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5"/>
  </p:sldMasterIdLst>
  <p:notesMasterIdLst>
    <p:notesMasterId r:id="rId9"/>
  </p:notesMasterIdLst>
  <p:handoutMasterIdLst>
    <p:handoutMasterId r:id="rId10"/>
  </p:handoutMasterIdLst>
  <p:sldIdLst>
    <p:sldId id="364" r:id="rId6"/>
    <p:sldId id="457" r:id="rId7"/>
    <p:sldId id="451" r:id="rId8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pitchFamily="6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1A2B5B"/>
    <a:srgbClr val="C60C30"/>
    <a:srgbClr val="DDE9F7"/>
    <a:srgbClr val="003478"/>
    <a:srgbClr val="D9D9D9"/>
    <a:srgbClr val="C00B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6" autoAdjust="0"/>
    <p:restoredTop sz="94612" autoAdjust="0"/>
  </p:normalViewPr>
  <p:slideViewPr>
    <p:cSldViewPr>
      <p:cViewPr varScale="1">
        <p:scale>
          <a:sx n="45" d="100"/>
          <a:sy n="45" d="100"/>
        </p:scale>
        <p:origin x="-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01EA4621-E99B-4D5B-A179-53282C199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7141C12A-4F2C-4018-A3E0-C5D07D5A1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3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B38A18-6292-4469-B30E-832A00EF7A0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051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A74E-3533-4A71-A8DC-A84E1B26B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9B458-9616-4181-A115-A3F7A6AA9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319D3-436D-42C9-A466-3DC612EA3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9244D-12C4-460E-83B7-9548566B4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A237B-1B8C-4D9F-B8D1-E281CCC1C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3911-4A5D-4989-B0A8-8F1B034DF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8C414-9B35-47D7-BAEC-69F3ED8C5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5D91F-40E2-4B3E-B092-6380CCBA2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BBF9-81B5-45AD-8688-63B31B606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23585-8483-4FF6-8DD8-893A69CD3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C8C7D-9632-479E-9063-FF298FA4F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latin typeface="+mn-lt"/>
              </a:defRPr>
            </a:lvl1pPr>
          </a:lstStyle>
          <a:p>
            <a:pPr>
              <a:defRPr/>
            </a:pPr>
            <a:fld id="{C7917E70-542C-4C5A-9B7A-C8BA25927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NTU Logo_25mm_screen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43800" y="6248400"/>
            <a:ext cx="1447800" cy="5627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NTU PPT2"/>
          <p:cNvPicPr>
            <a:picLocks noChangeAspect="1" noChangeArrowheads="1"/>
          </p:cNvPicPr>
          <p:nvPr/>
        </p:nvPicPr>
        <p:blipFill>
          <a:blip r:embed="rId3" cstate="print"/>
          <a:srcRect t="72205"/>
          <a:stretch>
            <a:fillRect/>
          </a:stretch>
        </p:blipFill>
        <p:spPr bwMode="auto">
          <a:xfrm>
            <a:off x="0" y="4953000"/>
            <a:ext cx="9145588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981200"/>
            <a:ext cx="8001000" cy="1143000"/>
          </a:xfrm>
          <a:noFill/>
        </p:spPr>
        <p:txBody>
          <a:bodyPr/>
          <a:lstStyle/>
          <a:p>
            <a:pPr algn="ctr" defTabSz="7438104">
              <a:spcBef>
                <a:spcPct val="20000"/>
              </a:spcBef>
            </a:pPr>
            <a:r>
              <a:rPr lang="en-US" altLang="zh-TW" sz="2400" dirty="0" err="1" smtClean="0">
                <a:solidFill>
                  <a:srgbClr val="C60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altLang="zh-TW" sz="2400" dirty="0" smtClean="0">
                <a:solidFill>
                  <a:srgbClr val="C60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Weekly Report(0321-0328)</a:t>
            </a:r>
            <a:endParaRPr lang="en-SG" sz="2400" dirty="0">
              <a:solidFill>
                <a:srgbClr val="C60C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1828800" y="3352800"/>
            <a:ext cx="640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altLang="zh-TW" sz="1800" b="1" baseline="0" dirty="0" smtClean="0"/>
              <a:t>Alex </a:t>
            </a:r>
            <a:r>
              <a:rPr lang="en-SG" altLang="zh-TW" sz="1800" b="1" baseline="0" dirty="0"/>
              <a:t>Chuang</a:t>
            </a:r>
          </a:p>
          <a:p>
            <a:r>
              <a:rPr lang="en-SG" altLang="zh-TW" sz="1800" baseline="0" dirty="0"/>
              <a:t>d05921017@ntu.edu.tw</a:t>
            </a:r>
          </a:p>
          <a:p>
            <a:r>
              <a:rPr lang="en-US" altLang="zh-TW" dirty="0"/>
              <a:t>Department of Electrical Engineering, National Taiwan University</a:t>
            </a:r>
            <a:endParaRPr lang="en-SG" altLang="zh-TW" baseline="0" dirty="0"/>
          </a:p>
          <a:p>
            <a:endParaRPr lang="en-SG" altLang="zh-TW" baseline="0" dirty="0"/>
          </a:p>
        </p:txBody>
      </p:sp>
    </p:spTree>
    <p:extLst>
      <p:ext uri="{BB962C8B-B14F-4D97-AF65-F5344CB8AC3E}">
        <p14:creationId xmlns:p14="http://schemas.microsoft.com/office/powerpoint/2010/main" val="151533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295400"/>
            <a:ext cx="3604990" cy="19812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810000" y="2133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aseline="0" dirty="0" smtClean="0">
                <a:latin typeface="Verdana"/>
                <a:cs typeface="Verdana"/>
              </a:rPr>
              <a:t>Found intent and slots</a:t>
            </a:r>
            <a:endParaRPr kumimoji="1" lang="zh-TW" altLang="en-US" sz="1200" dirty="0">
              <a:latin typeface="Verdana"/>
              <a:cs typeface="Verdana"/>
            </a:endParaRPr>
          </a:p>
        </p:txBody>
      </p:sp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6858000" y="2438400"/>
            <a:ext cx="1143000" cy="762000"/>
          </a:xfrm>
          <a:prstGeom prst="downArrow">
            <a:avLst/>
          </a:prstGeom>
          <a:solidFill>
            <a:srgbClr val="C0504D"/>
          </a:solidFill>
          <a:ln>
            <a:solidFill>
              <a:srgbClr val="C60C30"/>
            </a:solidFill>
          </a:ln>
        </p:spPr>
        <p:txBody>
          <a:bodyPr/>
          <a:lstStyle/>
          <a:p>
            <a:r>
              <a:rPr kumimoji="1" lang="en-US" altLang="zh-TW" sz="1050" dirty="0" smtClean="0"/>
              <a:t>Not</a:t>
            </a:r>
            <a:r>
              <a:rPr kumimoji="1" lang="zh-TW" altLang="en-US" sz="1050" dirty="0" smtClean="0"/>
              <a:t> </a:t>
            </a:r>
            <a:r>
              <a:rPr kumimoji="1" lang="en-US" altLang="zh-TW" sz="1050" dirty="0" smtClean="0"/>
              <a:t>found</a:t>
            </a:r>
            <a:r>
              <a:rPr kumimoji="1" lang="zh-TW" altLang="en-US" sz="1050" dirty="0" smtClean="0"/>
              <a:t> </a:t>
            </a:r>
            <a:endParaRPr kumimoji="1" lang="zh-TW" altLang="en-US" sz="1050" dirty="0"/>
          </a:p>
        </p:txBody>
      </p:sp>
      <p:sp>
        <p:nvSpPr>
          <p:cNvPr id="12" name="向右箭號 11"/>
          <p:cNvSpPr/>
          <p:nvPr/>
        </p:nvSpPr>
        <p:spPr bwMode="auto">
          <a:xfrm>
            <a:off x="5029200" y="2133600"/>
            <a:ext cx="1219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Found</a:t>
            </a:r>
            <a:r>
              <a:rPr kumimoji="0" lang="zh-TW" alt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TW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intent</a:t>
            </a:r>
            <a:r>
              <a:rPr lang="zh-TW" altLang="en-US" sz="1800" dirty="0" smtClean="0"/>
              <a:t>s </a:t>
            </a:r>
            <a:r>
              <a:rPr lang="en-US" altLang="zh-TW" sz="1800" dirty="0" smtClean="0"/>
              <a:t>and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slots</a:t>
            </a:r>
            <a:endParaRPr kumimoji="0" lang="zh-TW" altLang="en-US" sz="1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872209"/>
            <a:ext cx="6101311" cy="2452391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6324600" y="1828800"/>
            <a:ext cx="2209800" cy="543739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b="1" dirty="0" smtClean="0">
                <a:solidFill>
                  <a:srgbClr val="FF6600"/>
                </a:solidFill>
              </a:rPr>
              <a:t>  </a:t>
            </a:r>
            <a:r>
              <a:rPr kumimoji="1" lang="en-US" altLang="zh-TW" sz="2000" b="1" dirty="0" smtClean="0">
                <a:solidFill>
                  <a:srgbClr val="FF6600"/>
                </a:solidFill>
              </a:rPr>
              <a:t>Rule</a:t>
            </a:r>
            <a:r>
              <a:rPr kumimoji="1" lang="zh-TW" altLang="en-US" sz="2000" b="1" dirty="0" smtClean="0">
                <a:solidFill>
                  <a:srgbClr val="FF66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6600"/>
                </a:solidFill>
              </a:rPr>
              <a:t>base</a:t>
            </a:r>
            <a:r>
              <a:rPr kumimoji="1" lang="zh-TW" altLang="en-US" sz="2000" b="1" dirty="0" smtClean="0">
                <a:solidFill>
                  <a:srgbClr val="FF66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6600"/>
                </a:solidFill>
              </a:rPr>
              <a:t>system</a:t>
            </a:r>
          </a:p>
          <a:p>
            <a:r>
              <a:rPr kumimoji="1" lang="zh-TW" altLang="en-US" sz="2000" b="1" dirty="0" smtClean="0">
                <a:solidFill>
                  <a:srgbClr val="FF6600"/>
                </a:solidFill>
              </a:rPr>
              <a:t> </a:t>
            </a:r>
            <a:endParaRPr kumimoji="1" lang="zh-TW" altLang="en-US" sz="2000" b="1" dirty="0">
              <a:solidFill>
                <a:srgbClr val="FF66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1371600"/>
            <a:ext cx="386862" cy="4191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1219200"/>
            <a:ext cx="1118175" cy="147305"/>
          </a:xfrm>
          <a:prstGeom prst="rect">
            <a:avLst/>
          </a:prstGeom>
        </p:spPr>
      </p:pic>
      <p:sp>
        <p:nvSpPr>
          <p:cNvPr id="20" name="標題 1"/>
          <p:cNvSpPr txBox="1">
            <a:spLocks/>
          </p:cNvSpPr>
          <p:nvPr/>
        </p:nvSpPr>
        <p:spPr bwMode="auto">
          <a:xfrm>
            <a:off x="914400" y="8045"/>
            <a:ext cx="7772400" cy="98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9pPr>
          </a:lstStyle>
          <a:p>
            <a:r>
              <a:rPr kumimoji="1" lang="en-US" altLang="zh-TW" dirty="0" smtClean="0"/>
              <a:t>         </a:t>
            </a:r>
            <a:r>
              <a:rPr kumimoji="1" lang="zh-TW" altLang="en-US" dirty="0" smtClean="0"/>
              <a:t>          </a:t>
            </a:r>
            <a:r>
              <a:rPr kumimoji="1" lang="en-US" altLang="zh-TW" dirty="0" smtClean="0"/>
              <a:t>Onlineshoppingbot architecture  </a:t>
            </a:r>
            <a:endParaRPr kumimoji="1"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324600" y="3200401"/>
            <a:ext cx="2209800" cy="64633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b="1" dirty="0" smtClean="0">
                <a:solidFill>
                  <a:srgbClr val="FF6600"/>
                </a:solidFill>
              </a:rPr>
              <a:t>  </a:t>
            </a:r>
            <a:r>
              <a:rPr kumimoji="1" lang="en-US" altLang="zh-TW" sz="2000" b="1" dirty="0" smtClean="0">
                <a:solidFill>
                  <a:srgbClr val="FF6600"/>
                </a:solidFill>
              </a:rPr>
              <a:t>Learning</a:t>
            </a:r>
            <a:r>
              <a:rPr kumimoji="1" lang="en-US" altLang="zh-TW" sz="2000" b="1" baseline="0" dirty="0" smtClean="0">
                <a:solidFill>
                  <a:srgbClr val="FF66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6600"/>
                </a:solidFill>
              </a:rPr>
              <a:t>base</a:t>
            </a:r>
            <a:r>
              <a:rPr kumimoji="1" lang="zh-TW" altLang="en-US" sz="2000" b="1" dirty="0" smtClean="0">
                <a:solidFill>
                  <a:srgbClr val="FF66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6600"/>
                </a:solidFill>
              </a:rPr>
              <a:t>system</a:t>
            </a:r>
          </a:p>
          <a:p>
            <a:r>
              <a:rPr kumimoji="1" lang="zh-TW" altLang="en-US" b="1" dirty="0" smtClean="0">
                <a:solidFill>
                  <a:srgbClr val="FF6600"/>
                </a:solidFill>
              </a:rPr>
              <a:t> </a:t>
            </a:r>
            <a:endParaRPr kumimoji="1" lang="zh-TW" alt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7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Learning based system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244D-12C4-460E-83B7-9548566B43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4038600"/>
          </a:xfrm>
        </p:spPr>
        <p:txBody>
          <a:bodyPr/>
          <a:lstStyle/>
          <a:p>
            <a:r>
              <a:rPr lang="en-US" altLang="zh-TW" sz="2400" dirty="0"/>
              <a:t>python </a:t>
            </a:r>
            <a:r>
              <a:rPr lang="en-US" altLang="zh-TW" sz="2400" dirty="0" err="1"/>
              <a:t>api_service.py</a:t>
            </a:r>
            <a:r>
              <a:rPr lang="en-US" altLang="zh-TW" sz="2400" dirty="0"/>
              <a:t> --</a:t>
            </a:r>
            <a:r>
              <a:rPr lang="en-US" altLang="zh-TW" sz="2400" dirty="0" err="1"/>
              <a:t>data_dir</a:t>
            </a:r>
            <a:r>
              <a:rPr lang="en-US" altLang="zh-TW" sz="2400" dirty="0"/>
              <a:t> data/ --</a:t>
            </a:r>
            <a:r>
              <a:rPr lang="en-US" altLang="zh-TW" sz="2400" dirty="0" err="1"/>
              <a:t>train_dir</a:t>
            </a:r>
            <a:r>
              <a:rPr lang="en-US" altLang="zh-TW" sz="2400" dirty="0"/>
              <a:t>  </a:t>
            </a:r>
            <a:r>
              <a:rPr lang="en-US" altLang="zh-TW" sz="2400" dirty="0" err="1"/>
              <a:t>model_tmp</a:t>
            </a:r>
            <a:r>
              <a:rPr lang="en-US" altLang="zh-TW" sz="2400" dirty="0"/>
              <a:t>  --</a:t>
            </a:r>
            <a:r>
              <a:rPr lang="en-US" altLang="zh-TW" sz="2400" dirty="0" err="1"/>
              <a:t>max_sequence_length</a:t>
            </a:r>
            <a:r>
              <a:rPr lang="en-US" altLang="zh-TW" sz="2400" dirty="0"/>
              <a:t> 50 --task joint --</a:t>
            </a:r>
            <a:r>
              <a:rPr lang="en-US" altLang="zh-TW" sz="2400" dirty="0" err="1"/>
              <a:t>bidirectional_rnn</a:t>
            </a:r>
            <a:r>
              <a:rPr lang="en-US" altLang="zh-TW" sz="2400" dirty="0"/>
              <a:t> True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94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ACHECONTENT#7C5C6861747B537D286D2C6B297C203D0D0A5C42696728312D5C667261637B317D7B5C737172747B5C74657874726D7B534E527D5F7B7072697D2B317D7D5C426967297C58286D2C6B297C2C" val="iVBORw0KGgoAAAANSUhEUgAADEQAAAFvCAIAAAB2d2hjAAAgAElEQVR4Aezd8V2eyPbH8c19bQFJSohWEC1hYwVqCdEK1BLUCjQlqBWYLUFTgaaEJB3k972X++OyAxwOAwwDfPLHLg8PDDNveHDgHIY3v3///oN/CCCAAAIIIIAAAggggEAfgdfX1+/fv//69evt27fv37/f29vrszbLIoAAAggggAACCCCAAAIILFXg58+fT09Pqn1xSfjhw4ednZ2lNoZ6I4AAAggggAACCGQp8GeWtaJSCCCAAAIIIIAAAgggkKmAblv/9ddf3759q9ZPKU2aX53DNAIIIIAAAggggAACCCCAwPoE9GTL7u5u0K7Dw8P7+/tgJh8RQAABBBBAAAEEEIgW+Ff0mqyIAAIIIIAAAggggAACWxPQbWs9dBtkMglBz+Pqq61p0F4EEEAAAQQQQAABBBBAYGsCf//9d73JDw8PGq+XR1zqMsxBAAEEEEAAAQQQiBN4w2vm4uBYCwEEEEAAAQQQQACBrQk8Pz/v7+83tpqRmRpZmIkAAggggAACCCCAAAIIrExAGUt61Xhjo/Toi14/9+7du8ZvmYkAAggggAACCCCAgF+AkZn8ViyJAAIIIIAAAggggMB2BfTKgLZMJqE0Ppu7XSxajgACCCCAAAIIIIAAAgisVEC5SspYamzc9+/fddnIqL2NOMxEAAEEEEAAAQQQ6CVAMlMvLhZGAAEEEEAAAQQQQGCLAre3t8fHx20t141svVCg7VvmI4AAAggggAACCCCAAAIIrElAF4CPj4+NLSKfqZGFmQgggAACCCCAAAJ9BUhm6ivG8ggggAACCCCAAAIIbEtAmUynp6dtbdYtbDKZ2nCYjwACCCCAAAIIIIAAAgisUuDTp09t+Uy/fv1ifKZV7nQahQACCCCAAAIIpBQgmSmlNttCAAEEEEAAAQQQQGBhAldXV0Ym093dnW5hL6xJVBcBBBBAAAEEEEAAAQQQQGCwgC4GdUnYWAz5TI0szEQAAQQQQAABBBDwC5DM5LdiSQQQQAABBBBAAAEEtiWgTKaLi4u2Nt/c3BwdHbV9y3wEEEAAAQQQQAABBBBAAIF1C+iSkHymde9iWocAAggggAACCMwlQDLTXPJsFwEEEEAAAQQQQACBrAU6M5lOTk6ybgCVQwABBBBAAAEEEEAAAQQQmFhA+Ux60KVxI8X4TD9//mz8lpkIIIAAAggggAACCBgCJDMZOHyFAAIIIIAAAggggMBGBexMprOzMzKZNnpk0GwEEEAAAQQQQAABBBBA4J8CujzUReI/5/33E/lMjSzMRAABBBBAAAEEEOgUePP79+/OhVgAAQQQQAABBBBAAAEEtiNwe3t7enra1t7Dw8P7+/u2b5mPAAIIIIAAAggggAACCCCwQQGlNH358qWx4R8+fHh6enr37l3jt8xEAAEEEEAAAQQQQKAuQDJT3YQ5CCCAAAIIIIAAAghsV0CJSsfHx23t//jx4/Pzc9u3zEcAAQQQQAABBBBAAAEEENiswKdPn/7+++/G5nMt2cjCTAQQQAABBBBAAIE2AZKZ2mSYjwACCCCAAAIIIIDA5gS+fv16cHDQ1myepm2TYT4CCCCAAAIIIIAAAggggIAE9vb2vn371khBPlMjCzMRQAABBBBAAAEEGgVIZmpkYSYCCCCAAAIIIIAAApsT0JBL+/v7RrNfXl52dnaMBfgKAQQQQAABBBBAAAEEEEBgywI/f/7UYzC/fv1qRPjrr7/0CE3jV8xEAAEEEEAAAQQQQKAq8K/qB6YRQAABBBBAAAEEEEBgmwKvr6+6rWy0/fHxkUwmw4evEEAAAQQQQAABBBBAAAEE3r171/amOeHoq5OTE5QQQAABBBBAAAEEEOgUIJmpk4gFEEAAAQQQQAABBBBYuYCendXb5dqenVXjb25uPn36tHIFmocAAggggAACCCCAAAIIIDBYQG+au7u7ayvmy5cvV1dXbd8yHwEEEEAAAQQQQACBQoBkJo4EBBBAAAEEEEAAAQS2LnB8fPz9+/c2hc+fP/PsbBsO8xFAAAEEEEAAAQQQQAABBAKBo6Ojs7OzYGb58eLigpfNlRpMIIAAAggggAACCDQKvPn9+3fjF8xEAAEEEEAAAQQQQACBLQgoUUmPxra19OPHj8/Pz23fMh8BBBBAAAEEEEAAAQQQQACBRgGN72u8cu7l5YVXmTe6MRMBBBBAAAEEEEBAAiQzcRgggAACCCCAAAIIILBdgdvb29PT07b2v3379unpifvLbT7MRwABBBBAAAEEEEAAAQQQaBPQC80/fPjQ9kJzfaXrzXfv3rWtznwEEEAAAQQQQACBLQvwmrkt733ajgACCCCAAAIIILBpAQ25ZGQyiebu7o5Mpk0fIjQeAQQQQAABBBBAAAEEEIgVUKKSMTKT3nWuN57Hls16CCCAAAIIIIAAAisXIJlp5TuY5iGAAAIIIIAAAggg0CigZ2T/+uuvxq+KmWdnZ3opgLEAXyGAAAIIIIAAAggggAACCCBgCOzt7V1eXrYtoFSn8/Pztm+ZjwACCCCAAAIIILBlAV4zt+W9T9sRQAABBBBAAAEEtiuge8rfvn1ra//Hjx81blPbt8xHAAEEEEAAAQQQQAABBBBAwCmg52SMIZo0JPDR0ZGzKBZDAAEEEEAAAQQQ2IgAyUwb2dE0EwEEEEAAAQQQQACB/wmcnJx8+fLlf5//OfX27VsN+K83AvxzNp8QQAABBBBAAAEEEEAAAQQQ6C2ggYE/fPjw69evtjWfnp70vE3bt8xHAAEEEEAAAQQQ2KAAr5nb4E6nyQgggAACCCCAAAKbFri/vzcymUSj52LJZNr0IULjEUAAAQQQQAABBBBAAIHxBHSBqctMo7zj42PjW75CAAEEEEAAAQQQ2KAAyUwb3Ok0GQEEEEAAAQQQQGC7Aq+vr/Zt4s+fP+sVANsFouUIIIAAAggggAACCCCAAAJjC+gyUxebbaVqbGDeNNeGw3wEEEAAAQQQQGCbArxmbpv7nVYjgAACCCCAAAIIbFRAQ/d/+/atrfEa+V/ZTm3fMh8BBBBAAAEEEEAAAQQQQACBaIGdnR3lLbWtrtGbSGlqw2E+AggggAACCCCwNQFGZtraHqe9CCCAAAIIIIAAAtsVOD8/NzKZ5GKP/L9dOFqOAAIIIIAAAggggAACCCAwWMC+5NQowjxdM9iYAhBAAAEEEEAAgZUIkMy0kh1JMxBAAAEEEEAAAQQQsAW+fv16fX1tLHN2dqZxm4wF+AoBBBBAAAEEEEAAAQQQQACBaAFdcurC01jdfiu6sSJfIYAAAggggAACCKxMgNfMrWyH0hwEEEAAAQQQQAABBBoEfv78qVfI/fr1q+G7/8ziBXNtMsxHAAEEEEAAAQQQQAABBBAYUcB+2Zyyna6urkbcHEUhgAACCCCAAAIILFGAkZmWuNeoMwIIIIAAAggggAAC/QQ+f/5sZDKpLHu0/34bY2kEEEAAAQQQQAABBBBAAAEEWgTsy0+NKKxxhVtWZTYCCCCAAAIIIIDAVgRIZtrKnqadCCCAAAIIIIAAApsVuL+/f3h4MJp/eXnJC+YMH75CAAEEEEAAAQQQQAABBBAYS0CXn3rexihNL5vT6MLGAnyFAAIIIIAAAgggsHoBXjO3+l1MAxFAAAEEEEAAAQQ2LcAL5ja9+2k8AggggAACCCCAAAIIIJClwLt374zxgw8PD/VYTpYVp1IIIIAAAggggAACKQQYmSmFMttAAAEEEEAAAQQQQGAugc4XzN3c3MxVN7aLAAIIIIAAAggggAACCCCwTYEvX74YDdfowrxszvDhKwQQQAABBBBAYPUCjMy0+l1MAxFAAAEEEEAAAQS2K6CbvwcHB0b7edrVwOErBBBAAAEEEEAAAQQQQACB6QQ+ffr0999/t5X/4cOH19fXtm+ZjwACCCCAAAIIILBuAZKZ1r1/aR0CCCCAAAIIIIDApgXscftF8+PHDy2zaSMajwACCCCAAAIIIIAAAgggMIeAcpV2d3eNLZ+dnV1dXRkL8BUCCCCAAAIIIIDAWgV4zdxa9yztQgABBBBAAAEEENi6wMnJya9fvwyFy8tLMpkMH75CAAEEEEAAAQQQQAABBBCYTmBnZ0eXpUb519fXz8/PxgJ8hQACCCCAAAIIILBWAUZmWuuepV0IIIAAAggggAACmxbQDd/9/X2DgBH7DRy+QgABBBBAAAEEEEAAAQQQSCOglKbv37+3bevjx4/kM7XhMB8BBBBAAAEEEFixACMzzbZzf/78ube3xyufZ9sBbBgBBBBAAAEEEFi1wOfPn+323d3d2QvwLQIIIIAAAggggAACCCCAAAJTC9iDM3379o03zU29CygfAQQQQAABBBDIUICRmebZKcpk0oPyetrg7du3T09PevJgnnqwVQQQQAABBBBAAIE1Ctze3p6enhotOzw8vL+/NxbgKwQQQAABBBBAAAEEEEAAAQTSCHz69Onvv/82tvXy8kIYxfDhKwQQQAABBBBAYH0CJDPNsE+VyfTXX3/peYJi2+QzzbAP2CQCCCCAAAIIILBeAfU29Qq5X79+GU3kRrCBw1cIIIAAAggggAACCCCAAAIpBfQKi93dXWOLCql8/frVWICvEEAAAQQQQAABBFYmwGvmZtih1UwmbV5xJo3SxPvmZtgTbBIBBBBAAAEEEFijwMXFhZ3JdHZ2xiOta9zztAkBBBBAAAEEEEAAAQQQWKSALlHtV6Vr3CaSmRa5a6k0AggggAACCCAQK8DITLFysevt7e2VYzJVy2B8pqoG0wgggAACCCCAAAJxAs/Pz0qUt9f98ePHu3fv7GX4FgEEEEAAAQQQQAABBBBAAIFkAhpj+P3798bmNAIxz4QbPnyFAAIIIIAAAgisTICRmZLu0LZMJlVCT88fHByov560QmwMAQQQQAABBBBAYF0C9sOsauvl5SWZTOva57QGAQQQQAABBBBAAAEEEFi8gC5UNYqw0Yzv37/f3t4aC/AVAggggAACCCCAwJoEGJkp3d40MpnKSujZgqenJ8JLJQgTCCCAAAIIIIAAAn4Bjbqv/HhjeY0GSva84cNXCCCAAAIIIIAAAggggAACcwl0Ds7EJe1cu4btIoAAAggggAAC6QUYmSmR+adPnxrfLhdsXs8W6LUgRJgCFj4igAACCCCAAAIIeAROT0/txTQsk70A3yKAAAIIIIAAAggggAACCCAwi4Ae87YvWvWCi/Pz81nqxkYRQAABBBBAAAEEEgswMlMKcGUy/f333/4tMT6T34olEUAAAQQQQAABBAoBjbdvJzOpk/n6+goXAggggAACCCCAAAIIIIAAAtkKKKVJSUtG9X78+MHbLQwfvkIAAQQQQAABBNYhwMhMk+9HI5Ppr7/+atw84zM1sjATAQQQQAABBBBAwBC4uLgwvtVX9hOu9rp8iwACCCCAAAIIIIAAAggggEACgc5r28+fPyeoBptAAAEEEEAAAQQQmFeAZKZp/Y1MJgWTvn79end311gD5TMp1Yn3zTXiMBMBBBBAAAEEEEAgELi6urIfXdWwTEdHR8FafEQAAQQQQAABBBBAAAEEEEAgKwG9SO7t27dGlR4eHp6fn40F+AoBBBBAAAEEEEBgBQIkM024ExUuanu7nHKYilc7a5mnp6fGrvm3b9/ahm6asNIUjQACCCCAAAIIILBAgc5Rl87OzhbYLKqMAAIIIIAAAggggAACCCCwOYHOwZk6F9gcGQ1GAAEEEEAAAQRWJ/Dm9+/fq2tUFg1SlpKeD2isyuPjo0Zsqn71+vp6cHCg0ZiqM4vpjx8/8pBBnYU5CCCAAAIIIIAAAqWAhmWy7+QqdZ4hP0suJhBAAAEEEEAAAQQQQAABBHIW0AXs+/fv7RrqKfG9vT17Gb5FAAEEEEAAAQQQWK4AIzNNsu/aMpkURnp5eQkymVSDnZ0d9byVt1SvjcZnokdeZ2EOAggggAACCCCAQCGgm7x2JpMW61wATAQQQAABBBBAAAEEEEAAAQQyEXj37l3n6MJc52ays6gGAggggAACCCAwkQAjM40P25bJ9OHDB2UsqRdubFJ5To1vptP75r5+/WqsyFcIIIAAAggggAAC2xTQy4uvr6/ttjMaq+3DtwgggAACCCCAAAIIIIAAAlkJMDhTVruDyiCAAAIIIIAAAukFGJlpZPOTk5PGt8tp1KXOTCZVRRlLh4eH9Topw6k+nlN9MeYggAACCCCAAAIIbEpAt3c7M5k6n2fdlBiNRQABBBBAAAEEEEAAAQQQyF9Aj4V//vzZrufl5aW9AN8igAACCCCAAAIILFeAkZnG3HfKZPry5Uu9ROUn3d/f1+e3zWl7vJ7xmdrEmI8AAggggAACCGxToK3fWNX48eOHPThodWGmEUAAAQQQQAABBAqB19fX4pFFjbaugdhhQQABBBBILKDz8O7urr3Rl5eXnZ0dexm+RQABBBBAAAEEEFiiAMlMo+21tkwmPQp/dXXVdzO3t7enp6f1tfrmRdVLYA4CCCCAAAIIIIDAagSUpfTr1y+jOXqSVR1LYwG+QgABBBBAAAEEEKgLPD8/66nCsqMVd3+vXixzEEAAAQR6CeiFFXpthbEKERMDh68QQAABBBBAAIFFC/CauXF2X1sm083NTUQmk+qkAu/u7uqV0wNhPApWZ2EOAggggAACCCCwQQFlKZUBtrbm8465NhnmI4AAAggggAACbQK6m7e/v1/taH379q1tYeYjgAACCEwn0HlJq4iJBnCargKUjAACCCCAAAIIIDCXAMlMI8jr7R6Nb5dTNpJykqI3oKSlp6ent2/fBiWQzxSA8BEBBBBAAAEEENimwMXFhd1wDSfAePs2Ed8igAACCCCAAAJVAUXENQpIvZel9/ZWF2MaAQQQQCCNgM7Jetenva36Sdtenm8RQAABBBBAAAEEFiFAMtPQ3aRMpuvr66AUZSApD2n4EEp7e3tt+UxD0qSC2vIRAQQQQAABBBBAYHEC9/f31dECGuvf+Qxr41rMRAABBBBAAAEENijw8+dP3eXb3d2132e0QRmajAACCMwroJen2xXQ4986h9vL8C0CCCCAAAIIIIDA4gRIZhq0yxozmfSggDKQlIc0qOj/X1kP03///r3+8IHGgiKf6f+R+D8CCCCAAAIIILA5gc5nT5Ver2dYN+dCgxFAAAEEEEAAgZ4CGo1JN9nev39ff16xZ0ksjgACCCAwvkBnMpM2eXl5Of6GKREBBBBAAAEEEEBgVgGSmeL5GzOZPn78qEymcV/n8e7dO91V0VtCgrqSzxSA8BEBBBBAAAEEENiIwNevX5Xvbje2M9vJXp1vEUAAAQQQQACBdQvobtvt7a0eR9RoTLrJtu7G0joEEEBguQKKj3TmM3EaX+7+peYIIIAAAggggECbwJvfv3+3fcd8Q+Dq6qoeH1K+kQJLxloDv9J76zRialCI3h6iygQz+YgAAggggAACCCCwYgENudT5ApQfP37onu+KEWgaAggggAACCCDQS0AvIVI6uJ5CVD/q27dvnanh1cL1+OLz83N1DtMIIIAAAskElH6qxFN7czc3N7zLwibiWwQQQAABBBBAYFkCJDPF7K/GTCY9HKDHuWKK67NO43BQ5DP1IWRZBBBAAAEEEEBg2QKe27iHh4f39/fLbie1RwABBBBAAAEEogSKYLYSu7X2r1+/NKH/9kpdqm+WZKa6CXMQQACBlAIaSE95qMYWP3z4oItlYwG+QgABBBBAAAEEEFiWwJ/Lqm4mtdX9i6AmeiWz0oyCmVN8VB6VOuWnp6fVwutvoKt+yzQCCCCAAAIIIIDAmgQ84+d3DsK/JhDaggACCCCAAAIIlAIafsnTWSqXLyZ0t+3t27d2mDxYhY8IIIAAAikFdJEbhEWCrStpVUPoKecpmM9HBBBAAAEEEEAAgYUK/Guh9Z632nqvx+PjY1mHu7u7NJlMxRb1eJm2WG5dNVF9yo9MIIAAAggggAACCKxboDM+p2gc/cN1HwO0DgEEEEAAAQTGEtAjgrq3psE8eFZwLFLKQQABBKYQOD4+7ixWz5x3LsMCCCCAAAIIIIAAAksRIJkpck8V+Ux6Zkv3O46OjiJLiV1NW3x6eiq2TqQqVpH1EEAAAQQQQACB5QnovcZ6T4pdb4Zlsn34FgEEEEAAAQQ2LqBbanonr54V1Bvovn79yr21jR8PNB8BBBYh8O7dO5267ao+PDxofD57Gb5FAAEEEEAAAQQQWIoAr5mL31O60zFjz1jDpc649Xg11kQAAQQQQAABBBAYIHB9fd25NslMnUQsgAACCCCAAAJbEFDS0vv374v/auhK/fv48eP+/r4i4ltoPm1EAAEEViagS12lK9mN0uBMV1dX9jJ8iwACCCCAAAIIILAIAZKZFrGbqCQCCCCAAAIIIIAAAn88Pz9///7dhtAbUojP2UR8iwACCCCAAAIrFlBH6Pfv3ytuIE1DAAEENiugx8uVn2qPVazXspPMtNkjhIYjgAACCCCAwMoEeM3cynYozUEAAQQQQAABBBBYrYBuy3a2rXPg/c4SWAABBBBAAAEEEEAAAQQQQACBDAU6xyFWqpPeH5phzakSAggggAACCCCAQF8Bkpn6irE8AggggAACCCCAAALzCHiSmY6Pj+epHFtFAAEEEEAAAQQQQAABBBBAYEoBzwWv58J5yjpSNgIIIIAAAggggMA4AiQzjeNIKQgggAACCCCAAAIITCpwf3/fWT7vmOskYgEEEEAAAQQQQAABBBBAAIGFCuzt7elNc3blHx4efv78aS/DtwgggAACCCCAAAL5C5DMlP8+ooYIIIAAAggggAACCPxxeXnZqdA55H5nCSyAAAIIIIAAAggggAACCCCAQLYCnsveu7u7bOtPxRBAAAEEEEAAAQScAiQzOaFYDAEEEEAAAQQQQACB2QReX1+/ffvWufmjo6POZVgAAQQQQAABBBBAAAEEEEAAgYUK8Ka5he44qo0AAggggAACCPQVIJmprxjLI4AAAggggAACCCCQWuDLly+dmzw8POxchgUQQAABBBBAAAEEEEAAAQQQWK6A501zehZITwQtt43UHAEEEEAAAQQQQEAC4yQz6Q3E9/f3V1dXX79+hRWBSQVOTk7evHmjKxbeez2pM4UjsHoB3dHY2dl59+6d/nitvrFBA/mrHYDwEYFFCHiSmTzPpy6isVQSAQQQQAABBBBAAAEEEEAAgTYBz8Wv5yK6rfxs53NPL9tdQ8WmECAaOIUqZSKwNQFCgUtP4Hnz+/fvgUft8/Pz/v5+WcjHjx81p/zIBAJjCShVTlcpv379KgrUe695kcpYtpSDwAYFzs/Pr6+vi4brL5dOKcpt2oIDf7W3sJdp4/oEgl9uWwOHd+zbSmY+AggggAACCCCweoHqRWK9sdzwrJswBwEEEJhLwHON/Pbt25U9Dh20mj9Mcx1+bDeBANHABMhsAoGNCFSv8ggFLnGnjzAy0+fPn6st1wCeOiyqc5hGYLiA0gYPDg7KTCYV+OHDh+HFUgICCGxWoHoO0V+u3d1dDTG4BQ3+am9hL9PG9Ql4nijlHXPr2++0CAEEEEAAAQQQQAABBBBAoC7gedOcQgkre5EI9/TqRwJzVilANHCVu5VGITCXAKHAQn65CTxDk5mU267GB8ff33//HczhIwJDBDQC08XFRbWEy8tLXbFU5zCNAAII9BLQKLVB4F9jv63+lXP81e51kLAwAvkIaPS4zsp4htnvLIQFEEAAAQQQQAABBBBAAAEEEMhfwHMJ/PDwkH9DnDXknp4TisWWLkA0cOl7kPojkJsAocByjyw0gWdoMtP3799LgnKicWb5LRMI+AXUR1fSUnDVoUwmRv/yG7IkAgi0CWgopiCfSXmT6tm0Lb+C+Y1/oBtnrqCxNAGB1QjoWdLq4JRt7frrr7/avmI+AggggAACCCCAAAIIIIAAAmsS8FwCe54LWopJ4+27xplLaRH1RCAQIBoYgPARAQTGEiAUWEgutNswNJnpx48f9SPJE26pr8UcBAIB9V329/eDob/Ozs7IZAqg+IgAAtEC9U6M3uX06dOn6AIzX5G/2pnvIKqHQKNAkNXduIxe+P3u3bvGr5iJAAIIIIAAAggggAACCCCAwMoEPMlMClQ9Pz+vo+Hc01vHfqQVbQJEA9tkmI8AAqMIEAoU40ITeIYmM41yAFEIAnWB19dXZTIFSYJ6LfTqXwJVp2AOAghMKlDvxGisxRXnM02KSeEIIDCFgOdZUs9t3CnqRpkIIIAAAggggAACCCCAAAIIpBfQ8zx6qqdzu54L6s5CWAABBCYVIBo4KS+FI4BAIUAocKFHAslMc+445RqX/5LVQ1tMtq3oDTX2XfQ2qNvb2+gyWREBBBBoE1AnJsgDUD6T3nHZtjzzEUAAgWQCznfMHR8fJ6sSG0IAAQQQQAABBBBAAAEEEEBgdgHPhbCGYJ+9nlQAAQQMAaKBBg5fIYDAuAKEAsf1TFMayUwpnJU/pECUEnFOTk4UHddDA2/+8+995Z9maP7Ozo6GA9Fr1PRz0p/w0St3dHSkbWpDOQ+vKq6Dg4NgrDPlGchkdBAKRAABBAoBnaWDx7n0jkvymTg8EEBgdgHPO+bevn3L+Wr2PUUFEEAAAQQQQAABBBBAAAEEUgro4efOza3pTXOdjWUBBBYnQDRwcbuMCiOwdAFCgYvbg38ursYLqrAShjSKqYb3UETcU211rPVPL1bTKsXyCk3p8QJ1ykd54ZEymYp4mLZyeXmZZ26Q+i71t8t9+PBBJxePIcsggAAC0QI69wbnH529dfrl/BNNyooIIDBcwDMkfjC23PCNUgICCCCAAAIIIIAAAggggAACmQvoyXAFUBTssOupy2qe/7GJ+BaBWQSIBs7CzkYRQIBQ4LKOAZKZxt9fGlFJg5fqX2c3unPbKqEoSp3yz58/X1xcaFClzrUaF1J4IrYAACAASURBVLi6uqo+2a+AfeNis89UNE7pXNVqqO2Pj4/VOUwjgEAaAV1O/PjxQz9JnYvKCX3UdDGnPMvpBLWCt0DqBKuzze7ubpVX3RplguaZ/VmtJ9MIILBKAWXGl2dao4GeofWN1fkKAQQQQAABBBBAAAEEEEAAgSUK6HJYARS75gqLKDhiL8O3CCCQXoBoYHpztohAowChQLEQCmw8NnKYSTLTmHtB0W6NeOQch6nXhhXHuv7PP2UMaBN9U5pUMSVCVbeY5xP8GgGlrqcnJ/SMRbXyTCOAwFgCSr7U6aXITyqSlqrT/q3orsFYY8j5NzrFkjrbKJ9Jb7qsFq5bHnr7J3c9qiZMI4BAGgHPsEyqSZ79ujREbAUBBBBAAAEEEEAAAQQQQGCzAroc7kxm0t1O3QIlxLDZg4SG5ylANDDP/UKt1ipAKDDYs4QCA5CcP5LMNM7e0ZAkyjVSt3ic4tpLKQZqUj6TIuvtS/3jGz3TX39eP8OBVU9OTpT2+I+q//GHWjrKK/aCYvmIAAI6h+ishUNdQOccnXmCBFBZ6X2XOk3Vl2cOAgggMJ1AdVjNtq18/Pixb5p7W1HMRwABBBBAAAEEEEAAAQQQQGBBAs5ne4onFRfUrnVXVbdY9eyWZyDqBA46hFSZce+raJj/xvs5egmJWvT+/Xv9V9P1icb2FlB6VYK+1XTxzgRNlxPVtZby/gSigdW9xjQCkwoQCmzjJRTYJpPbfJKZhu4RDXqk/oGn46VAuKJNer+b/qtp9VTKHlIxgJsKUTrU09OTRifSf40yFWVXB0v/Op8nUMn1Dr0qMLTZY6+vIU/qj1BooBd/ztbYNaI8BNYsoBPX6JlMa8o71JlHJ+HgmvP09FSn7jU1c82HOG1DYBUC6sV5EuXrPb1VtJ5GIIAAAggggAACCCCAAAIIINAhoAiL7td1XjvrIWoCDR2Uqb7WuAD1SFCqjTdsR8eGnmsdcUh+HWnBXeVyq0XIzwj8lUtGT8hW8coMxzKotohoYFWDaQQmFSAUaPMSCrR9MvmWZKb4HaEx2TTiUf21aEGJijApKUdLlqlLwQL6qK+Kb9XJUNZ2sYDKV6dHnY/Gvri2u7u7q9ch2ZF1bb3eN8ot6PX169dgEBQJ6CJEJ9m6FXMQQGC4gFIhhxdSLSHDFMlq9SKmde7VpWxw/tSZXElOnVmkEZtjFQQQQKAu4DxX59avqzckwzm6eaozvJ6DlB5n9Qx3EFVCAAEEEEAAAQQQQAABBJwCuqzrTI6pvxHCWTiLjS7Qlugz+ob8BTYG4PyrB0vO3sBiDKegVvl8JBqYz76gJlsQcN5e9lMQCvRbseRYAv8aq6CtlaNkPeUSGZlMio4ooVv9Bv1t1pCJRa5SLyVFVrQVpTQpdq50qMZ1Dw4OjIwf5UU11jCroFeRE1Zv3ehn2PommIPAZgWCHJ3hDlmdVYY3RyXopF2/zSE3nXVHKZ9CEEAAgU6B+lmocRWN+tk4n5ltAuqZa7A9ZdLrv+rPq6/etiTzEUAAAQQQQAABBBBAAAEEMhdw3pbk0i+T/Zhhqo2eqx8RZ9zUqIiK5XybiGhgxA5lFQSGCBAK7NQjFNhJNPsCJDP13gX6c6s0I+MNTUUak94MolSkiBymeoU0XJMyll5eXhr75RoppDGfSVtvywG3B3OqV2DSOcoMqJ9Mz87OMh8Jc1ITCkdgaoHRs6cbz05Tt2Lq8nUW0rko2IouR8vx84Kv+IgAAgiMK9DWkatuRXfcRultVstc97TO4cEzu86ksXWz0DoEEEAAAQQQQAABBBBAYKECztuSXPplsn/1ErRMalJUQ+G8+mtDhtRw3NSovjURb863iYgG9t2hLI/AQAFCgR5AQoEepRmX4TVz/fCVNqTkIWMdRb5HfL1udUPKoNLTA40VKN58VM3+0WJt6Vajn7mqlew7rSfj64nqquFEhn2rx/IIrFVAPzFdVmnktvJRmCKnUB81Uf9VdjpklSLZWVv/AoLSnY5giDulF+j9RDp9+cthSQQQQKCvwPPzs2cV501bT1GrX0ZPGogrOKWr1fWs+tVT0EAEEEAAAQQQQAABBBBAYDUCSt3Qfc7O+5kkM2Wyx3VPtYhnVS/Gi5vSxX/1opL6lfu4ldcBU/4bPfvn8fFR2VFqQucxOWKjlJKlOx6CzfkpXKKBI+5xikLAKUAo0A9FKNBplX4xkpl6mOtvbfAkd3VlpeDo22pGUfXbsabVF9EQTcpfDnpC6qloTpFzreiXkXGVT9BLGVeNnrxgbqyjhXIQMATsXBydRvTzbPyF1svMKkWyXr2Bc3RG0kuIgkL0ZiKdS5VjGsznIwIIIDCWgPM2az79urEaPlE5eiRA3ePqrdJyQ2VebzmHCQQQQAABBBBAAAEEEEAAgQUJ6NK48zamkkv0iEvOg9YsCHxgVbUXOp+M1d3py8tLz5DVzsooe+nw8FCHSuemnQW2LaY7xop8Fd/qkFNulg7OsRqiVuhWvF4kVyZjLeWQJhrYdsAwH4GpBQgFOoUJBTqh0i/Ga+a85uriGB1ipW+rdzV1JlNRV3WG1AEKsgcUmynG59Rb8Oywlv2tl2PwcurGNWZcqYdKfsBgXQpAYKiAzmYafEi/R09BmZxVPFWNWEZnpPrL5lSOkkojSmMVBBBAwClAMpMTyrOYLtobRzL3rMsyCCCAAAIIIIAAAggggAACmQsEsZK22jovtNtWZ35KAd2dVvqLRjkavlEdHipHgTONUDJ1JlNQ2yJtSw1RRE+DJwXf+j8qDUtRdj2LpVaotPPzc416IKKlZDIRDfTva5ZEILEAocASnFBgSZHbBMlM3XtEf2h1BBs9XXUjFPXvLmi8JdRHUX2UfF0tUsnd6sd0hmoSd9eqNaxON2Y/qEXqh1UXYxoBBGYUcN4IaPw5z1jt0TddDMUZFKvB8DhfBSZ8RACBEQWMnme5Fd0IW8p9q7LOiSfUNxaR8UBC4vqwOQQQQAABBBBAAAEEEEAAgdEFnDcnPRfao9eNAocIKJg1MJ9JwTsNQzB7UEzpAhGHn27O39zc/P79Wzc3lL203FtAjb9QooFDfhqsi8C4AoQCC09CgeMeV2OVRjJTh6QymTRmY/BOt3IdxZCUUj3La2jVcVE3Lsjm1lhHbVUt6uw8H5UNnGhCuV+Nrz1Wz2yiLVIsAghECDS+jqdezuxXg/UqjT6n8ex0fX2ti+HRt0WBCCCAgPPc0ngzCL1CQO+V073CtlfLoYQAAggggAACCCCAAAIIILAaAeerHpTXspomb6chuvOscYni2jtX8K6xtrpH4b+No0Cewn+6O2S/H6pxQ7nNJBqY2x6hPgjUBQgFliaEAkuKfCZIZrL2hSeTSV0Qq4gpv1Mfve+D5v7e0nQV10iYp6en9fLVJd1CSkS94cxBIFsBOzmyqHYmKZJTG+rs1Hj+bHxd5tSVoXwEEFi9gPNxvcbz0upxOhuoBxbVP9dgpY2p852rswACCCCAAAIIIIAAAggggMDiBDwXyArWKjaxuKZR4YuLiwgEBaRnDN41VthzI13jFRVpTOsIlhENbDwSmIlAbgKEAss9QiiwpMhngmSm1n3hyWRypvy3bmPwFxoUqldauqdPP7hSHQW0xf77JmZ1bIavEUBgsIAeXuksI4ezSmclR1mgMSNbnTxeNjcKL4UggEBVgGSmqoZzunhgUWOXqqtJGpMTjcUQQAABBBBAAAEEEEAAgXUIeNJE1FKuFpe4u5WT5Ny/S2xdtc5nZ2fK/llHGlPRLqKB1f3LNALZChAKrO4aQoFVjRymSWZq3QuK0BupiAoyzZ7JVFS9Vw6QXpnX2uAkX7QNKXl5ebncN/4mkWMjCMwg4Lm8304yk875nz9/ru8GXjZXN2EOAggMFHAmM2XSFx3Y2CGr69kDjcOkQdfVjVQvV71i56jIQzbKuggggAACCCCAAAIIIIAAArkJOG9ROi+3c2sd9YkYnEn3bHNzMwKOb9++VTLB1dVVbnUeUh+igUP0WBeBlAKEAqvahAKrGjlMk8zUvBc04pHx09XLlfMZoFLBG+VrNzfjn3OVvT5vwpACTo2dTnXUGNrkn/uKTwjML6AfrHF9VdZv9hTJsiYJJpR22biVxiSnxiWZiQACCHQKaIShzmW0wEaeSqxS6A+TnlBU9pLu7qmvrgvL9+/f6yE/cpiqSkwjgAACCCCAAAIIIIAAAhsUcN6i9Aw+sUG9/JusmwCKIvWqp+5sO2+w9Cp2yMIPDw+NqxcDK+QTc2ysZN+ZRAP7irE8AnMJEAqsyxMKrJvMOIdkpgZ85Qu39Sq0tDKH1HNqWG2+WY0ZQvXqODv09RXHmqN6Nj4u76z/WNWgHAQQ8Ah4ru31Du95UyQ9DRlxGTW2sROj5Ff94RhxQxSFAAJbFvCcfuUze79uun2kHHd1tjWsuv7pXp7+6fT75s0bpS7t7u4qe0ldR/XVPRm301WSkhFAAAEEEEAAAQQQQAABBPIR0GWjJ9nFeII9n7ZQk0aBiKdJG2/kNhaeYGbbqEsKOH79+nV999iJBiY4qNgEAqMIeO5FEwosqAkFjnLI9S2EZKZQTMnap6en4dz//6yH4Nv6HP+/yAz/V0fn8PCwc8POoVY7y4lbQLCNb8RjWKY4T9ZCYGoBz6jL855VphZoLL/tslmXZ0pgb1yFmQgggEAvAc/pVwWueGQmCShXSf/VP10i6l9jNrytqruBnhvZdiF8iwACCCCAAAIIIIAAAgggsBQB5zM/ShxZSouoZ1Ug4pF43VvI5IatxplurP/NzU2GAccqe9w00cA4N9ZCYBYB3YDt3C6hwJKIUGBJkWyCZKaQWk97h7MqnxvTcSrfzzbZFl+vVmjec01bDbPKjq9yMY3AxgXowTQeAEoebXyzpwLtnM0axZiJAAJ9BZS741nFeZfWU9SaltFzQroV+OPHD90N1EhOa2oabUEAAQQQQAABBBBAAAEEEDAEnM/8OC+6jQ3x1SwCzkf6g7plcsP24OAgqJg+3t3dnZyc1OevYA7RwBXsRJqwHQFCgY37mlBgI8ssM0lm+ge7ug7GGysUwNZ7Lv6xQjYf9BoOuy7zDgGnxx0aLxL0xPxau2v27uBbBDIX0DMrjb/ZoNrzpkgGlUn2sfExGm39+vpaD9kkqwYbQgCBVQo4X1KutmfbKZ1lv6ijq476y8uLzsPqW+pqc5ZqsFEEEEAAAQQQQAABBBBAAIG5BJzP/HiitnM1ge3aAm0pMsZaOQxPoOBdPeyoTKajoyOj5sv9imjgcvcdNd+gAKFAY6cTCjRwUn5FMtP/tNtGPiyWUNpN5uM92lkF9rf/U5hmqu3NfW0ngmlqQakIIOAV4C25hlRbRrZW4ZxmuPEVAgh4BDynX5Wj3B1PaeteRgi6j6nbfxqHSTlM6qjv7Oysu8m0DgEEEEAAAQQQQAABBBBAoE3AOTITyUxtgPnPV1ZQ3/shGk3//v5+xqYpY6l+yK04k0nURANnPN7YNAJ9BTz3onXi3eaDo4QC+x5OEy1PMtP/YO0XzOUfoj48PPxfY2pTMyYz3d7e1hPPiwqen5/XasoMBBCYX6B+iVWv04xnlXplEs9p+4ugF7ErLzZxZdgcAgisScAzKp7a67xFuwIZPU6gC2a1V390lLqk8eF1y08jMP3+/VsJTOpk6rbgNi+nV7BzaQICCCCAAAIIIIAAAgggMKKA//kWxlYfkT1xURqVue8WZ3zTnOJful0cVHjdmUxEA4PdzUcEMhcgFGjvIEKBtk+ab0lm+q+z8SdWSyiOkn/ajT2M6oxpB3r1UuPRHNHvbCyHmQggMLoAPRibVIHztvzRts6NXSDfIoAAAoWA52kYLWn3+paOqaxQ5SoV/zTWse4ya45GKVd3XR1yZS/571AvnYL6I4AAAggggAACCCCAAAII+AWcT/44nyPyb5clkwnozfJ9t6XdPcvTpxpAuh4au7m5Wevb5Yr9Um9yMZ9oYN/jluURSCNAKNB2JhRo+6T5lmSm/zrb4eeId/Gm2X/Vrezt7VU/VqdnHALOyBKzzav1ZxoBBFIK8JZcj3bbGUydv1kujz11ZhkEEMhfwHMBqVY478/m315qiAACCCCAAAIIIIAAAggggMBYAs4nf5zPEY1VK8oZVyAiWvfly5dx69BZmuJi9bvHGiMqIhmrc1v5LEA0MJ99QU0Q8AgQCvQo1U/mxVqEAj16oyxDMtO/GZUirVfnGqAR3SOjtOm+anthcIbDMmlQE94JMt2RQMkIDBHwhNJnTJEc0rQR11X+aNspt61zM+LWKQoBBFYpoAtIu0dattp5f7ZcngkEEEAAAQQQQAABBBBAAAEEVi/gfPKHkZkWfSREjPGjZCbdcknW6vv7+9PT02Bzqnb+r38J6tz3Y9uwTEQD+0qyPAJpBAgFepwJBXqUJl2GZKZ/89ovzVUPeCkvs2iLrM+VzKRO2/fv3xuP4KXkhzVWnpkIrFvA04OZ66ySlXzblTMZ2VntJiqDwIIEnM+G6vXHZIQvaLdSVQQQQAABBBBAAAEEEEAAgTQCbfGRYOvOq+9gLT5mIqBoXcSt6WSDM339+vX4+DiwUjhMQyoEM1f2kWjgynYozdmCAKFA514mFOiEmmgxkpn+0J9Y+yH4es9jop0xvFgFtxoLiejbNZbTd2ZblpguKj59+tS3NJZHAIE0AvRgnM7GsMBtZz9nySyGAALbFHA+G+q8ObtNQ1qNAAIIIIAAAggggAACCCCwWQHnMMaKB6Ucp2ezu2O6hkc8Kp8mmen5+fng4CBouMYl0vvXgpnr+9h2P5xo4Pr2NS1ajQChQOeuJBTohJpoMZKZOoZlkvtcmUARu7wxuKWZszy+r35bW0wuoq8ZocEqCCAQIaAr+bYB1aqlLejEWK326NO6Fm0s8+Hh4fX1tfErZiKAAAJtAp7Tr9Z13pxt2wrzEUAAAQQQQAABBBBAAAEEEFilgD8OwuBMiz4Ajo6O2h7sb2uXbrlozKS2b0eZr7vB9XvmmqPxFEYpP+dCiAbmvHeoGwKNAoQCG1naZhIKbJNJMH/ryUzGn9hSX29DLKczn3j//n29hvX+U32ZKea0JWJrWyQzTQFOmQiMIuDJxZ4rRXKUBo5biHE2S/O4z7jNoTQEEJhXwHkvtTF5fd6as3UEEEAAAQQQQAABBBBAAAEEchD4+PGjpxptj2F71mWZHAQuLi76VuP6+rrvKv7llcmkZ8+Cl8DoaJw6g8pfw0mXJBo4KS+FIzCFAKHAXqqEAntxjbvw1pOZ7u7ubFBn39cuJNm3jdnoszRBGZ0amKSx4Uqu8j8h0VgCMxFAYDoBTw9mlrPKdE0eUrLemNl44lWZJDMNgWVdBLYp4LyXSjLTNg8PWo0AAggggAACCCCAAAIIINAp4Lxkdj5N1Lk5FphLwIgrt1VJ970nGkpf4TC9XS7IZNKhqMEU2iqzpvlEA9e0N2nLdgQIBfba14QCe3GNu/DWk5naEm5KZWfft1w+w4lZRmYyovgRvcwMVakSAmsV8PRgZjmrZAvedk7T5esW3oae7X6hYggsTsB/Q20FvdPF7R0qjAACCCCAAAIIIIAAAgggsAgB55vZnU8TLaLJ26ykHphve+mPAWLErYy17K+UyqOjTq+xqy6mWzfbSZgzVNvunFetmEYAgVkECAX2ZW87oREK7CvZd/lNJzMpaBT0MOp8ywoX1V8zpyFDdnZ26u2aeo4xqqTeZzz11ikfAQTiBHTp1XlWVMkkM1V5j4+Pqx+r08aFXHUxphFAAAEJeE6/BdSC3oDMnkUAAQQQQAABBBBAAAEEEEAgpYAzoOO/Bk9ZebbVSyDiTXNT3K3VrfLgcFJU7vHxcTvvJyEa2Ou4ZWEEchAgFBixFwgFRqCNssqmk5k8WYf19KBR3Ccq5MePH0HJs+Qc6DXAwYiaZa1mqU+5dSYQQMAW8JwV50qRtGs+47fKKmh705ye8drIYMIz+rNpBFYj4HwqtO2EsxoHGoIAAggggAACCCCAAAIIIIBAtIAzmUnl+wdIjq4MK04qoLuyHz9+7LWJ0cfP0IuHgvs5um+jMZlmGWKgF8VYCxMNHEuSchBIKUAoMEKbUGAE2iirkMw0CmO+hcySPHR9fd0m0jYIW9vyzEcAgZQCnh7MLGeVlAgR2zIysu/u7iIKZBUEENigQPAYX5uA/7ZsWwnMRwABBBBAAAEEEEAAAQQQQGCtAv7BjJ2X4WuFWke7IuJNRvSqr4leQlK/na4528lkkpjhGbF3+u4ClkcAgTiB+rmrXg6hwLoJocC6SYI5m05mCjKmE3BPvYn6eEjpzzUam844CfKOuamPAcpHYIiA8eMti01/Vik3ne2E8YL2KcYuztaBiiGAwBABPbfnWZ1kJo8SyyCAAAIIIIAAAggggAACCGxWwDmk8frCQxvc4ycnJ87dXeIoiW2UofS16YeHh7LYYkJvl/On0wXrLvEj0cAl7jXqjIAECAXGHQaEAuPcBq616WQmT+p9/cVtA8VTrq5uXPoccGMYEnIgUu59toVAXwHekttXrFxe4wm3XTYrx1Rj7ZZLMoEAAgi0CXj6pVp3f3+/rQTmI4AAAggggAACCCCAAAIIIICA8ykg52U4npkLRAz/c3l5ObBRV1dX9UdYFRrTXeKBJS9rdaKBy9pf1BaBQoBQYPSRQCgwmm7IittNZnK+EXlZPdqgtrMkD9Wz0csDdJb6lFtnAgEEbAFPLvYsKZJ2tTP51ji/1a9sM6kz1UAAgXwEdA1ZH1+zsXrOe7KN6zITAQQQQAABBBBAAAEEEEAAgdULOC+cnQMkr55r6Q2MSGZSDEv3YaIbfnt7e3FxEayuBKkNvpaEaGBwGPARgUUIEAocspsIBQ7Ri1t3u8lMQd5PG9+yxhoNxpEyflFt7R04X11A4yRoDL82cLusjgACwwWMH29ZePqzSrnpzCeMd+UaF3WZN4rqIYBAMgFnv1T1cd6TTVZzNoQAAggggAACCCCAAAIIIIBAVgLOC2f/lXhWraMygYBeThJxyzp6cKb7+/vT09OgDmdnZ+fn58HM1X8kGrj6XUwD1ypAKHDIniUUOEQvbt3tJjM5H39Xj3ZIjnbcXoleK+h/R/ThojddrGiMKsmALgNtWR2BqQXowQwRts+3vGluiC3rIrAFgaALZzTZeU/WKIGvEEAAAQQQQAABBBBAAAEEEFixgPPC2RkhWjHUapqmXKK+bYkbSl/3eOthbA0NpbfO9a3ACpYnGriCnUgTtilAKHDIficUOEQvbt3tJjMFgxgZfJ5ftbF6yq+qkbBZkoeMLmC9k5dShm0hgIAtoKzN6gmkbWH773TbWluY/+7dO+NGCYMzbeEYoI0IDBHwnIGL8nW2GbIh1kUAAQQQQAABBBBAAAEEEEBg3QLGPbqg4c/Pz8EcPi5R4NOnT/6dXjRQqWwaY6lXY3W0HBwcBKvobrneOhfM3MhHooEb2dE0c2UChAIH7lBCgQMBI1bfbjKTP+/e+JMcIT7pKtVGpc850BnQeCtf+vpMSk3hCKxMwJO1OUuK5IKcjbOc8ZzKghpIVRFAYDoBZzKTzsPT1YGSEUAAAQQQQAABBBBAAAEEEFiBgD+vxXkxvgKT1TdBwyP1bWOvN829vr7W7/1+/Phxs+PxEw3se7yxPAKZCBAKHL4j6n8OyjIJBZYUI05sN5mp18hM6qmMiD5RUeo9VEs2fkvVxUactn+i6eszYtMoCoHVC3h6MPyK7cPA8FGmKU962Xp8i8DGBZz3T/03ZDfuSfMRQAABBBBAAAEEEEAAAQQ2K/D+/Xtn250X487SWGxGgYhkJj2Z77xhq/jg/v5+dSgBtVS3aJyrz8gy3aaJBk5nS8kITCpAKHA4L6HA4Ya9SthuMpO/RyvQi4uLXqyzLByMbJb+tW7GGVAdO96KMstRwUYRcAoYv9+yBF2zldNM1AWMHowWti/w6qUxBwEENiXgvH9KMtOmjgoaiwACCCCAAAIIIIAAAgggECHgj0Q4L8Yj6sAqiQW00yPymTxvZdEgAnq7XD2T6enpKXEbs9qcEU0gGpjVnqIyCAQCxo+3XJJQYEnROEEosJFlupnbTWbq9Z6Oh4eHRQwXqf7Tzc2Nhsd8eXnxd9nHOryMM6DG2xxrK5SDAAKjC+iSzHPpbv+FHr1WiytQZ10jz8A4Qy6upVQYAQRGF/CchLXRXrn4o1eSAhFAAAEEEEAAAQQQQAABBBBYhIBxj65af+fFeHUVprMViEtmCl54ErRO3yqoHxwnii0+Pj6mD8AFdZv3o3Gvm2jgvLuGrSNgCBAKNHD8XxEK9FuNsuR2k5n6RoM00JHdrRllfwwsRL+fk5OT8/PznZ2dgUX1XV0jagbJ6dUSyIGoajCNQG4CxrVHtap7e3vVj0zXBYxLNQ1cnP8fkXqLmIMAAgkE/CcH593YBHVmEwgggAACCCCAAAIIIIAAAghkK+B8lP3Hjx/ZNoGK9RXQvWvj3mxbafbgTApsBZlMKkdjCqQPwLXVf5b5RANnYWejCAwXIBQ43LAowfhzQyhwLOSynO0mM/WNBilTh4yc8ripT9hnQOjqYsxBIB8B+/db1JNfsWd/2UoeZ89WWAYBBFYmUL8v1tZA593YttWZjwACCCCAAAIIIIAAAggggMAWBJzRH//1+BbQVtDGi4uLvq0wkpk+ffqkmHRQIJlMArHvctt3yANPPiKAQEoB+8db1ISfsGeP2EoeZ89WWKYQ+HOzEBFDjKjjou7LIt43l3632r/MxSWq39/f393d6WJG/4oRp3T9o3/KtdQZSofBpMKvr6/y1PFWVEAPiFRHvVIgs6iMBjhVZSKO5LjKa9wI9dRVK/23qJjKKSumWmm0s4JIFRPU4nZ6HMs61rJ/v0Ub7b/NozjokQ7VpDjMqod9+dPTyHOjbGi6Qux3Cat1R0dH022dkhFAYKECKeSdJQAAIABJREFU+qvqrLnOh84lWQwBBBBAAAEEEECgr0B5i6NxRfvbxlWYiQACCCAwl4Dz8plz+1w7aKLt6tar4hS9dqvuySjkV4/4qKj6PXO9XS5ZOGYiolGKrctUi11cYIhoYHX3FdNEA+sm65hj/3iLNhIK9OxrQoEepdGW+T3sn/54N1ZlWKmJ1nb2aIMGKktDUfZEVVzOZgKl6keJLacdv8/OzqqVb5xWh1iLjX4YKH3q8PCwcYv2TK2lX+JEyC8vL5eXl9qJdh3q3+r3JSWtPlHFKHYsAR3J9d1Xn6Mco7G2GJSjg0SHin5W9Y3W50zx0wvqM/Bjvc7lHP0oBhY+fPVF/9Ue3nxKQCBPAf2dLU8U9sR0p+I8ZQbWytnVVz9q4IZYHQEEEEAAAQTWIdB562MdzaQVCCCAwBYE/BfaS7l9zT0953Gru8f2rZX6t4rcB4V//vy5vpjCN8Fim/1YxynnEA10HhVEA51QLDaiAKHAETFVVHneq08QChyXeruvmdOx1XmTon78aY5GptFReHt72/jtNmfao1XZ+Yn5iGlUmHfv3l1fX3dWSan9WkwDEV1dXXUu3LmAxmHSeDNv3rw5Pj5+eHjoXL6+gNY6ODhQwrtSyOvfRs9RaXrOYHd3V6Oz6rDvW46eaZCSVtdDDGpj39VZPpmAJxdblZnioRMdGDo8dJDoUHE+MaMldQa2zznJ6Bo3ZPxl0Y9CzzQ0rsVMBBDYsoDzSlJEzuycLWPSdgQQQAABBBBAIE5Al5mdtz7Oz8/jCmctBBBAAIHEAv7LZ/9gyYmbwObiBCLeNKfb49X4hf7c1989d3Nzo/vYcVVa2Vr2nXmigfbuJhpo+/DtpAKEAsflJRQ4rqdR2qaTmZQ7YtAYXynofnp6OnruiLHFzL+yb/cYv+d82qXEHXWznOkUZbXVM1aGR3R2QpnJUe8cl5vwT+i6S4e06lPteftXry4pDR3eKs3es9VVjGnlWilbhVt+BtG8X3l6MKMPLKlfjXL4dGBEJPDpd6rsvXFT90bcBfYFm0ZVGXFbFIUAAusQ8N85Vdb1OppMKxBAAAEEEEAAgXwEdBdFtyx0mdlZJT1do0CmnoXrXJIFEEAAAQTmFXCOAa9K9o0IzNsutt4poDsnEa+/KAM0GsVAf+6DrWigL93KDmZu9qMdMyIa2HZgEA1sk2F+MgFCgeNSEwoc19Mo7U/ju9V/NTCTusgdkZLC/PqnHtLi3gU71i62w/P273msOgwpR7nk9cw2jUeq3VpUXvta3dmyR1vdlrpues5DAr32vjI5lAjVWKAK17VWsWmVrH/6qFGg1AvXWtqQ/t5oxbarLNVHCSIaozLu8NYtOY2h2tYfVWVUMfVHNaEq6b9FrTSkhFbRRo3EFF0DqOb6RyC2evzkMK2d0lkN7ffOZfwL6JpQx3/jMawN6VyqQ0s/veJQ0TGpw16HVlBP/WY1f4rxovwNaVxSlW+cX8xUK+qvYDeW5ysEENiCQOP5sN5w/63Y+rrMQQABBBBAAAEENiWg+yfBJWTR/GJETPW+NKH/6m6PriudnbGiBF2c6p+mi3sjxe2Rop+m+yR1ZC3W635RvQTmIIAAAghECDSekxvL8T9f1Lg6MzMUUICj+GPtr5sCLnoLh56e1SgGwVqKE/GcdtVEfafqx2CaaGAAoo9EA+smzJlFoPH6KKgJocAAxPhIKNDAGfmrgW+tW/qbeiNytI0doJsXKlApHbonMhB2Wavb0bXM26K3Ygf7VDuxcQ9qzwZLlh8l0LhKY9tVTqOYZqpnrL5g41rBTI1rWm69cUKPCwSrdH5se5+0br1pc54GCtP+U6c2LuU15J1c61hAu7Xx+AlmOg/LThNtrvEI0TGm34W9ev3PjfoK9iqzfFuvZxVTzZ+lVuVG26pXLsAEAgikF7CvfMpzSJ4nvfRc/i06YdXx85fJkggggAACCCCwCIH6rZ6yT5V4IuLmzCKEqSQCCCCQuYDznqf+KCjxJfO2FNXjnl6v3eS8IVDtFTTGCpdyePTCGbhwY2yrlBxY+NSr17uIRAPLfVdMEA2c+iCcq3znn0VCgf4d1PZ3ufgpEQr0S3Yu+UfnEvYCbbvKXiufb9vqH5y+Iz6qt6TUEJWfT2Mnqol9Bsw/8Ka/zdX9a3dP9W114eq0yvEIN5bgyeSoF26nwKtundkhZZnqwzX271XbiNyjxjaWVtqQjply00zMK2Ck6JW7TBOjVFJHbP1SRwe//zxZP+YzvC9snxIlMApmdCFtf/WiC2RFBBAYLlA/N1bPwOX07JdAw1uauITGvk3pWU6QzJR4v7A5BBBAAAEEEgjUI1Xln/7EExletCbwZxMIIIBADgLOE/5SLgm5p9froOp8FNxzeCzl2OglM3Bh+9Y30cCAtzFSRjQwUOJjGgFCgaM72+dDQoEjgv/L8zd7xcvodT/6yzFFAzU8qd6rdXBw8ObNG21FY1TqZUlTbGj2MuvpBdUqOcNI1VVSTmu/VF+ppu6pXoBlVKBt7CKtonJUmrGu3omrV2IFr5aTj/6E6NiIeCucSmu7himqofdwaaNGlYqv9JY9vZkuGFBXFLr3J42I4dC1lvGz0obqL/XrrCQLTCSQbGBJHRUaYzYYvV9XlTr47deu6RjWL0vL6K1z9VFqdV94IpnoYlVPIy9BAhpXNrpwVkQAgVUKBOfGtjYa55a2VZiPAAIIIIAAAggggAACCCCAAAKGgPOS3CiBrzIUODk5GVgrPVGmt84NLGR9qxMNLPYp0cDy2CYaWFJkPkEocPQdRChwdNK2AreezCSXBLFwnSMuLi4UhteRrZwVndw9KSZt+yy3+fYZ0Ehqmb0hxatqy2ooRhhkGpVflRPK7DHSs7SX29IUlLGhA6CaOKUylRqlIyEijamsjzI8lHVUfqxPdKYN6WhUyl11RTVQOVLqqUekMZXl2Em+Oma03XJhJmYUsH+/RcV05Tawhrp6DF43rjKVtmxfVerXpF+HMu30y1I9G+8saGaGeaLGWUKS9iXfQGpWRwCBxQm09RwW1xAqjAACCCCAAAIIIIAAAggggEA+As4nguyRFfJpDjXpK9A4KI6zEEW19AS4c+FNLWZHE4gGFgcD0cDqj4JoYFVjxmn7x1tUjFBg3x1EKLCvWNzyJDP9oXSQ4b9Pp77i7g8PDwrqKzyvxCYF8pUysvQgVpCgE1DYv+Rg4cQflSFR3aLyb7RTqnMap+0OWVBmUULRd6mmYohFCQ32SE6NW6/PbNxiuZj2jvEAwfn5eZBioi6+8qvskXLKwo0JJULZWVZ2tY2S+WpEAZ18ghG5GgsfeIbU4RSkCSqFVFeD9s9Nvxr9THTCbKxSdaanE1ZdPsG0fd6zz5kJqscmEEAgKwH/bdP3799nVXMqgwACCCCAAAIIZCugmxIjDms/pCjdeMlWiYohgAAC6xawb9CVbffcHS0XZmJBAsZLNuxWKACU4dOzdp2TfWvf2Xb+6JLVtrqhICBFNFA4RAOrR8i6pwkFTrR/7ZOefcKcqEqrLJZkpn/v1lFeoNv3+FBqiwL8GjhHoSm9L0x3NxbaQ7K7+/YvuS/aiMvr3F1NsFC6hjODx25RtcyitkraCN6NpW0pYUg7fZTmqBy7SkEvrdyoDjm9CbH8qAn9EEYcMMkeFErH/4jbqraCab+AMw1oyLGqdatb0RNRGver82aufiD6mVTz/4xG2acgY8XpvrJ/kozMNJ08JSOwRAHnuU5Ncz5UukQE6owAAggggAACCCCAAAIIIIDAuALOJ4L8V+XjVo/SphZQZnPEM7q691K9mz11JRdXvn0r3r4rPmNjiQYSDZzx8Mth087TGqHAvjvLPukRCuzr2bY8yUz/llG3ZpZ8pnKvKDtPaSXFe+gWl9Vkd1+CPJ6yybNPBK8XDD4a1eu8CqqOhKQEteAlbnogYPQRSu1OuXZQfYsaFCrIZNJZ1X7nl2HS+FXn6/OCCjQWwsxJBTw9GHsoMqN6ukJQ16eaeqy/6zrMPFmDyoTz30fwD2pi1Hbcr+weTNVk3O1SGgIILFHA7kdVW9TZA6kuzDQCCCCAAAIIIIAAAggggAACWxbgiaAt7/2i7RFvmtNNaft9AhtXte9iEQ0kGtj2AyEa2CaTZj6hwImcCQVOBBsUSzLTf0GUxhHRswk0h39UV6nIalJ+1SLGrdEAKnars+35Vf92Kl1jSMJpIKABKos5xegy1W+VMjXKq+WqZWraTmbSAsG7unRoVYdr0nWdUkxGFCirZ5/H1fHtPH7KopiYQsDTg+k8uhorpkwmrVjN2tGvTIeZzmyNy1dnKveuumL1q6VM25dt9iXfUtpIPRFAYCwBf0Ym92HHMqccBBBAAAEEEEAAAQQQQAABBEoB3cksp5lYk4Aet464l7KIwNwsu6kzmkM0sLpfiAZWNYgGVjXSTxMKnMicUOBEsEGxJDP9D0R9lLiw/f+KGG9KZ/bT01MF/qvD/IxX/Ggl2TkHET3F0WpmFhT0R6uZPeZ6ri9LE2VhV0eX0ehfnW/Xcm2gtpCdM6TFq3+olCmiQ6ssY7pMJm2ic1CfIMuqrBUTCQR0le7Jqok7KwaZTPqoUcqcFzPVREOPQ+fx7ylk3GU6q9R54TdufSgNAQRyFqh2Fex6MjKT7cO3CCCAAAIIIIAAAggggAACCJQC/otozz3SslgmliUQEfr58uXLstqYrLZl5Ktxi0QDq7f4iAbWDxKigXWTNHMIBU7nTChwOttqySQzVTX+UJ5HXOT+H6WM90HdaL1uqfN1XeNtsHdJdke/82fce3sjrVDtj6qP1Uu4cwSFwkRlVnGUhT3uS9yqEp3OqknxfIlSKHREVddVnpNnsJzqKv7pzopVs6z8xbLkKAJOfM9b4YL6BG+XOzw8rL/oMFil+tFZsXKVzsOsXDLZRGfaVvXkkKxWbKhRQGdFnZx1GnzDvwkEdDZQFi8PODYee+XMzn5FuWS2d4XKGjKBAAIIIIAAAggggAACCCCAQCYC/oto/4V5Jk2jGn6BiPexKGWHJ1Ebhe172hnepS9aQTSw3JtEA0uKTU04I26EAiOOCkKBEWgRq5DMFKIp6K7Qezh31s/KV1U4MM9YoN4bZdjk2X3RCDHVFPIgucdoTvFVNb26bWGFxqtZxuoxTzQmU1GBztOlFiv2VDBY1OPj4xRvlytZOh9/sY+fshwmphDw9GA6x9aqV0w9nurvS6fTXsPL6edZL9Oe0/cnbJc21rf27RL7wm+sOlBOp4BuTOzu7uqClj3SaRW3gM4Gxctz41bfyFqefkVB0flXdSNiNBMBBBBAAAEEEEAAAQQQQACBTgH/RbT/wrxzoyyQm4BCJxHxvr6vDsit1RPVx47mEA0s2IkGth1+9vHTthbzhwsQChxuaJRAKNDAGesrkpkaJBV61zg6DV/MN0vhQL15McN8JjsAnGf35e7urron++bm200uSq7memusr+CtdtWtJ5tWtZViVa28DvKITNtxK8yF4rievUrz9GD6jlSnY6xabN9MJtW/74NQSrfyJPP1khllYfvsV/0ljrI5CokT4MZEnFvftXTA5/B3sG+1ky3vP+/Zl0bJKsyGEEAAAQQQQAABBBBAAAEEEMhfwH8R7b8wz7/V1LAuEPGmuSCEVC9zm3Pse9r2/fC5xIJdSTRwrh2h7RINnAu/GrNrqwOhwDaZzvn2qc8+bXYWzgKFAMlMzUeCxtFRlqh9CDavOdlcHfEZ5jPZv0P/0w+TsTUUXM000iVN36GJeqUPq/ygt9RQoSSz1Opqw5VlMulgUf42MWSr32rEJZUZaf94i2316sHoiKoeY1q315hMxRb7njRySzwt95HdEA9+WRQT0wn0Op9PV40tlMwxb+xlruQNHL5CAAEEEEAAAQQQQAABBBBAIE7AvjsXVyZrLVFAAaC+7x/QvZqIO9tLxOlVZ/v+Xp6/uGrAgmhgr909xcJEA6dQtcskFGj7DP/WPvXZp83hW99ICSQzte5odXF0Yj07O2tdIvkXOuhzy2eyI3BZZYMVu0svsarWue8LqnTer67eeQgo4zWTYWOqb/5Spy1NX9zzUEsvz05wFnAKeHKxVZR/7C4Nu1Id5EbXh3plp7My1cV6JRcqX8pfw+pWEkzbZz96MAl2gWcT9m7ylMAyTgG7T+8sZK2Lef5WFm2Hca3HAO1CAAEEEEAAAQQQQAABBBAYXUD3wJ1lcoPaCbXcxXo9sls0M9tnaGfcC/YvJcMbrUQDdbQQDZzxJ5PDpgkFTr0X7FMfocBR/Elm6mC8urpSkKnv2IMdhQ74Wsd9RMdrwAatVTtfe+e/YLA2M+p3wThJfd+X7DzvF1VWf7dXZkZ0Q/umM/dqRXSttKLdux1SMusOFPAcA/4HVpQbd3p6WlZJK+o6ofzYd8KZQqouQvBz7ruhSZe3z370YCbF9xfeN5/VXzJLBgJ9/9oGq/OxEMgkPZrdgQACCCCAAAIIIIAAAggggMCaBPxPGa2p1dtpi565rT6F62y4Hg7vG3ZxlrzQxYgG2juOaCDRQPsImetbQoFTyxMKnFpY5ZPM1I2s0JEGHVGP9ubmxh/d7y43dgn1ojJ5QVhnLz/DIQQeHh6q8H2HdfG/k0iHSrLd1KuXoMy8NClWciZjo3qwZTXt6cE48yZ1NVjNCFGOkadwQ0MppHYus9bVAvox5hzXt5vQ6zdrWPHVQIGjoyP9Zbe7mwM3wer6LTw+Pu7s7EDRJsAJoU2G+QgggAACCCCAAAIIIIAAAghEC2QYm4huCytGC+iZ24ODg7jVI1Kg4ja0iLWIBhq7iWigcIgGGkfIjF95onWEAofsIEKBQ/Sc6/7pXI7FFDU/+c8/JSDrx68RQfTfueJP6kXp5NI3EWf0ndj5xym3CLH2XbXOEQNFeM77hXPKMWOqjbL3svaIMvPsZUb81lOx3A6SEZufbVHBD6Gtnp4eTHA1qL2prIXhOUZKVNLWq+9GrFZSQzcp4ak6J8Ppztsl2gvDoTJs+OKqVPxl14NWOl/N9Td9cWjOCuuEoK48aUydXJ03gzpLYAEEEEAAAQQQQAABBBBAAAEEEIgW4I5QNF3mK+qOn+cWd1srvnz5kjKY0laNTOZ3xnpyC/QEQRCigVMfSJ1HiCqQ20Eytcns5Qe/grb6eM6ThALb9AgFtsmMOJ9kpt6YCj9rLAf905rqDCm7pfiXuMurlzrNPspl5x+nzt9wb/1hKwQJRp4TdLDBtuyKYDElW6QM3/rHi1L/O6jqpB87jxBtPSXUpI1dUOE6ZXlqu7+/by+m7kt1GfVEdSiOskN1mlXhenudjliVqbOrCte29JvV0GKLyAHq7JcrfWERDbGPgdV8q+N2lEN3NSA0BAEEEEAAAQQQQAABBBBAAAEEEFi0QOfdubJ1PGVUUqxpQlF83U8eGLZTMpOehFwTS3RbOmM9RAOjbXutSDSwF9fGFyYUmOAA6OxsEAocvhdIZhpkWIQ/i96MQu//TWvyJQoM2vB/huzT2CTJXmTWWNvOjmBuofrgxN03mUmv02p0CGbqzJV42BhnipXGuiyS8IIKT/Rx9mS7idq1gmKDH0Jji3S02L/feiaTih03HeQ/WaP/Thtd4r/Oizdd/o3LtUQl6owAAhLo7E0VSp3XRWAigAACCCCAAAIIIIAAAggggECEgPPCPKJkVplLYJRMJlVe70ghmanYiZ0/EzuakP5ICIIgRAMn3QVEAyfljS48+BU0lkMosJHFP5NQoN8qesl/Ra/JioHA3t6eUouU7/L792+9aElj8+gUECwz7sfLy8txC+xb2uIeWaieuBUU7JtJUF3dsEq/X5y52Ikr5kmxmvo3YuymLX/lOZKrQy7VrYJMJi2gMnUOrC+52TmdaQedl3+bpaPhCCCAAAIIIIAAAggggAACCCCAAAIIDBTojC8OLJ/VcxZQ5kowktCHDx9eXl761lmF6E5437VWuTzRwMbdmjjopjoQDWzcEcxsFCAU2Mgy7kxCgeN6NpZGMlMjy9CZnz590tg86uUUiU16L5K6SkMLra2vWHjiEYCCKtjB+M4fcFDa1B+VGlytcN9EbFXPc97Xjk6cqq+HDKrtamNU2pAOy7Zvp5jv6VRN8buYoi1rKnP4W3KVshmkOmlfk8nU9yBZ3OVf3wayPAIIIIAAAggggAACCCCAAAIIIIAAAvkLcJsu/33Uq4aKgwQPWitWpTvYerhdobpeRWnh9NkqfWuYZnk7CEU0MM1eIBqYxnkdWyEUmMl+pI8xfEeQzDTcsKME9Zz0Yl1l0uh4vbu7U29pxL/rX7586dj8lF/bv8DcHn0IUpEikpmCHnAjrUbkapw/3cygXW0buri4aPtqovmeigU5MRPVhGKrAp79ouXbfiA6mx0cHJQFFteBZDKVIOVE5wnQvvwry2ECAQQQKAQ6zypAIYAAAggggAACCCCAAAIIIIBAKZDbS6/KijExqcDR0VFwA7y4g10cDxHhm4eHB+UETFrnRRRONLC+myIOp3ohveYEx3bbukQD22Q2Nd95tBAKHHhUdN60JxQ4UFirk8w03NBbgnpL6kgpFUBdHw1oqb9zw4elmXeUS/sXOGLOlpfYXC5IRTo+PjYXD7/UaDThrKbPfYttKqPfPM8fJO0LHXv9yh28dADeWB6vmWtkmXSm54DRqanxal9v0jw9PS2rp+NKpZHJVIJUJxoBqwvYl3/VJZlGAIEVC3A7bMU7l6YhgAACCCCAAAIIIIAAAggggEBKAb00Q7lHwRZ1B1tjMhUzNRERkph3TIGgOXN9JBpYlycaWJoQDSwp8pkgFJhmXxAKTOBMMlMC5IZNqM+kN8RpuKbHx8eIzlO1RI32VP2YcnpZwfhqbWXeeX4JJIec94Oixv3oqVj6TpXzTdKMzDTuweApzXPANOZiKx/u+vq63ETxRAuZTCUIEwgggAACCCCAAAIIIIAAAggggAACCCCwOAE7S2NxzdlshfUgbj3rSAG44A52xKA19WI3iFyNr+Xf/GptiQZOvb+IBk4tHFc+ocA4N9bKUIBkppl3il5CpxO9elTRozTVM82TNcnu5XcOrZasnsWG1EktB4uK6H1Gn/cnbebwl55OVD0PV9vwPxNViWIlEHfAKO1S+ZfVU432nYaFK59owTZCwD5/RhTIKggggAACCCCAAAIIIIAAAggggAACCCCAwAYF9EaU6oO4hYAGAlAALtDQI7tlnCj4qu2j7oQ7X9zRVsIK5tt3s4kGJtjFccGdBBUjGpgAue8m4o4WQoF9nT3L2ydPTwksQzJTFseAelQ6R3z+/DmiNupI6awUseLWVlECvqB+/+dfkIzvofAMk9g4no2n8OhlPL0EFZ5nxdLXKtp5NStGHDC6Dtzd3dV5pkTQjtP5qu/YZuXq25mwr4qrT4dsx4SWIoBAIOA/FdinlKBYPiKAAAIIIIAAAggggAACCCCAAAIbEbi/vz89PQ0ae3Nzo7ylYGbxMWJwpnqmVGPJzMxEgGhgyh3hiToRDUy5R7Qtz07RYtX9Qigweh/Z9+399/+jK7D6Ff9cfQsX1ECdKTTeSURH6unpqZ5gvqCG519VZ9599byfplGeP0izDIDkqdjAFyymEV7ZVjz7pTxgNGicMiyDND7N0ZlqZSw0BwEEEEAAAQQMgeJxLq69DaLGr/RkatmtalxgrTPfvHmz1qbRLgQQQAABBBBAYKECerx3oTWn2gh0Cih2c3x8HCx2dnZ2cnISzCw/6hZ33zCc7qsXY5aUhTCxVgGigX33rCfqRDSwr+rA5T07pbxnRShwoDarTy1AMtPUwv3K12t9tULfjpSyDWZJZrJDGnYqYj+XuZf2nPcj3rw7vFmeiqVPscq2tzccfOklOA8YXZjpLFR9r1zRcA3M2/Y4y9Jl0tefsSXTm7NFBBBAAIG+AspgVpeAv1l93arL696QHgie5WKtWg2mEUAAAQQQQAABBBBAAIH1CSgGf3BwELRLuUpXV1fBzOpHvXPg8PCwfve7ukx9+suXL3ax9VXWNIdoYHVvEg0sNYgGlhRZTRAKzGd3cFt1+L7gNXPDDUcuQflM6kj1KlQjM/VanoX7CjjP+32LHbh83EtPB27Us7qHS3GdnZ0dT2ksM5aA84BRxpLeKxdcy2l/vby8kMk01r6gHAQQQKCvgIZ46bsKyyMwUECZTBqon0vugYx6V6/uresO+8ByWB0BBBBAAAEEEEAAAQQmErCzNCbaKMUOF9ATufUHuRVc87xYoO+AAqqtkpmG15kS8hfwhLfqB97U7XIGd9JXzMNFNHDqwyMo33m0EAoM3PiYrQDJTDnuGvWKeg1rRIxh6r0YvGmrcXN59hJU1fTjN3q6L+m5GvfapmZ69otA6ucTjcrLILoRhwqZBxForIIAAgggkI8AN2pH3Be6QzRiaRSFAAIIIIAAAggggAACCGxcQPer9/f3g1vZCoXc3997ZPb29vrGTbQtT5qUZ+ssk7MA0cBee8cTdSIa2It0+MKenaKtBOdPzSEUGIdPKDDOzb8WyUx+q3RLapTLy8tL//b0vK9/4RGXrJ/pRiw8n6KcwySq65y4zp4RuZQVl3gAJOX85tnbS7x3MtycswcT1FwdTf0l1q9A14fBV3xEAAEEEEAAgRULbKSrn2YPznW9lqZ1bAUBBBBAAAEEEEAAAQQQSCmgGIRGwA0uWjX6S68b4HobXd86b/mZn0C7L91Slica2GtPEQ3sxZVs4V5nwrJWhAJLCiZyEyCZKbc98t/6nJyc9BqcaZZm5F/DUVg85311lJWCNsrm/IV4KpY+5dn53DkvLPPv6LGW9Bww9W1pLQ26q4tDvXvuzZs3emZFr8LUAy7qp9YXZg4CCCCAAAIIrEZA/dvVtGX2hqR/7GH2JlMBBBBAAAEEEEAAAQQQQGAiAUU9gidGdAGrZ797xWgiYnB6inuz7xAnGliOUurCAAAgAElEQVQezEQDSwqigSVFVhOEArPaHVRmuADJTMMNpyrBnxjOS52n2gf/Kddz3k+fM6Sq5TkA0sPDQ+fu6DuCa2eBLNApoNyj4AKvc5XGBXTUXV9fHx8fa7gmDfqlSz7nwwqNpa17Jmfmde9fWocAAgisXkCDS6++jWkaqHu+/iu7NFViKwgggAACCCCAAAIIIIDAQgX0tG0QGdE11+PjY69MpqLtEVdqvd6pslDhLVebaGCvvU80sBdXmoUJBaZxrm6FUGBVY4ppkpmmUB2nTKULjFMQpQwTCHrGjYWlT2ZyZpCkr5int8ex3XgUTTrTs1/6VkDZURpZV4M26UJRWU2bfSqlrxvLI4AAAqWA/43aXBSVaEwkE/j06ZMebD08PNzI85dTwOp5Td0c7/t88BQ1oUwEEEAAAQQQQAABBBBoE/Bfm7eVwPxkArpQrcdrdOtbj91G1CEimUnZG7yyIIJ6KavUj656zdMH3YgG1vcCc9oECAW2yTB/uQJ/LrfqRs3VmVB+tN7hqj8qy32blRLMjTZWv8qzt72Od+guupegyFNcJ756dPWa1tvHPMsrKuZZjGVGFPD0YHTC1BgMSlHSP/XaFXhz/oq1mLKa9E9jbumddMs9644I3lkUgeFOIhZAAAEEEJhdQNcjzt7d7FWlAvkI/P79O5/KUBMEEEAAAQQQQAABBBBYjYCep63f5daYTP5QWkCh6IluidfLDBYLPuo2+Pn5eTBz4x+dcYTMlYgG9tpBzvtFRAN7qQ5f2HNCIxQ43NlfAqFAv1XbkutMZtK4L8XPVb0KdWWUrN3W/sznOztSc/0SlES1jj6KcRh4zvvyjxjC1Nio5ytPxXT8eIoacRnPK3L1hHriFKsRG7jcojwHjLqVwdny9fVVK+qfZ7xQ4SgFSqdf7eKbm5ugqOXSUXMEEEAAAQQQQAABBBBAAAEEEEAAAQQQQACBGQWUP6R4X1ABxSMG3oXWw726+x0Ua3/USAobTGYiGlgcFUQDy18H0cCSIqsJzwmNUGBWu4zKdAqs8DVzGpap+lvVECOdCtkuoGFOPHXLc2QmT83zX6Z6LLXVdpaXpuU53KUn5YVE7LYDabr5zrfk7u/vB3VQ2pmed1GKvZ6wV2Koc9/prKt3z+kykhF3A8/qR87bVQ2mEUAAAQQQQAABBBBAAAEEEEAAAQQQGFGAO5MjYs5e1NXV1fX1dVANPU87/BUBuomtR3ODku2PesLfOYSPXQ7f5iZANLDXHiEa2IsrzcKEAtM499oKocBeXI0LrzCZKfh7k35wmkbouJnOXpRzsbg6GGvZI0L9+PHDWHcpX+WZM/T8/OwBTHzwO3vws+R+ebhWvExwVmxrqT0er67rlNX08vLifJW4NqpTk/OoaKvSouevfuC6Re8dKo8AAggggAACCCCAAAIIIIAAAggggIAE7DAHRLML3N7eXlxcBNXQ8Eh6CjeYGffRebu7Wng9s6r67Sqn7Z8J0cDpdjrRwOls11cyocBZ9imhwKnZ15/MtOgXWjnz9eZKZrKrt4JfrzMPI3HOkE4Knj9I6lwmPvg9idiqlZ0xM/Upb5vlew4Y52Gsg0pXj0pp8iyvk4CGaNLy22S3W21f/tnr8i0CCKxGwP+a2hV0q1az12gIAggggAACCCCAAAIIIIAAAgikEdDjtaenp8G29G64EV/0FpHMpPvtr6+vQa3W/ZFoYLF/PWGRcY8ET3CHaOC45sstzXO0OI9hQoFjHQaEAodLrjCZqfqeTudr2oY7TlSC8xCfq5nO6k2Ek6BYz3lfmWT+SORYdfZUzPkHaawqqZz6K6vrhUdcGNQLYU5fgdEPGPVjlOqngXw9NdHVpq45PUuuaZnOgazty781UdAWBBBAAAEEEEAAAQQQQAABBBBAAAEEEgv4h4rhNl3iXePfnG5B19/zoBCD3jrnL6RzScV3IsIWnmhI56YXtADRQO0sooHlEes5/iN+VmX5TMQJEAqMcxuyFqHAIXrOddeWzKRs6OqT6/v7+06IRS82VzPtXr7/aiFb/NHP+2O1NMOKOUexql97jGVCOW0COit+//697dtyfkT2mwbyfXx8LEswJrTfnaOhGoWs7KvVX/6tbH/RHARmF1hBt2p2QyqAAAIIIIAAAggggAACCCCAAAJLEdD9ZI36H9T28PBwivcAaKinYEOdHz3JHJ2FLGgBooHaWRExlOG7mGjgcMONlEAoMM8dTShw+H5ZWzJTcFqf6/1rw3eMvwT9DNKPDFRUz/4FVrPK/M3Jaslv37511ke9585lxl3AmRSSuF/l6bvr98g75sY9GDyleQ5jlRO3az59+vT09OSpxtby2DrTDuzLPw8pyyCAAAIIIIAAAggggAACCCCAAAIIIIDAQAE7zDGwcFaPE1BUvh7g0JyJ3gCgFxH0ff+J4l9TpFXFcSVYy/6ZEA2caBcQDZwIdpXFEgqcZbcSCkzAvrZkpoeHh6ra0pOZPD2AepeuKjDp9LqD8c6hhpTMMSlyvfAgY6++gOaoZ6n+d+NXE80MfnqNW0mf+NVYja3NrL55s63tQ04jyoLyvG9Oo0ONO/xvW1symd959rYv/zJpBdVAAIEEAs6zQedZJUFV2QQCCCCAAAIIIIAAAggggAACCCAwtYDe2qO3kQR3QpRs5AzZxFXv4uKi74rX19d9V1nu8kQDte+IBhYHMNHAPH/IhAJn2S/Bn6p6HZw3/+srMqcUWFsyU5DnsfRkps6EPu3IGcc76fwFdr4qsjwQM5wIjqXGGvbN1m8spO9MT8WG5Kb0rY+Wdz4PMeOxGtGo1ayS4IDR++Y8h9zl5eVqVDsb0nn2XvflX6cPCyCAQCnA2aCkYAIBBBBAAAEEEEAAAQQQQACBsQQ644vlhrgwLylymGjLZHIOURPdhKOjo86AV1C4Ht+dulbBFmf82IlDNHCKvZMguNO32kQD+4olWz7B0UIosL43CQXWTUaf8+foJc5YYL3fsPRkJnWGOj09OQSdhcQt0Mmr3/Bcr8CLa1F1rQTn/erm/NOet3olPip4x5x/9yVeUuPxeq7bhx8wSlTS4zJ261QT9XR1WWgvto5vO9k7z5/rcFhKK8r3SXfuuKW0aPZ66gaHbgXqOF9uN2B2QyqAAAIIIIAAAggggAACCCCAAAIJBDqzNBLUgU2UArpTHcTFdH/JE6wpS4ie0OBMfcdn0l1xZ25HdK0yWbHzbjbRwCn2FNHAKVRXWSahwLl2a2dEqfPkOVfNF7TdVSUz1Ts0Sw+hdb7hUiMDzdjGzkcWOn/DOf9UOvFV+eEpIH0Fkv1B8ldMGff1n1599c+fP9dnMmdqAc+uUR30qriBNVEJOh11/mo00OVGkpk607FnPHUP3NcrW13vttdNikX/tcp8j6izrjdRph+EOXOWavW4Z1rVYBoBBBBAAAEEEEAAAQQQQACBUQQ6786NshUKGVdAd5CCO8y6s6R8jjS3UhXC6JvMpPdtKT6SpnrjUvctjWgg0UAdM0QD+/5wki1PKDAZdbChzs7GFv5ABCajf1zVa+acv9XREacrMMhAr29o3vd2daYTdv6G6y3KZI7z7cvpo7Oeg1xh0Z2dnWSSnvewqjKHh4fJqsSGSgHPATNWL9xTTnAtWtZzfRP22ZvchUz2uB6cOj09JZNp0t2h38LBwYEycSfdykYKX/R43RvZRzQTAQQQQAABBBBAAAEEEEAgEwH/DZ/OLI1MWrT6augh2OButm6iPj4+JosEa0MRUQzPaytWsO+IBhIN1GFMNDDb33Jw8myspyeE17hiMNNTDqHAAo1QYHDwxH0kmSnOLcVaClnZ4XBVYt7Rbjo7kZ31T+EYtQ3PeV/j0ESVPWglT8U8f0gGVeKfK3s667JKmV/1zwpu+pPngBnrSPYceMs9J/Q9jOzbJZ3Xfn03x/JxAs6rr7jCWasqoMfUqh+Zrgr475kuN0e82l6mEUAAAQQQQAABBBBAAAEEEEgg4L+IJtaYYHd0buLk5CS4faT9ojGZEocV+o7MpHbpTXOdrVvBAkQD0+9ET3DHE5QZseZEA0fEHLcoz9FCKHBc86I0QoFTqAZlrieZ6fn5OWjb0j92nnqUJN7ZgZgawe7o27/hqes2pPxOfBWeuJdQNCe3immwDU+CbVzWnQrXEf7mzRv91zlW1pCdvr51E7+U0JmgM2RkER0GunzV8ZD/u+rs2yVOq/Udk7m1aDvZdbPL27+I2as3bwXsrtS8dWPrCCCAAALbFNDdFV2F8Q8BBBBAAAEEViOwzS6NPzbhf8pom5IJWn1+fl5PklAoJHEmk1q6t7fXN96vI02jvydQmn0T9i0s/y9u9oYEFcgt6FZWL7eKEQ0sd01uE4QCZ9wjduCDUOAou2Y9yUyN4ysMiZqP4jukkMYWVQuMSxCpljB82v4dLjdO7EnQSZ/MlPgPkufwqF9jNK4V9z7E6+vroges/2q6sWRmGgKezq5WH2t8VOdlv/2n3WiOvtIbwXRW0fGgx3Qyv0S0z372mdNG4NsRBfb390csjaIMAY55A8d58lQJy70rZDSfrxBAAAEEshLQJaciRvSRstopVAYBBBBAAAEE4gT8NyHtFI24rbOWX+D29rZ+819vl1Nekb+QEZeMiLttZHAm+/6efT98xB00elFEA52kRAOdUOkXIxSY3rzcon3qs0+bZSFM2ALrSWZq/K36O6w20yzfBoNqBnXQD2CsFISg5F4f7d+h/RvutaGUCzsHAUp/h7fxIA9kdOmV8nkF+ygt6qasr7ghxKr5fPaRFiDwsRDwHDB9HzSZ0VaRleopJfO7DNWq1tE4nusms8w5OzubZbtb26gOeA0VvrVW+9vrP5stulvrB2FJBBBAAIG5BPQwmC5y7X7sXHVjuwgggAACCCCAwHQC/qeMpqvDZkvWA6t6fjVovjKZZgx+6S6W/15NUXNlw+jeddCK9X2072kv9DqCaKD/QCUa6LdKvCShwMTg1c3Zpz77tFkth2lDYD3JTI3Js8t9hL1z0JFMcr3thJ6FRt08532dgOISdIxfY+dXnoqlHC9Kbx+wT9NFiyIeZdCK6kRWf78Lyrnp3I/JFkh8wDh/79F3B4Lm2CefZMhtG6oevfVl6MHUTWaZo9TPl5cXnaPYIxP5C1YZY09PTxOVv45i/WdF+8SyDg1agQACCCAwo4A6RfytmdGfTSOAAAIIIIDAuAL+jk3fzJVx67nl0hQCqL/SQU84z5jJVOyOiIhGfXCp9e1Z+4a8MzqQG0sQdGisHtFAsRANbDw2MpnpOYxHjB07f+z+m94BY9Ac+8wTrJv+o93ZIPA0yh75c5RSZi+kLXlWmRZzjUU50MQer09H/9HR0cBNjLK6/Tv0ZLqMUo1xCwlOlI2Fj3jebyy/cWZuFbOP0rIJccdqkOVdv6opy2eiUSD9SwkbM0rrdYvOAqwe/7NcP9Tb0jan8w2n9pmzrVjmTyGgfCaNZT1FyZSJgFPAf8/UeaHo3C6LIYAAAgggUBXQvengEqz6LdMIIIAAAggggMDiBPwX0dEB18WZZFVh9T8PDg6CKt3c3MRFE4JyBn5UMlPf5CTFSlZ/j9G+p000cOBRF6xejYYEX5UfU4YpiQaW7LlNEAqccY8QCkyDv5KRmdpO6wsdDECnnrYWFYdFJsMyqTJ298VOSExziEdsxZOTkbKXUDRBnXuPZ8qKebovEQ8xFO2t/gQyz1yJOMYSrFIFNDY34mMuni0OGWGrWn7K49zQa/uq88ot5bsg2yrJfAQQyETAf8/U0w3IpFFUAwEEEEBgcQL53GRYHB0VRgABBBBAAIE8BfwX0dHPXubZ8EXUSiGw+g1e9Uj1ircc6q+bt/XqdVZs48lM/l9cp2TKBYgGOrWJBjqh0i9WDZwZWycUaOBEf0UoMJqu14orT2by/B3q5ZVm4YuLC2NDygbIITm9qGHnwFdKwTHakuFXbaN8BVWN6MsGJfT96PmDpNEdkiVJdL4JsWhgXDKTDpvq34DDw8O+XCzvOWCGpBbVhT3Jo9E/nCCZL7qcerWnmFM9euvl2zmg9eWZgwAC6xZgZKZ1719ahwACCCxCQMEkhmVaxJ6ikggggAACCCDgF3COzOS/KvdvmiVtAXU+9dqgIPfl7Ozs/PzcXjHlt6pP3831Hcypb/mzL080MNku8AR3iAYm2x2Zb8hztBAKnGgnEgqcCDYodiXJTG1JS57fcCAy+8fO24ieBNiUrbAD8/YvOWU9ndvyHDOzDBTkqVjKDA/PcSiozg5u437Ri7Gr8+MyoqolbHA6/QHTdh6u4ke/3TY4JFIe6tX6O6ft8964HUdnlVgMAQSyFbD7UdVqB7f5ql8xjQACCCCAwBAB+3mqISWzLgIIIIAAAgggMJeA8yLaP17yXA1Z2XYV/9Lb5YK9o/v/V1dXWbVUo5j479gUNdc9Yeej8lm1tFdlbBP7rnivDaVZ2BNDUZPTD97mqVjKEAnRwDQHZNxW0h8thALLPWWf9AgFllADJ/4cuH4Oq9v9A3074uBpCdp7enpqbEW9urjsEKPMgV/pb7nxczW+GrjdiVZPf953NiSriuk9oJ76RCchVftGOsCmG25K54fiENVVq/6uTLch514eazFdEwYXhI0lj9jf7Xw1bFGB6C1WnxTXnkp//dAI2DbTHqQqOqOrbXPMRwCBRQv4b5s6HypdtAaVRwABBBBIL2A8T/Xy8rKaS6T0sGwRAQQQQAABBOYVcF5EMzJTyt2k0fd1fzi4ca3XMuT5gjYNzmRH6+p0imssKxxZb4I9h2ig7TPWt57oW3SopW8liQb2FUu5PKHAlNr1bREKrJs45/SKzq8hmck+rSsEvqDeg3ae0Rx1rPXaYOdxkGwxJRYYdV5cMpMnpTRZL6HciTowymljIlnFjD1erV5cMpMaW72eiRjQtVqHxmldNenh43or9BPT/KzGs22sf+fMetMaVxnx3Oj5pYs3LglJHbJq+XHHVaPARDOrta1vQufM+kzmIIDAZgX8J8bqH8fNctFwBBBAAIHRBdpeh6GoEplMo2tTIAIIIIAAAgjkJuB/xCi3mi+uPvf398fHx0G1FdHQ/GBmJh9V277JTApHKvPDf6snk5b6q0E00G8VvSTRwGi6xhXXHQ0kFNi405PNJBTYlzru97iG18zZv9Xg5UR9WRMvb/eN1JYMu0H2KCN2WmJi3s7N5dZLKCtsH+TFYsoUSXav2fOz0nVI3OEa3EyvX+GULHETJycnOmgbSRUnVjKTGHU+jSs8k7UaWxfUbdyUGs+jTva5Iqhe9WN1pC7NH/2QqG5rlGm7BxPtMErdKAQBBDIU0F9wT63sc4unBJZBAAEEEEAgEFCsJehslwtk+CRVWTcmEEAAAQQQQACBTgHnE0EaaaazKBYYLtCYySR8Z0RmeAUiSlB0I+Kp2nX3ou0720QDIw6z+iqe4A7RwLpb45zVRwM9RwuhwMZjY5SZ9u16+4Q5SgWWVUj073ENyUz2UDrqs+Y5RmX9CNNeNI57jU8z4jAq9a1Hz7HPg0aLorc43Yqe83706DJDqu2pWLJhmdQQ+0dXtDSio68VNQZPtbEqJC4jqk1bP6K2m/XlKjpo9Tdm0flMVcOyXcHEuAeM5+6Afa4Iqlf9uKx3zCkgZGjMcgKpYjKNAAIZCjjvnHrSRjNsHVVCAAEEEMhZQM9yNFaPYZkaWZiJAAIIIIAAAksR0A06Z1Wdzxc5S2OxRoHGTCbJPz4+Ni6fz8yIt0Z0Rh/yaV1ETew7/EQDI0jrq6QP7tTrUJ1DNLCqkdt0+qPFCH6VOPaJolysPkEosG6ymjlDovOLT2byJG633Z7L6ghQf87o5eiXf3V1lVWFy8poGBujx6/zmv/KoSxzron0531nSz3dhXFzU+yKeXqlcfUJhmWKuFowaq73x3l2cVGC6r+gQ7fa6vRvya1u3ZiOS0NWVln1eItLkjNqNfpX1drWC49DqJfDHAQQWJOAc0x7z7XimlhoCwIIIIDA1AK63mm7C7GIuyhT+1A+AggggAACCCxXwL5BV22X8/mi6ipM9xJozGRSCeqIJnvRRK8KVxdWDfuGOXT3Rk2uFrKmaaKBCfYm0cBRkLcQDSQUOMqhEl2I3dMgFFiFHfh7XHwykyc1Qb2HbDOBin2pM47x4iSlCnne6lU9LBJP27/JBY0tmVsvodiPnow9Ldm3Vx19kHhSfJR+FzGiUnAzXS0a8XpGv7IgU8oW0HnD+FXa6877reesqBqOO9KbkdFYasTdGggG5tUIdmWBeU7YZ7xkv9M8cagVAgg0CnhOoY0rMhMBBBBAAIEhAkFPuyxKXda9vb3yIxMIIIAAAggggMDiBPxjGzufL1qcQCYVVmCu8R67OpxHR0eZVNKuRsSztW3dbHtDS/mWaOCke4po4Ci8G4kGEgoc5WiJLoRQoJNu+O9xE8lM0tRjhcJysiZeTAkcBwcHxkZ1PhoxpcPYUPRX9pBxngyh6E2PuGJuvYSyaZ4/SIqDZnWQxGVsBL384GMJEjfRK5Op2ITkl/gUheeAidtBhrznsj8imUmnx+rAknrbhVGHTL6yz3j22TKTJlANBBBILOA/PWbbm00s5tyc/+a1s0AWQwABBNYkoJ522yXSuBdia0KjLQgggAACCCCwFAF7vIRqK/yX5NW1mPYI6KnUtvE+F9ThVNJV34fQdH9YbxvwEC1xGfv+tn1vPJ/2Eg0ccV/EBZuCk0DwcWD12i51jWKXGA0kFGjs0ARf2ac7+1SZoHr5bGL473HxyUz2sVLdVY0J4NUF5prWid7oW2tMpvyfibT/VtnJiXOx17frOe/PkjPkqZi9C+qNnXpORH2C3EyVMO6RHze8Wdvl1tSAQ8qf5YDxXPZHDNYVvPZiEbvDPuONOyDWkOOEdRFAIB8Bzym0qC1vmuu115xczsV6bZqFEUAAgfwFgp52WWHdcRv3QqwsmQkEEEAAAQQQQCCZgP9Cz39JnqzyK9iQ8ubVpWzrcMp8WR3OiMGZ2tq+gp1rh37se+P5NN8TQyEa6Nxf9iHRWAjRwEaWvjM9h3HE3rGr4fmjSShQhoQCywNpeHR+2clMzuTZwktpTxkOXKlOm5GPpVzUDOtcHn/lhP2bNBpYlpDDxCznfU/DPYCj/0EyKub5O2SPNdpYeJCncnNz07hY3Ez1jfxXsNVNKNFwWU9ROFs6+gGjo6LvEypV57bpaj7+UsIqxg+WXOy2Hc18BDYu4BncriAy0t83blhvvu6c1mc2zkG1kYWZCCCweoFqT7va2Lb51WWYRgABBBBAAAEEMhfwX+h57nVn3tjcqnd7e6sbHcY9Uk8sPKtGxSUz+e9LZNXYzsoQDewkGrKA8cMpix09uFOWXJ/wnCGJBtbdEswhFJgA2d6E8WslFFjSOQ/UcvlyohqdX3Yyk3GglK2tTuh1Refn59U5M04XyelGE87OzvKpbSeU8cv0Xzl0bmXSBYx9UW43ZS+h2KgzkyZxxTrTVjxdnFJVE0pMrL5NTJcH4741b8hBuKynKDw5eQKf4tmX0Q9CXfdWU9AWEVbRH+bqgR1Mj04UlM9HBBBYqID/Lt6QP2cLxYmutv9ZQKmu9Q5jtB4rIoDA6gWurq6qPe2yvbqut4MT5ZJMIIAAAggggAACOQs4XzveeZc75zZmWDfdGlVn8vT0NMO6pa/SIu5mx7EQDYxz61yLaGAnkWeBIbdPFxQNJBToORimW4ZQoNN2lN/jspOZnL/VKqjezKc39VbnzDKto1zJqkb2jDo6ur04S93iNmoH6XuNoRVXgYFr5dlLUKM8B3n64S7tVGt/ULbYa4ogVt8CqeZk1dGPGwFv4AEZvbrngLF/rdGbru7E6EKqK1YH61pKWMX2n0i+isY0AggsUcD/d9N5N3aJCKPXufpHpLPwBd2q6GwLCyCAAAIegbYLrrb5njJZBgEEEEAAAQQQyEfAGTzzX4/n07Q8a6I7/Iq77e7u2ndHi8r7nz7KpLFx970Vi1zro1P2XW6igdHHrefnQzQwmtez4oKigZ6jxf6pekAal4k7JTYWVcys3sUlFGhAbe2r8ve48mQm9YoODw+Dvft/7b1Ngta2mr/dnDcLSFhCqBUASwi1AmAJwAqAYQ9DraBg1lNg1rMiS4CsgGTas8rZQb3XafffR7ElWY8ff8j2VQPwI8vSrUvyl+6fb+GuWPdbQ+7laEEyz9NMIG4oJlODN39NzMi2Or2z1s+S6/7yTwnQKHmyz8OfA+m0NXLnCz8L5gw9NbDTYBvLV/DpF4VteY1t/5AVU0pG8rTd1zZ22jUxuQaGo2IrbpU8/3VvPW1PuSEBCdRGoPyul3l6rK1R69rDFOpJD5+8M3/69Gldm61dAhKQwGIEOgFQ23px5vm82tJwQwISkIAEJCCBTRMI5xUzDVHMlIFTuIuZc97BmX4v/0yI3uGJtLD8dbPROlaQOGmGITR4xPp04eHVbuf9C6NxLdbe/Bx+Y4bewLY78t3dZivc0BtYCGowW8kwnrbvWpN0BYIiz9+plXa0TOKd37CYaTCUzs3NDUsp4ZnoxzxkkPEIsopAGA/95eVl5mEaodnmlEwMyvyZmT+r2zG94kadmiGAlKCb6YaU6Y6+RjCTOb+L0R62kef7aW+ETe1nvpfW//zdNJOXq8y1pe2I+QYMi2O2tfQ3yjVhXN75cqUtAYPzV5g25+obmaHSvxOtbq0GSEAC9RAovE8pZsp3GZ88Mh/KQ375FGpbIJMp3GtWeTtobXBDAhKQwDIEwq8ewxq38v1AaLPbEpCABCQgAQlIIEqg8PW58GU8WsXBE5np5QUcBxzRmEa8g7MUXeXfFNHAJtZU4ViKjofPnz9v0dkXbUuYmJ+rD9094VH1bOsNPKkv9AaehGuZzLoCl+GcqUVXYAZOuOvMB62G8w9hidvazt8Rr6+v2xsqOfuRkHgEQVN8CuUAACAASURBVFSEcoIJu/IP4s9BhHseN0nm0QepL6by/HdOLSsei+Ag1SklDwcrWk7VKctDq+aTgIS1hNur35BCY8Jt3IQoM1IX6/JFcHjhCTUrXNRm+iaDczxjcNi06DYDeA6JVbSucxJLhjHXmfkuMvhFwg7ttAXzGDmdxP7PzrKDZOB63s9WYQqWZ67wXP8rtFmTJCCBSghwB8xcQFojSxSrbeZNb3BFzTxONBzIwAbc2OCZhA3+zmk19yn+KIFnBnqE1wdumnw+0v6bKbzkBpc53F0SkIAEFiPAC1f0bsJ1bxOvPIuBsiIJSEACEpCABI5AgEegIzRzkjbiqmjeu5t35+gj5UkVMVmKw2Wmb5tPsiTMjBePBhJxIOX7CDOXbDNbToFMm+/sYVtvYEnvn5RHb+BJuDKZj+ANbCYwMxDYpSswz+ecvboCy+lNcj7uU8zEAxCi6RYlpIjShEOi/4CFZpw/oonwMEG29pBpN7gJUT4q7EyxeE24+sxnQ6bqqXahz01dQCEPhGrdPIVPCctrEVI8wy7jhrQKWFSAyAFDS9rt/onW7go33r17x3nRptAQztP25+QbXBb44GNcsVO9uoyrvfyokgEzqyaPKxgDI+zW0HiugeGVOdwVbmNh6I1GybTKCA9NKtzO85/wC4ZCe8wmAQlsiEDh/Gl4edxQ60aYyl07/+Q8oszyQ7jv83eSAdz+dvm1ZTk0c0pAAlshkPr2gOvYVpqgnRKQgAQkIAEJSCBPgNn+fIZ2b+HLeJv/IBvETELN00iXaHLhbP8IOMymNhOqdARzwvjIcMEs7COjsdjQNHamWRdmGBrXEs3kL/rFVPMl1fLNH9FrzSF6A0ejSx3YnAupvU263sA8n3bv7r2BJaNFV2A7HibfyPPXFdgBPsH5eHfeX0p8cF6pRUd3WLQ/OT+jx/PRNg9Dbbb+BsOL+CvRY0cnfv/+nU7q19VJQU01uop6DqSxnXaFP5kbrcfUjiU8moemRrd5yuwctcDPksFDngUsiVaRuSKDNHpIm9g/dvKzr62r3aATo507mLhK77dml2/wLDvYlsGuKa8ulTNzpeUqkTqK9P5VmnGSyV/brswJS9dUYu2Kd+1KCGiGBOokUO5C5lJZZxOmtar/nDB4g1s3Q80PutN2jaVJQAKbJpB6893K+86m4Wu8BCQgAQlIQAKLEUhNf/VfG/NzlYsZXFJRqlElx56UB19VH9RiKQs/l9Y2+VDPHPLgmNEbOIjo1AwZ50J7AuoNLKe6b2+grsDykTBHzszZWs9lfLHHhhLCZ56P/2gvgtvaINhj1GCc6F++fInuQtDNUZmnEz6/JnoT2YgdkiokWnI/kQhjCLpLFgym/9BwEKKmX8jmUoiekhmOeaHiuo2lCwYNmFXEmqq9xLDMkE4VO1U6Uc1SPZ6KzUPVnBqcZZ1oB7R0vrXP2vam5u7bDKkNPMepXVWll3wls8BI5mRPPUsRzYvLYxQaA4PhxHcq7V6u5yS2P+vfyFzlMg839bdLCyUggQUIpO6n/apn+kywX5EpEpCABCSwPwKp17R1XVb742yLJCABCUhAAhJYl0D5i/NW4sEvyZM5/yWr69RF35UH1uoce+pPpqk7TopTS5g8f7PCyeTFzlGg3sDJqeoNnBbpvr2BugKnHS2nlqYr8FRiZ56PWxUzRQcK7vNoesgU1ziLFoUpnW0uATyu4XG/d+8e6gqETe/fv0cFlXLAt4eTAQkUsiSOIiYkASFDr3ybLdxgxpAnswU0HGGls25nhDWDXTOrYecXvsr07uANCd/nkydPzm/duBLQJCHtjMpWeOtgYHNGNCcO45xtll/hEE6NsF0cvoySiTZiUkqL2iGAjCbMGRrcyVnVz2hfhBbSLrogTJljmyro06gxDAwGLRfV5qWU4cHVtblsdgYGpm7rokFbMhMltG4O1JYpAQnshgAXvcK2ZC41hSWYTQISkIAEjkmAN7LoTYTn9pLFoI8JzVZLQAISkIAEJLBFAtFnnn5Dyj8r6h+745TVZ8Jxri2Dt3CcLGPMFmvRGzhtrw2eenoDTwK+b29g1PsW8tEVGNKYdltX4AieZ56PP4yosoZDohpVPN8lfnrm6fArEydjUHaNGqkjSOIC0Sxe2z5REbKFe0zzbzkZbvOsRrE/4T9Ur66uUhxQLTBeU3tXTCciV752+muVzuJ+k3+kXkViFbICCycj4r++nZw7pIeZ+9tECUKPWXLa9o8dl4L2iwioXAE6p3ZYGlQ3GiyNkZwXAKU+xQ6bP8k2A4MhQf/2OXPBfPXqVb4WDsTXks9T296MspgbR52XvtoYao8Ejkyg/DGjf8M9MjfbLgEJSEAC5QRS7wKp9PKSzSkBCUhAAhKQgASqIlD44qyYqapea4xZxgHf1DWoBlieD2OyfIJoefM6NeoN7AA586fewDMB9g/fsTdQV2C/uxdL0RU4DvU55+NWxUx9hz1hVMq9xYgnCNGEsxyfeuGjbdM3uOH5G9dPzVE46ZExlZt6Tl3LH8uTFs9bKaSc4XU2/NmzZzy5pnqWFq0VWzUvuWMs1fAFLZ1OlB0sOYkSwJk0J1bTKqMUXR2nP3JGriTNcMUeOrqROS4prpq2+ciw+tfGtgqGE0O9/Tn3BhibqEuneke4Qq4yMM4EkiFvWKYz2Xq4BA5CIPMoEhJIPWWFeXawzZWT13KYNN8PtBs0je2mge2nBfyc497dRJds6moXnG0eF5uf7TYbPJU1Of1XAhKQQJ0EeP3pf2aAqVxUt/jsXSdkrZKABCQgAQlIoBIChS/OzAZXYnBVZuDEYTq3w7B5E2/f0DG4fSVvX9I7rWi9LeEbNHk6P8OjEHNknMRhzkm28WswEc1fa+okxY4uZOHmj7azPVBvYItikg29gZNg7BTCKN2lN1BXYKejl/ypK3A07fHn4915f+FKTKH155U6cDSBVcK62GbluIFj0rtpwjLuB25FWJ42ZCd7MrGCeD2otpGpkczY4PF6RbNTPHm0XdewPhNCNJWcSrze8IbQP7zClPA6U6F5UZNSA2ZF5gxUrEq91oaQCYG23Ytk2JDONqdGtLNWSUxd61YxxkolIIGQQMk9lMsL2cKj3JaABCQgAQmUEOD9sfOM2vxc8TWhxGzzSEACEpCABCQggREESuYheRY6x6k0wqozD3FO70yAHj4HgZQzgvNLb+AI4CmeegNHwDz1kPB9+dRjV8mfGi0rvuPrCtQVONW50Dkf71FumHTqNp/3RVeSOrPYvBnv378PVylCJERK/pDBvYSWIa4MkVo6kvPBAwczcJvBwhoi6AyaOkkGSF5cXKSKQqmA8i61d910LGeNPLT/KPF54SEeADcD4p6taxW1c5ZhGBfB1jA0H9WOKMIYwBBpKh/+tmcTT678cS4QaKHO6FzRXr53716bPus1ra1lko1wwIAdtzcjuYbzDsMYGPwxMNrvXZqBgZGMjTniakyCdLCQ1K2QA2kg15bBEhbLkDJ1QyN8MVZWJIGFCRTGOKztqrIwJauTgAQkIIERBPgUldfb/oG89oZR6PoZTJGABCQgAQlIQAKbI8DjTRs0KG888qAaJv/zRrZ7ndNrUbhRDwG9gZP3BWe63sDJqZYUuEVvYDhadAWW9PL5eVL3YkqubdI+ZeomXIGd83GTYqZ379616xbhAqc/zh9/bQmtFAOPe+tub/eWbyA3wTePedt1z5c3tpMTtUo0gj3Z0IQaxL6Dy591Eui8927i+l4nySNYlZEg1HbR2/QTzBHGkm08MoGOWD+DwltSBo67JCABCUigTwAvHfMb/XS+eWB2pZ9uigQkIAEJSEACEtgugZSMu98iYkhsyHfjnF6/B02pgYDewBp6QRvOJKA38EyAxzlcV+ACfd0/H39YoNbJq0AN86/gHr/9hmDo06dP05bP8ytjkT+KhRfhcNDl8FxLKJEmmgjbociJbxlR+vMvmjs+diT2DBs1BEGZFstJpRGJKgydFR5LzB7FTCEQt6slwJne2sYJ3m67IYE+Aa5s/cQmhethapfpEpCABEICPECGPzPbfPd28EfNDBx3SUACEpBAhwD+PCZPOonNz/YjseheEyUgAQlIQAISkMAWCeDEKTR7Q0qmwhaZTQLLE9AbuDxza5ycgN7AyZHutUBdgQv0bP983KSYCVLTRmNKoedxlk8Y+UtlMD1KAClYSsyEMgyJmO8JUW4mVkUg1CyWO5iraoLGLEOA+1E4WsJKjxmcLyTgtgQkUE4gugBQ9HBmZhUzRcmYKAEJSEACfQIECu0nkkJYJl/Mo2RMlIAEJCABCUhg0wQKxUx8lL7pZmq8BCohoDewko7QjHMIhP4dvYHnkNz3sboCl+nf/vn4j2UqtpajEcgEI8noFo9GyfbWTCB87y1cZ73m5mjbfAQ+f/6cKhwXUWqX6RKQgAQ6BPAoFwYCTC3m2ynQnxKQgAQkIAGC+aUeVg3L5PCQgAQkIAEJSGCXBMJJ3UwDyz8oyhTiLglIAAJ6Ax0GWycQ3jj0Bm69N+ezPzW7Qo26AifE3j8fFTNNiNei/k0gc95++PDh3/nckkCtBFhisjVNLXaLwo0+gZRAE1GCgf36uEyRgAQyBArnUsMH+kxp7pKABCQgAQmkFEv4GwzL5PCQgAQkIAEJSGCXBApfmY3MtMvet1GrENAbuAp2K52QgN7ACWHuuChdgct0bv98VMy0DPnD1cLqJ6n3AcIJ8Hno4YjY4K0RCN97U4N5a23S3ukJfPr0KYx5GFaQch2FedyWgAQkEBIovN2ED/Th4W5LQAISkIAEQgKZsEyptefCwze9zer2b968effu3aZbofESkIAEJCABCYwgUPjK7MerI9h6iASiBPQGRrGYuCECegM31FlrmaorcDHy/fPxh8XqtqKjEcCR//z582irCc7krGKUjIn1EAgX8SkMlVGP8VqyGIFMqLlMfN3FzLMiCUhgWwQKbzfhA/22Gqi1EpCABCSwJIGrq6todSuGZfr27Rv+RV61uJfxd3t7G34YQGRTQvrjWWz+0PiODnTKXMRvv/1G86nCyYfoMDBRAhKQgAQksEsCCJrDp4tMGwtfwDMluEsCEmgJ6A1sUbixRQJ6A7fYawvbrCtwMeD98/He3d3dOdV/+fLl8vKyX8KZxfYLNGWLBFBkM0HZt5w5St4r+ummSKASAozPcGVcL2iV9EttZnTGSWgeLqL379+HKZVse9eupCM0QwJRAoTQuLi4iO7qJOKadXmgDhN/SkACEpBASCDzpPr9+3de1cPMc2/zCSMTf4266NS6kDShTHr69Gm5zTyHv3r1qqnol19+4QH41ErNLwEJSEACEpDARgmgnC5RKW3RPeGc3kbH5HHM1ht4nL7eWUs77856A3fWv5M0pzNIwjJ1BYY0zt/uoG7ORyMznQ/WEpIEWCu3nUMMM/F5BA/foz+yDItyWwJzEAjn2fkseI4qLHMHBDJa7MxK4TtouE2QgARmIlDupkUs/ujRo5nMsFgJSEACEtgBgdSSxyepgs7kgEiX6FCZZ+aS8vkmjz+ag6qJf589e5Y/ipmvVNvzB0b3plwy0cyZRIz/+PFj+Y0+U1ThLuZbCILFJzpNvKvmX45lo7AEsrWRLZoYWu2/LFP48uXLwnLIeeYYKKxoMFuL4v8F//rX/zi8FYgPojODBCQggQ0RKFxjrkTwtKFWa6oEaiCgN7CGXtCGEQT0Bo6AdrRDMq+0ugKnHQzR81Ex07SQLe1vBJi0Yhqxnf8K9zGnqZgpBOJ2VQTCyyXf8lZlm8bUQyD1BLOki6geGloiAQlMQgBnJy7bwaKYn1XMNEjJDBKQgAQOSwBBT+pJFRnKAliQMTEV8Pnz58G6Gn0JKhlyRqcO2hK4PxKiCfUJc4UZJQ2fRebLaQtccgPjcZqiRV5MN9MIjypEsST2Tl3QaIB0nrUYhLz1N39LCs465vlTAhKQgAQmIdC5yKfK5NU7tct0CUhgHAG9geO4edTqBPQGrt4F9RuQmmDRFTh530XPx39MXo0FSiAkkJoqZTgyvxnmdFsC9RCIXi7rMU9LaiDAYhnRZTSxLXXdq8FsbZCABConUPh5aOH8bOWN1TwJSEACEpiJQOpxdJmJtjdv3rBqalTJhGoEG66vr1HlorYhYDi6K2YG+Jc/fpLILoIYoUlCt9TnwxM44Z9R9LKITH8vEaCj9fZzLp+CjAa5zPL1WuMgAbqGYcO4YtyiNsMP59KEg9DMIAEJTEKAO+C7//1jimmSAi0EAoWRmbwpO1okMAeB1GuI3sA5aFvmVAT0Bk5Fcq/l6Apcsmej56NipiW74Ih1MQ3EfGW05QRniqabKIF1CTCVEIpUBhcyWNdaa1+LQOrdbBkX0Vqttl4JSGBuAoWfhxbOz85treVLQAISkECFBFAFpd61J1x/LdpwBEYEtonWjsvw5uYG25gHZJYANVI0RhGJ7OIV7P3797yXoW1C+dS/OTaBjvD/dsyILnPfybPiT8xG6bWiAVY9SABhEx/dXl5eMhTpLAbh4CFmkIAEJDCOADdNPmXh1swfoQe9QYzD2D+q8Mufwu+I+uWbIgEJZAjoDczAcVedBPQG1tkvVVmlK3Cx7kidjy4zt1gXHLcizvPolCIzRExQHpeLLa+VQBgw0M90au2lle1iyik1OZJ6slnZYquXgAQ2QqDwvpO6BG2klZopAQlIQAIzEghfZ8JquMXMukQpKiV8sWGNzTb18oQ8ruomTA5OER6/KaQTdQnvLx/tEcap0UXhBg4/SulbMiKFDxWahcnaY5vl25p/R1SH0gsgT548aQucaaNZko/CMZImjDC1YxiBsvhrvlVjo7M387PzbAM6MmMSG41tmWOju7ABD3Rjyf3796N5SGwqYqOpq/03lb+TTn46q+mv0QO4U6Y/JSABCbQE0ONyF2t/suErXkhj9HahCJWbSPPwMLoiD5SABFIEeHDSG5iCY3qFBMLX586bS4XWatLyBHQFLsk8dT7eI473OXYQe5kvlvolnFlsv0BTNk2ArzOjc2c82fjdyaZ7dpfG8zbLxGXTNL4DZup8l820UecQ4GPxjiulKQ1vR+Wxwb1rn9PvHiuBZQjcu3evpKLv37/zfFWS0zwSkIAEJHAoAuHrTNhwovqNUxSFhaS2+07ZJidKowkj3TKNiEanM7eAsIamoVxhjbC+ecxHz7pkGLGmsIdF8cqd0DhQOWR5Hyr0Gu1Xuam83QCcyFjzPXIAkPlKpobad/B+J7YpoGNEnSkFo0YGDF0AB4B0hlNbV2eDgaSkqcPEnxKQwDgCqG1w84craDTlcLHlQj2uTI9qCaSk1W2GZqP+6buOwc1P5/SiWEyskIDewAo7RZNSBMLXZ72BKUpHTtcVuGTvp85Hl5lbsheOWxeTPtHGp9KjmU2UwAIEeC0MZ1Gj3xYvYIZV1EyAiaeokgmbQ+FwzU3QNglIoGYChZ8BlXsia26stklAAhKQwLQEEBWFrzNt4dxcFlYyoTFCdzuhkom20AQexV+/ft22iw3EKMTpWevFjbk2rMrEBwpNbbbpoFWsxU6+JcNTjpSnv3Jfx07kWejDcAnTg/MpmagUgFiFSR0Doj+JYnKmkqmpkUL4ZqldyhCB1ODTF7IDhhk00EJFbTNRAhKQwCABLiBc8ZDe9pVMg8eaoZBA4Q3FNeYKeZpNAuMIpLx+qfRxtXiUBM4noDfwfIb7LkFX4JL9mzkfFTMt2RHHrYsZn+hkGbN4rjR33GFRZcsJI9/axWc6TK22P92QQEMgHCQhE9wqDpgQiNsSkMA4AtFHpn5RhbO0/QNNkYAEJCCBHRNIeQg6AqAJCfBG31koh8KbaEkziWAQbN3c3IRNaKLshCmVb+PGphVrGYmqCUkTb7spAxD30K1LvtowVDL2tHYWPiO1+Us2aCYTVkybIt4aPE34poWxXXks3pJWm0cCSxLACcTfkjVWWBcE0FCifE1NKFVo80ZNKvzmZ44bykaJabYE5iCgN3AOqpY5B4Hwvqw3cA7CWy8zHCFhW3QFhjSm2g5pd85HxUxTQbacAQKpgCX9ec+BgtwtgdkIMLkQfh3l4JyN9IYLZpBEr2YseeCA2XC/aroEaiIwGBugMbZwlramlmmLBCQgAQnMSwABSjQsEx678+PZRE1HE8NaOZ1djZJpVikMzUHUyxN4p+oN/eTdYd3lhFDkRF256OHwPy1PkmEzWOlJEbAGS+tkYMSiMEPSlJdVNYG1VkHUMdifEqifAPMnSBUJRMQfG/ys3+ZpLaTJ3JqRkEIgOpU0bXWWBoHCb35mei6yCyQggZZA6qLn/HmLyI3VCXCb1hu4ei/UbAAjJHop0xU4R6/lz0fFTHMwt8wIAd7cCFTe38FM0IqfJPbtMeXIBMKHaSZ2GbRHpmHbowTCQRJmYNJ/VodNWJfbEpDAvgkURrwvnKXdNytbJwEJSEACIYHMk2qYbcLtqACXsEkLPBjzshZOPU/YqPOLik599IuF3rprlvXjeDEtyxJIfVMXSJlVqFRuP0MXmRexqfKHEKKJEbhu9+UtdK8EaiCA2pXIeY0lbPTFrzUYOa0NXBYQqiJgQvLYCLlotV+hTAs5Uxr8o6ruziFRLW8njz8lIIEzCegNPBOghy9AIHx91hu4APDNVRGOkNB4XYEhjam2Q9r981Ex01ScLWeYAGd49NPJ/gzacFnmkMDUBBB+MiPZlhpeOttENw5OgDmpcJC0NLi5EjC8/emGBCQggXMI4EUrCU7ALC13rnMq8lgJSEACEtgTgVRYJu4pM4Uf4AG47zLk7R737TJg8ZF01ptbpt7BWog5n4/u05QAvefPnw+WNl8GBkZnimZde+Zr6aklo0IYVI2jTuDk8mHsVLbmPxSBjuS083PTKLgD8se1gj+updyPuPfdu3cPXSafpiBgYu6oFXJtuqXbMn7w0t00p/DzoW21XWslUCEBvYEVdoomtQT0BrYo3IgS0BUYxTJT4uD5qJhpJvIWGyGAcy6qW2IKz+BMEV4mLUsgVC8xKcl8xLL1W9sGCISDJDR38MvdMLPbEpCABAYJRANd9I/yG98+E1MkIAEJHJbA1dVVtO3Rd/BozpMSmdrrR1znNWrhuD64kFEOnWT5MpmB09EJRevFtb/uZEjHoWuwirabSqRyzGUB0PhMLTQ3JBASiJ4a+9D/0TQu8vyhWOKPKznvZYPSJW6RXmPDETLHdqFgrvB1ew4LLVMChyKgN/BQ3b25xoaOHr2Bm+u+BQwOR0hYna7AkMZU2yHt6PmomGkq1JZTRIDPVqJvbozU6FtuUaFmksDZBL58+cIERFvMTDP+bflubJEAgyQ6LYL7ZLGvz7fITZslIIERBApnV6MXpRHVeYgEJCABCWydAAtjRd2o0WmgSRobTja1Ba6iK0IMFJ1kaK1aZQPnTeFtGpIow1Yxkko7iisGzFqWVFgvUrnBmYFGz1Sh8ZokAQnUQ4CXO+IIIuQqfMurx/LNWVJ457UjNtezGrxdAnoDt9t3+7Zcb+C++/f81ukKPJ9heQkl56NipnKe5pyGQEq3+OLFi2kqsBQJnE6AENDtQUyFG5appeFGSyAcJG0i0/3rfkvdWuKGBCSwJwKFs6uFUfT3RMa2SEACEpBAlEBUWkTOQSlGtLTBRDyyUX8h7orBY+fIQHiMOYo9s0xC+xTy576/1sddrIh0ZjP3fTiRxgYFXugIkT3tm4Otk4AETiWAVJT1RpkDv729xUPjVeJUgOPyl4Qu5qqO4Hhc+R4lAQmMIKA3cAQ0D5mbQOjo0Rs4N+0tlh+OkNZ+XYEtimk3Qtqp81Ex07TMLW2YACFMrq+v+/mIi7Pi94h9e0w5DgEmKMPvmOucCj9Od9TZUhRL4SBpjUy9j7UZ3JCABCQwggCzq4OeM4otmasdUbuHSEACEpDAtggsH5YpuqQdXtu1uCEbqvPjKN40SwTKRPep0/61OrSqeqPzVx0L0fa9f/++k+hPCUjgCAQQLfHiht+Fqz1XcjSsBGFCwIRElbszn0qqm1lsGBS6FUruy4vZbEUSOAIBvYFH6OVttVFv4Lb6a3lrdQUuybzwfFTMtGSnWNf/EeB7zeibw/Pnz2UkgYUJ8K4bzsUzBc9U+MI2WF3lBPj0PPqxO+toOFoq7zvNk8B2CRS6hAtnbLfLQcslIAEJSGCQQCr8z3yLvkU//4i+4w8aP1WGFISpyh9dDh8/dJZyixbFx12qYaJkVk8knkpJD/LCuFZ4rdURaYAEjkYAfdLd//vjxGfKiJcywi9xGccfw0VDAdMqQyIaM7JvybqPK317TJHAEQjoDTxCL2+ljXoDt9JTa9mpK3BJ8uXno2KmJfvFuv5NIBrOhMAnLtj0b0ZuLUIglNAxRxmdl1/EECupl0AY57C1kg/vvF61NNyQgAQmJ1A4x1o4Yzu5eRYoAQlIQAKVEMB7Gg3Ux6vNTIu+pXS0JTEF54OG57hQBzyfDdGSMSw6+9HPzEtHim0/sylLEiiJm0V4rWoVdUuysi4JSEACaxEoXIS98EV7rVZYrwT2SiD6PKw3cK/dXXO79AbW3Ds12KYrcMleKD8fFTMt2S/W9W8CqRk9vmZD+fjvfG5JYE4CfC8Vrh2GksnPp+bkvcmyCQwe1QpE38E22UKNloAEqiTAHarErsIZ25KizCMBCUhAAlskEA0gSkPm01WkHoPXFTPR5BSK1buVe3phlKxwLm91szWgJVDYL2HI5/ZYNyQgAQlIYBkC0bm7TtU8qzjx22HiTwksQ0Bv4DKcrSVPQG9gno97dQUuOQZOOh8VMy3ZNdb1NwIsHB79vq1wnuhvZflDAqcTIPhz+KLLh7yMydOL8Yg9EyBgePQydX19zYLfe265bZOABCogQAS4QSvCG9lgZjNIQAISkMDOCBDIZ+GwTACM1lgDWBaALrl1rmIqIV1LbONLmpHptgAAIABJREFUG99JV+mgfKXla4sz/Z0vyr0SkIAEJDAHAT6NJkLeYMl1BnEcNNsMEtgHAb2B++jH7bZCb+B2+24Zy3UFLsO5qeXU81Ex05K9Y11dAqwm3v98k7lRF2/qkvL31AQYe+F3k4xDpx2nZryH8tBW9mdDmPuYac2OPSCzDRKQwHQESgLgc40ypOV0yC1JAhKQwMYIpGIRpdInaV4Y2jYssP/YHO5dZrvmL6PQH7P23yCHz58/8646mM0MCxPoz1xFDUjFLYtmNlECEpCABKYiUKi0LnnFnsoky5GABPoE9Ab2mZiyDAG9gctw3nQtugIX674R56NipsV6x4riBG5ubvozesy98o1p/ABTJXA2AXRL4dKnjEDG4dmlWsDeCHBP7Yc84YtqdW9762nbI4FaCRR6ZPtXqlobpF0SkIAEJDAlAV6Zo7cA3m74ym3Kmv5eVkrMlEr/+9Hz/qo54kJqcY0+Ed5VVSr3saybUihmKvSmr9sWa5eABCSwPwLRJ6J+MwsXc+8faIoEJDAVAb2BU5G0nHICegPLWR02p67Axbp+3PmomGmxDrKiOAGWaop+u1bowIsXaqoE0gS+fPnSGV2MQJcMSwM76B78B6HiraGAZyh6vTooI5stAQnMTIA1TfqC736dhHDoJ5oiAQlIQAK7J5AKvxRdJXkBGl+/fl2glnwVvNYVik7y5cy0Fx/q69evSwq/vLwsyWaexQiUPJJhTA2SvsWYWJEEJCCBegiUiJkMy1RPf2nJkQnoDTxy76/Sdr2Bq2DfVqW6Ahfrr9Hno2KmxfrIipIEmNH79ddfO7uZA2IZ3U6iPyVwJgFuS515YbQpfpdzJtVdHt4ZJ00b1b3tsq9tlARqJtBR30ZNrcF5HDXMRAlIQAISmI8A7zUpv11K5DSfMU3JKXvmrrdTfuWuynfv3hHqtWNz/yfzIS5s3ceyYsr9+/cLa//rr78Kc5pNAhKQgAQmIcBDUYmWtObwjZNwsBAJbIWA3sCt9NQO7NQbuINOXKAJugIXgEwV55yPipmW6SNrGSBAGPz+96NEGmCmb+BId0vgFAKdGXa0KWrmTuF3lLyMiv48yPX1tbq3o4wA2ymBagiUeGT/+c9/ujhvNT2mIRKQgAQWIpBSLBH4h+XMFjLi79WwwBaTU39PW+FXya1zBbOCKgtDvX748MHlrQNsK28WRmZa2Uqrl4AEJHBIAp3J3hSD+p8QUpabLoH9EdAbuL8+rbNFnRuE3sA6u2ldq3QFLsb/nPNRMdNi3WRFAwRYk7L/UsEULWHHBo50twSKCbRjjLlIVmhWyVRM7kAZ0VD212zCLeS30QcaBDZVAtUQKLxPdV4GqjFfQyQgAQlIYBYCaIb6z6tNTSmR0yx29ApFf9NLWzqhfeNbuuLi+lKLa/QLIEBjDfqwvmEHTEE7XtjqtdSEheaZTQISkMD+CKQeisKWsgot998wxW0JSGBdAnoD1+V/kNrbd0O9gQfp8VObqSvwVGLn5D/nfFTMdA55j52YALqlfsR15+8mpnzs4nhxZTkeljUk7o5Rdo49FuKt5yrU9wARN84ocXFepkpAAvMTaB/0M1UpZsrAcZcEJCCB/RG4urqKNoqn1gWEFLgDo7WTiGGrr7EFgfqD6CBW7oemjlItWXA2eqCJ0xK4vb0tKbD+sVfSCvNIQAIS2BaBktdh15jbVp9q7UEI6A08SEev2Ey9gSvCr79qXYEL99E556NipoU7y+oGCPD60Zkb5QM4VqxcfUp0wG53b4fAo0ePCGS6wCz/dpBo6f8R4LvnvrcAGQFfishIAhKQwFoESmZdS2Zv17LfeiUgAQlIYFoCvBqnAiDxzca0dUVL63+AFGYr1OiEh0y+3ZlSmLz8SQrkFaPEThbvM0DsJMDPLKS/Cnm0wMePH0fTTZSABCQggZkI4IksKbk/3VdylHkkIIG5CegNnJuw5esNdAxECegKjGKZO3H0+aiYae6usfzTCCAxIXBOZ1KPaaOSsASn1WRuCUhAAgEB3ELoJjvLB3DlKZwWCUpyUwISkMCUBApnXb1YTQndsiQgAQlUTKAfRrQxdpmwTNSVl2uw1MvqXwKEFtYcKYd1z0sGGtq1T58+leQ0z3wECsVMzlzN1wWWLAEJSCBKoOTDHh4GcJ5FDzdRAhJYl4DewHX5W7sEjklAV+Dm+l0x0+a6bP8G8wTDpF5nzpHvEV0UbP99bwslsBIBHl/weXRmqFUyrdQbVisBCfyNAM9F+RgYTW6cx387zB8SkIAEJLBHApmwTK9fv16mxYMhA1+9erWuxBZdVzOfwL81RIpK9QtR1j9+/JjaG6ajbObL0TDF7SUJAL/z0Uuq9prHW8pm0yUgAQlsmkDJi3DhB0Kb5qDxEtguAb2B2+07LZfAFgnoCtxirylm2mKv7d/mZunETnwmvrR49uzZ/htvCyUggcUJoFtSybQ4dSuUgARKCZTMvRZ6Q0urNJ8EJCABCVRJILWQHAIjXqKXMZmKOq/q/XqJeLqinonoC0xQ3t3d8W/l30QxxVEofyl5GOh3hCmTECgJ+0FFnIZ44yap0UIkIAEJSKCEADf6zmxe9KjCW230WBMlIIEFCOgNXACyVUhAAg0BXYFbHAmKmbbYa4ewOfoEw8cW6pkO0f02UgILEsDDQey3sEJjMoU03JaABFYnUDL3SsAAYzas3lMaIAEJSGBWAnjsrq6uolWkRE7RzOcnltyY0DO9e/fu/Lp2XwKr8g2Kw4DAC8ubN292T6POBpaE/cDyhU/DOllplQQkIIElCZR80uMac0v2iHVJYDQBvYGj0XmgBCRQTkBXYDmrqnKeK2a6f/9+Ve3RmD0R4Ju2r1+/dpZWYRbp5cuXe2qmbZGABFYkgD6y86EtvpkVvyOfG4V37bkJW74E5iDAExEiy8GSCz1tg+WYQQISkIAE6iSQkkosGZapIVMiZiLn27dvCZKk1nZwON3c3AzmIQNSth2/p5QQWCUPA7jzwhg1g3UeccJFd5koAQlIQAIzESh5BS58aJnJwmmLdU5vWp6WVhsBvYG19Yj2SGBnBHQFbrdDzxUzRT8gQ/C+XSJaXhUBnmC+ffvG5Gxo1YcPH/zEMwTitgQkMI4Ajy+diQ9cRHwbPa60TRzlXXsT3aSREugT6DwL9TOQUvJZavRAEyUgAQlIYBMEeBGO2olmKJo+XyLv6Ug3SsonntDFxQXfIylpyuBCBHN9fZ3J0O5isTkCdLU/3ViAQMn5xTd4TlIt0BdWIQEJSKBDoERsuqd1Wp3T6wwAf+6PgN7A/fWpLZJAJQR0BTYdsVEBz7liJu4u/ZaXfDteyfDVjE0Q+PTpU+cjVKaTEDltwniNlIAE6iSAaKmjZOKT6N2v3eBdu87RqFUSGCRQMgOLw1gH5yBJM0hAAhLYKAGkEqwo2jee6ReiH/XT507Bnv5cUKpSZFhImrCTJ3BvVVFK6L1KhMuMASfcogBnSiQUVuedsV8RJ0KJN71/oCkSkIAEJHAOAfwFg4ej/lnlMWnQsHEZnNMbx82jNkdAb+DmukyDJVA5AV2BbQdtdD7hXDET7e+oTEjZU/TOtoPdWJcACgN0BuFs6Z9//rmuSdYuAQlsmkB4DeFT2u/fv7Ni7qZbVGi8d+1CUGaTQFUEmLUsedkwOFNVvaYxEpCABCYk0H+EawpPpU9YdaqoU286iG5fvXrFCikEIkK7w3yi4ZpCtrhtohEXwjxsg3H3H2B0mrzWT4R3g2pyJqm+fv3Kc9paRlqvBCQggcMSSEWsDIHsz0vVf/DbXxvDHnT7sAT0Bh626224BOYgoCuwpbrRx4YJxExMQvEUhScYFsy8MJ91EH9w2/duLEOAccUVpznTGG8lLr1lDLMWCUhgiwS4mHDPYvaZWxiR3vCpbLEVI2z2rj0CmodIoAYCJS8bJfO5NbRFGyQgAQlI4CQC6H6qCsvUGM8besm9qd9S3uu5YSFsIlwTKhDKIc6ToZcBVagPu7q6ImJQH6wp0xJg0il63rW1NEqm47xItg13QwISkMDqBNCblkTFK4l6uHpbTjLAOb2TcJl50wT0Bm66+zReAlUR0BVId2xawHPv7u6uqiGlMRKQgAQkIAEJSEACEpBAn8C9e/f6iZ2U29tbwwN0mPhTAhKQwNYJcGGPiiqIXsws/7qtY/UWYgVNZUPz2RIiksePH2/odkYvhC5VYr6OFrig63r79u0gT2Q0aMLOR4RPNFRCrziiShpODKRlVgvCR84gzA9sxiqdfn4XDPa1GSSwUQKcR4Ti6xh/zuWxU9QWfxJoBDVqynKuKup6U3D66ei8UUX308MUruRqf0MgbktAAhKQgAQkIIEtEpggMtMWm63NEpCABCQgAQlIQAIS2BaBkgAYhUEdttVwrZWABCRwZAKpsEx4PVdXMtEv6DlKFkcr7EHkIzh6Ly8vD7saHa5unK+DuBC3Da6ANliIGaIEEBOgpcsrmXgkI5tKpihAEyUgAQksQODz58+DtZS8Pg8WYgYJSEACEpCABCQggXUJKGZal7+1S0ACEpCABCQgAQlIoIhAyWxsyaxuUWVmkoAEJCCBOgikojiwVnINBqLnIF7OhHqmtlGHXY0OXTKBl1oOqQ1kZEQzSu01fQQBAskQqgolE2MvdThdQ/wqJIapDKZLQAISkMDcBArXmHv27Nnclli+BCQgAQlIQAISkMDcBBQzzU3Y8iUgAQlIQAISkIAEJDABAZZWGfQW49pkbneCyixCAhKQgAQqIPDp06eorqKSsEwNofn0TG0PEIiIGxzrrzXLz6E42fFaPPCksW3bMxsA2TGHTMMn3/XHH38QE4t4YOGie/1aUBDylFVDRLS+baZIQAISOA6BkmjEJR8CHYeYLZWABCQgAQlIQALbJaCYabt9p+USkIAEJCABCUhAAsci8Pr168EG5/1wg4ebQQISkIAE6iGAWiVqTCo9mnmBxEbPhMRqgboQNnGnQ9X04MGDvQbIQb5cGHmLNekUMY8edUjBiG4F7YuLi1QItKZwnOK3t7cInkbX5YESkIAEJDAVgZJoxIqZpqJtORKQgAQkIAEJSGBdAoqZ1uVv7RKQgAQkIAEJSEACEiglQCyKwawlH6oOFmIGCUhAAhJYnUAqLBNR+ipcOQU9E9KQEtHtVGCJWfXq1SvqBdRUZdZTDroZhEqD9iDtev78+WC2g2dA70XsJcbnly9fEMDxNEV0pXv37iGJQxf4+++/p/iwqByqMmRMHMVIS2UzXQISkIAEFiPAJX0wfiFPSghVFzPJiiQgAQlIQAISkIAE5iPww3xFW7IEJCABCUhAAhKQgAQkMC0BvjHNx17CJ4fHjngV09ZraRKQgAQksDCBVGyeVPrC5kWrI84N2hpuVRmBSPTA0YmNmgfdD1renclNaBHuWBqYh4NPF+xHCBqE9iiPYsK9T58+ZRi7otyESC1KAhKQwCQE8u/CTRVLSqsnaZSFSEACEpCABCQgAQmkCBiZKUXGdAlIQAISkIAEJCABCVRHoCRgfskMb3UN0yAJSEACEggIEEImqgeqMyxTYPh/EAuBEDgIcZZZda6pGkHP/fv3dxaiCW1WYbRFwgvBPOwFt0cQ4OTiKevm5ubu7o6xpJJpBEMPkYAEJDA3gZJX3ZJ4xnPbafkSkIAEJCABCUhAApMQUMw0CUYLkYAEJCABCUhAAhKQwBIEcBLjbMvXVDLDmy/BvRKQgAQksC4B5ClRA7YSbICF8JDXfP/+HYNZqyvalskTCQq1swBF6GkKe9zF5s4fTiwnRyGo4s4vyhIk0CfA2lioVPljo7/XFAlIoIQAZxCLzOZzFt4384W4VwISkIAEJCABCUigEgIuM1dJR2iGBCQgAQlIQAISkIAEiggwP/vq1atMVpakYZ7XiAIZRO6SgAQkUDMBZEDRsEyogrYVbIA1T1kBjT/WP/38+TPxk/iblfzV1RU3wffv389ay5KFQw9o0fEQmoFzFwHZzmJThQ1km6XfximNUCnBh7/8mn3sRQ7OH6pxFnOEZ8cAf0pgNAEu3Qyt9nAe5jm1259uSEAChQTC8yh1SEkk49SxpktAAhKQgAQkIAEJ1EZAMVNtPaI9EpCABCQgAQlIQAISyBHAHULEjrxDjnlexUw5iO6TgAQkUDGBVFgmBBYVW50zDVUTMZOasElItf5X1PTb169f8/eyXInpfY2nc096JnAhrxlkhVyMVm9L7pbuxsgezgviU0Z2FCcREacZe6zfl+GJ7IlIV0qairmaMUeAUff48WMGVZgJ2SXKvOaSGKa7LQEJZAhwNnGny2Rg1y+//MIjRz6PeyUgAQlIQAISkIAENkTAZeY21FmaKgEJSEACEpCABCQggX8RGPzelHle17BwrEhAAhLYIoFG69O3fHNhmfpNaFLQo+DCb9ZaYh266+trbmqDK6imSoumo2faU9STn376CfFNtKWdRAI3EgSrk+jPlgAkibeE5ItnJJDmR10jaUIaLtIWoBsjCHB96yiZmkK2K04dAcFDJDAJgZKwTK4xNwlqC5GABCQgAQlIQAL1EFDMVE9faIkEJCABCUhAAhKQgASKCKSCdoQHl8z2hvndloAEJCCBGgikrvCp9BpsHm0D4ROIJIS4BL3I3d3dzc0NDn7CKqDcGl1mcyC40EudWUg9hyOpKXTQXl5e1mN2zZagamLUoaXLG0kkp4uLi32v35cn4N5zCDDGUoFkiA3mhwfnsPXYAxIYfL1Fompw4gMODJssAQlIQAISkMC+CShm2nf/2joJSEACEpCABCQggR0SILTAYHAmP/jeYcfbJAlIYO8E8Hwjnui3EnHPERYkwgc5YdAmVgrbk1aAWFMPHz7sj41OCjFgkOl0Ev2ZIoCW7vb2dhAsY+kIJ2CKkumjCUSv521pPM+3225IQAJ5AsStjAY5C48qVP2Gh7gtAQlIQAISkIAEJFA5AcVMlXeQ5klAAhKQgAQkIAEJSCBCYHCulg++DSQQAWeSBCQggYoJpMIvpdIrbsq5poVBm5CbsCjY06dPTyqU++Cg8PekAlfPXLjYHJFgfAAo7ywEJfjIB4fK1dUVyqfyYs0pAQhwFUpxOPWClirHdAkchMDghzq7WY33IB1qMyUgAQlIQAISkEAhgR8K85lNAhKQgAQkIAEJSEACEqiHAF5eFuLJf/DNnK/hGerpMi2RgAQkkCeQWZBoUGmRL3nre5GbcDtr7mjIdLi7/f777yWNQtbDYnO7WXSGWz96JqIEDbadPN+/fyf/YE4zNARY6xBHOIqlDBBWOGINI0M0ZRC5q0OAZ/VOSvOTwTa4YFb0wFMTiU5HMBv0oKceeH7+qJCLS/dgcJ3zq+6XcP/+fU5eQ2H1yWwlhZGcWrGxbcIBZd9t292QgAQkIAEJSEACOyagmGnHnWvTJCABCUhAAhKQgAT2TIDgTHkxEw4DXOP6Mvc8CGybBA5JoJGz4Ci9vr7ejU6FnkwJKbja64JtR3qjakKi9OrVqxKnON7NPQ0Smo+yrUQGcXl5yTNAy82NQQIs5MdVJc+W4cSadHsaUYNYzHAOgUePHvW/PUDJxAP83Fd1Tn9EjYW6z3PaeNKxJVrMkwo8KTN9gR50bvInmWTmQgKDYZko5+Cy70KSZpOABCQgAQlIQAKbI+Ayc5vrMg2WgAQkIAEJSEACEpDAvwjgS8OjlmeRco3nj3KvBCQggToJ8Gk+l77GQYuQBbkGKXWaeqpVNCSlojDYQB8mwwBXfck6TfjyUT71S9huCjGECDEyaD8niMuiDVLqZChhy/VnN5edTvP9OQcBrj8IUhEwUTj/ss25ichpjrrCMitUMoXmrbKNhmxdNdUqrd5HpYOvtMq+99HRtkICEpCABCQgAQn0CShm6jMxRQISkIAEJCABCUhAAtsgMPiVKq5xXW7b6EutlIAEhgjgEkbD0YlItxuhT6oh+ucy44IYXfDJZGh2DTpBB0uoLcPNzU2JSTwDgKgkp3laAgRuabejG0RvGnz6ih5o4mEJEPSLp/G7uzv+ZXuZyEC1xWSqpPc7jxCVWKUZeQKcNfkM7E09RA0eaAYJSEACEpCABCQggcoJKGaqvIM0TwISkIAEJCABCUhAAkkCJcGZdLkl8blDAhLYDoE3b94QhwkZQcfkfUg28XAblqnTs4U/8XEO6pnwXu9M18sCsqyxWIKIMCQuNlcCqs1DyJySsJc7G1Ft892QwL4JNCGy9t3G/bVu8GWWBeaW0Qjuj60tkoAEJCABCUhAAvUTUMxUfx9poQQkIAEJSEACEpCABJIEBqd3Uw7yZInukIAEJFATAUQDCDczwXUGL4M1tSZuS6oJ+ufivP6eip5pcL25wXA7fy9yA79YQm6w1U0zXFbp1O4sIba/EXUqJfNXToDbR+UWrmJeydm9imFWmiJAfMG+kL2TOfUQ1cnmTwlIQAISkIAEJCCBLRJQzLTFXtNmCUhAAhKQgAQkIAEJ/B+BweBMzP+WBOcXqAQkIIEKCUSXluvYuXXJJmqtlFRrMOZQB8Vhf+LsZAnCTPM/f/6c2bvRXYOtbtrFalMonzbaxlXM/uWXXwbr3eWIGmy1GTZE4P3799xB8hfGDTXnfFNBgeQFLOcXZQlLEhhcP45xblimJXvEuiQgAQlIQAISkMDCBBQzLQzc6iQgAQlIQAISkIAEJDAxgcGvUQczTGyQxUlAAhKYggBCzOjScp2ykWxu2j2ZukQTd4fVxDqNXf0na5ax5B9/6MxWNyY0IB8p5+vXr2Hm3WznW902E8Ffbf3V2lbhBivNDVrF2oWDecwggXUJcA/lin230t/t7W2/+d+/f1/JnLvm5tU3yZSaCXDn+vPPP/MWDqqd8oe7VwISkIAEJCABCUigcgKKmSrvIM2TgAQkIAEJSEACEpDAAIGS4Eyb9vQPtN/dEpDA7gg0S8uVO6hSkY02ASZlfErktG6jHj9+jMH8oTOjm9Y1JqwdAUpm2TUUb3iyw/z72KbV19fXJW1hcaWq+qvE5srz7HJEVc5c8yQggUMR4GEj317DMuX5uFcCEpCABCQgAQnsgIBiph10ok2QgAQkIAEJSEACEjg6gcFVlgbngo9O0PZLQALVEPj27RvLwZwU+IQP91lyq5oWnGBIahnQOsMy0TBUQW3zBuMltDmX2cjLv2qzdiomLCGXUXG1tdBxJauntfkPvlGyOBfr9x2cks2XgAQkMB8BngYHHwXLVe/z2WnJEpCABCQgAQlIQAKzElDMNCteC5eABCQgAQlIQAISkMASBIjNkHdSbtfTvwQ+65CABKohgLiH2D+hYqbQtLyQpbCQ5bOlzE6lL29hWGMntE90FaEw/8LbrMqXuRXuVcwEZATNP/744yBtxDesDziYzQyFBPa6dmFh880mAQlIYFYCL168yJfPk9JPP/2Uz+NeCUhAAhKQgAQkIIGtE1DMtPUe1H4JSEACEpCABCQgAQn8i8Cg53twRliOEpCABFYkcOrSch1TEWrwEX8nsfKfKLeisi0UOehyKjce8yqUB2ViFEVR1w+5xEK8uYPhK5pyCNP45cuXkjIPnqdQHHZwSjZfAhKQwEwEuFXlo99xlVaeOxN8i5WABCQgAQlIQAJVEVDMVFV3aIwEJCABCUhAAhKQgARGEiA4U8aJS6H4cd+/fz+ydA+TgAQkMCeB6NJyaHr4K692c6uNpESoqfRyFMvkrFDM9Pz581Tba4sjlbJzXDrPAIXDBkSdCFvjavSoCse/nSIBCUhgHwRevXqVb0jhLS9fiHslIAEJSEACEpCABOonoJip/j7SQglIQAISkIAEJCABCRQRYKGZfL7NefrzzXGvBCSwDwLoLPtLy+Gm4rv8k5xVBKf5448/tsKEVkdjBaHfQpiyiVZE7V/XcmIUlcTUWdfImWonRkWJ+I9ey0i+ZrJtl8UqZtplt9ooCUhgdQKfPn3KX2B//vnnly9frm6nBkhAAhKQgAQkIAEJLEBAMdMCkK1CAhKQgAQkIAEJSEACSxDAiZt3/OPCZFWjJUyxDglIQAJlBJ49e9b5/h4xytevX5vVQ5D1PHz4sKykf+ViFa3yzOvmTJmav4yva3On9sKlzTpHzf0TH2e0ivv370fT95T48ePHEi0XHefDwCT9vpZ6EqEnV06e+u797x8bT5484Zp50lKbBOhCMYAggMtsWBRrXFI4I2SZ1vXbgj0j2oI8FLMxvm1LA4cUCmxadBKfk0YIMCFGL7S1N52yGMaTrDWzBConMPj5zfX1deVN0DwJSEACEpCABCQggakIKGaaiqTlSEACEpCABCQgAQlIYH0CuH/yjkxmh11fZv1+0gIJSOA//gO/Mm7mz58/hzAILcPn+Pie28RBn1abkw0C1G3iEpeKOoByK2x72LQKt/OBE9YyOCVmyt8c17J22nrRTxQqzDit5hN2TNuomktb/hRAYMQl4vLykitnGxqNDfodfSQh7rioIg/KQyMDshvkfcTo4pr5+++/h0XRKApnhFxcXFAXF6t8aaP3cq3GjH5bsKdty2DtDOOmLYhiMRvj27Y0hpFCgU2L4IPCCWHThIOfViAIAybE6IW29qZTGozUuIkb0+iu9EAJTEgAYWL+0sqDImf9hDValAQkIAEJSEACEpBAzQQUM9XcO9omAQlIQAISkIAEJCCBkwm42NzJyDxAAhJYnAAuavzKHX9Vs7QcgozQHNzAKXlKmK3dHrwGtjlX3MDDHa19Q2GZGvsHZRPRZq6SyHhbpd6FK0V9UjiK8Aff3t4ubN7OqutcweZuHRIchjHSnExFmIQ8iMtmNA8nbKOFKhS9UReCJw6ZUP3TGIYqiwt73gzaQu0p1QIlsAsg+UL6HBA2cdQka1RxI0PGNHjToUaybehq2YdmigQWI5B6QGoNMCxTi8INCUhAAhKQgAQkcAQCipmO0Mu2UQISkIAEJCABCUjjAYGwAAAgAElEQVTgQATwYOVXZcLpsszSIQeCblMlIIFTCODTxUUdHkHUnJubm2ZpuTC92X79+nU/MZVSqORIHb5AOv7vqAaCS3fKbb+AVeOqwEk/7sDljzpJEre8eRPWyHmEUGmwQCLHbKj7BpuzSoboiTyTJTy50a1t4J+nT5+yHCdyNP5lu1MpPYsCKUwkMhDPh+icQi0UJwVXV1Yn/P79O0Xxx3WYlE4YMw5B/UO4lLDAc7ZpCwUWtgWtUqctVI0xBI4KZUxcP7n4Y3/bFprDNilIH168eNG5AvAw3C/2pEZxooU3MsrHgLZT+o/iwJ9cE3aSwWaWQP0EWJmxvTJEreUCRfy56C4TJSABCUhAAhKQgAR2SUAx0y671UZJQAISkIAEJCABCRyawOA34izGcWhANl4CEliVQOcahYceTUBGx0MIjY5zPWM+brAJne6ZikbvSsmtBqMRjK5xvgORQcxX+LiSo/oSdAadiF/jCt/KUfRL+SmzlUZVaGd0sM1kJ7qZ1sePOgdNJFocRjX/st3XM6FAauMzoR/lFAi1a1x1kd0gKkI6QDbEARTFH9dhUlA+9SWkPDqm9KanNvmctlAXd4TwORahEqIldEKYh/1tW2gO26SQn5sCjSVbKGkC0ej4TBzIWnhtw7mqUz4GtJ0SCq3abCUqwzazGxI4GgGuPPkHIe5rXKCOhsX2SkACEpCABCQggYMTUMx08AFg8yUgAQlIQAISkIAEdkgAVwqunUzDcLG42kWGj7skIIFZCRCToy0fHzCXI7zObUp0I39N6xwS+pg7u1b/SWPDyCitPbjYW+VBm1j/BuoKhBRV2RnVlxxNQ8AJVaHOrKpxkjeGRcHyGZq90XO55MBT8+C/b+tCZtSX4EQlkqiXkPhwLDGBWiEUlxqCFXEh4lkxYwZH9cvk0nq+kuCctmAw18lWDktbkGQhVCqJ1AIKbj2d6wNFoZ/IcIjuogmtDagrsKEv8+Ic7Adnql9rG22viRJYhsDgk1573i1jj7VIQAISkIAEJCABCdRAQDFTDb2gDRKQgAQkIAEJSEACEpiYAC6ofFSG8KP2ieu2OAlIQAJZAvh98cfzR5yMvg84emj+Y/3OIbirq9VrphrS1w10GlXtz6osJzhKK9oIiR1NzETbCUjDKRZCcHtyAh1lzOTlNwWG0UqQ70TlRKh5ok99jPzwmoNWgHOEsVFiKhfnfsAnSjtnrbRz2sKlBiVTG18K22hLXpLVNpOc4cJ2bTobSJHCn4Pb3FxCpNFV8JpC6Kx+aa39/V2mSODIBDiz8mcHV7Mtar6P3Ke2XQISkIAEJCABCUxCQDHTJBgtRAISkIAEJCABCUhAAnUR4Ivw/NereOCi/rC6mqE1EpDATglw/eGvJJxGA4Br2uAn+yGq0Nkcpq+7ja+uDa8SWoLPe7suOlpUT3CmlCt0u3jDcXLqNqdYPzbMqYUcM39UGBRFMSKuT7ScTGKoFwy3O4dEpTOhto9gXacuwRmtjkXiOlWX/wwLDLc7JUTbwtndnuAomU667GRsPlWRFhYF0oyaKoTfNvDU6toD3ZDAvgkMfmbD8pr7JmDrJCABCUhAAhKQgASiBBQzRbGYKAEJSEACEpCABCQggc0TwHfb/6Q+bBXO/gWccGGNbktAAhIYTeCkMDMobM4JHzLayPyBqfXvTmpavopV9tYjHYuurXaSDG4VgPNVStiYcl3OfGZsruTCZeZo16lxfRoUBAriIY0ISSXqolabTleOluWxtNyIY9Gb9qOaIccpMTva6YVticqA2gIx6SQlE7SjKtKmwKhwqq2rs8ECf61tXFjySMeNjU6N/pTAEQggvc3r/NA+lsvfj0DMNkpAAhKQgAQkIIHjEFDMdJy+tqUSkIAEJCABCUhAAocj0DqNUi0/sos3xcR0CUigTgJRt3rG1EzYj8xR8+1CXIWypF8+AgUc5P30DaXgg6yhCRCOSha2rhU7ZyQMhmk8p/AdH1sucMk74FOIiEFCkCEuCGzkZZfIhkL1TKpA0jOWoGQqXFquX35fzESelC6zf3iYErYlr4DMtIULZlSzGFbU2Y5eFto8LD/Xbuc3EEW1z9WYkb/FkLntuLDY8qEVHuW2BHZMIFx9MtpMQgwWLkkcPdxECUhAAhKQgAQkIIFNE1DMtOnu03gJSEACEpCABCQgAQnkCODFzMfkx5fGske5ItwnAQlIoBoCeedxx0yub7iTO4kr/kw5709q1Ir256vGx39SrJR8aeP2RgkToXDucA63t7ehwVEFQ5hh4W2CxyhcPpV5ueIkL5RJ1RvG7Am3+/nbhdXYlelH1ACpgcdz4GglE5VGVypEbJTXYPUbQkrYlkzo0HzJKMB4uI2Wn0pEeJTahRnlpYUSLq42+QNb2VOn6kzDOzn9KYGDEMhc2RoCqbPpIHxspgQkIAEJSEACEjg4AcVMBx8ANl8CEpCABCQgAQlIYOcEiJYRdUS1zSYqQLvthgQkIIGaCTx69Ch/QesYH/qeO7sW/omsaq9hmVqSz58/X1EdS9VRwgtoxTpRZPLalBbXkhtExDnpxFnStjrrKsc1rrtD4VFmSTskSu2oRl+VkeW12To8iat0ZtS0lHmpGjsGtD/L25JBSpQ17gJtmYUbaLmieiYSy0US2B9mHi2/OLM7CptsNglshQD37lDm2Dd73FnfL8cUCUhAAhKQgAQkIIGNElDMtNGO02wJSEACEpCABCQgAQmUEsivx4EX1tD9pSjNJwEJrE0gGn0nZRS+ZzzQqb1LpqfMTqUvaduEdV1eXq6iZ6KXkVL1G4ITNKP/6OcfkUIUmVCYQgmnijxGVDrikPyTwIgC930IwyYqf+m3ekRkpk7koUwUqLDX8hF9UqPu/DUWUxxSNfYRNSnntwVQ7969S5WfTw9rb3KiV+MBOB9dKSwzLGEwnhNh6jqXhaaoQQlUWKPbEjgCgei9u2045+nos74txA0JSEACEpCABCQggU0TUMy06e7TeAlIQAISkIAEJCABCQwTwCeXD01B8JKOa224UHNIQAISWIMAa2ZlfP99i8JYGv29y6QQlikaeACVwP60pOiZll9vDm9oXzpwjvShfGD0b6/0dVXrGzZt4UkgVGOUN/CwOfMu9hDLqQK+TuShTKihUDBEjKWw0s52mDPcdc4Cc005/TOrSe8EJAsrjW6HFo5rS/9ci1YUTYQDy0Gy4h5yIgRedAHPveVKJsoM7R/UJKVMHTwwaryJuyGQOpuaBub37gZC2BACleVb7W0rxOW2BCQgAQlIQAISOCYBxUzH7HdbLQEJSEACEpCABCRwLAL4y/Ouo3Kn3bHA2VoJSKA+AifFGkk5lZdsVir8Uip9SdvmqIsbypJLKaFvC3UGbYtubm7a7Zk2WL4tKlOr85YKqGq1FCXKmJI8E3Z0+XUmOvwyloRjJr+eXSvcRPiYkSURmSwKJ194xsJwV7RkMqTSw2PD7cK2IASMihsgwAAOCzx1G+kS1yXOWQK9ZARkqWLb5fbyfcHhNCEar4vuGFFvyh7Tt0igI2TsNOHUc6pz+OZ+IgPNy815fps7tuLmoGmwBCQgAQlIQAISOCABxUwH7HSbLAEJSEACEpCABCRwRAJ824oDJtVyJtD3FyAk1VjTJSCBTRPAIZ25mnWahl8c73UnccmfqbBM2FCtsuR8Pngo8UGeGrFmRL3oG0JpSFsCt7y5naDcNF+9etXWGG4gZaD2CuMzcS60mpLQ4HW30eKUhN/Iu70nbwI9mF/Zra3xJMNobCh+yuvekN2gfkCWl1c5hAW2VrGRV7GHOTPb+aozB3Z2ndmWPKhOXXP85Nwp6QuqJtxp1IAdX/Cj7TWxQ4AbYlTlFmY7zrtYanHYlgbiv+PQaFvthgQkIAEJSEACEpBAn4Bipj4TUyQgAQlIQAISkIAEJLBDAnySnncWutjcDnvdJklgpwRO8gqnXMvLsEnVTtyXkxY5Wsba0bUQQaGjMEMDwZJzhJOZaRlTpEKEOYkqmVhM6swgLhkOuGCRZaB0SfVscyzNv7i4wIyZmp+xML9rgYBVeQM6e+GD5iYajKeTE8kOQkb4d9Ln+4lKqTOqo3VhfLlurxMrbvBSxiDnJMpfK2YVM+VjyUSBpBLPaUuhsCxV9STpJfYzPlPitiXj1U3SXguZigB3K3Q53BAHC+S2UuFdY9DsERm49GUu+1x4U5e1EXV5iAQkIAEJSEACEpDApgncu7u723QDNF4CEpCABCQgAQlIQAISKCfAZHrG/0rAhgojSZS3zpwSkMBBCOAwbhf9KWkyAo7MIk0lJYzLk7Hz9vY2L1AYV+OsR6Wag87g06dP7EWVEo08QYgF1tSbUGCEnCi1SB9KpqlEA9wQ8bbSU/yLOAlVB60bF6gGMkDgJsu4xU3Lv2yvNQCIMRONKTXHaYJWqUOs4cm/pOOuzvizU4O5IRnCDHOyd8KgXKiUSiQIVFqiWuucQc2JExo/bpv2diA35Uwy5ZsqnGFMc8YZnDmKkyI6JCZpS6beqXalLk1IN9aNEThVA8vL6Yz25sDv379PeHqWGzN5TloXVdtwZaOuzo0jOqQHTepc6MgffeyZ9oo3aNUkGXhgyMdam+NmNInlFiIBCUhAAhKQgAQksDwBxUzLM7dGCUhAAhKQgAQkIAEJrEkAj350/r2x6YDuljU7w7olIIGxBBCspAJg9ItESlIeOqV/+OiUlH6UsEz4vEcXu9aBUec0xuC+bXU5qSaTDfUD/ksEHOcIyxAEIMmNSjeoggCEE0qmUjKOSfhPa+qpJkGpH9RqDv/xSefpqa2I5p8cbEr71am9REVHaJ9Q7TeJsCN1Vhbqqzqt6P+8d+9eP5GUOeTvyAeJZ9avbq0LeN+SwZTURWOSvh6svaoM0ZG5Gw6psbp8FxDsjdvu8vWOrpGBwdUjI/Da6APSaCAeKAEJSEACEpCABCSQJ+Ayc3k+7pWABCQgAQlIQAISkMDeCODnw6OcahXigFVc/il7TJeABCQQJYC7K5oeTUTBWRI3JXrs6EQ8dqlIeKmoQqPrWvFANBytkgkzEGnhrkZI0TcJ5yW3GOLcII9A1YH/lfAMJeEAIUlO9DccSEihqJIJ5yj1Tqhk6tu/pxR4QmxPLZqvLeixeHAaLJ+RmXl8Ygyj4QuVTEgQJglRk5KnIwAatHkwQ6ZF0XN8sMB8hlRb5qgrb8m4veCKXp3oi0n6epxVHiWBqgigac4omTjZtyj1roqwxkhAAhKQgAQkIIGdEfhhZ+2xORKQgAQkIAEJSEACEpBAngBeZ9xFjx8/TmVjlhlnTOicTuU0XQISkMBaBPANE+OnH10mZQ/SAQQcqb1zpFNjtFgC4O3mAovfsb+mG12DdAzaaLairn2woOoIhR1IbNHWNEuwsZeNcDGyjOOzIWwgh+hIyyci0Ok8CUTXMMoXcpC9iORYZLB5Oso0GaEeQ5Fh3znBORc468NhjLplqmAqKQHQJGKm8CTtNLwzeDp7x/2ctS3jTDrpqJR6ld4/qRwzS2CvBBAqpU5zmsyTQIlydK9wbJcEJCABCUhAAhKQQJSAy8xFsZgoAQlIQAISkIAEJCCBnRPIL5uCDyzzOf7O0dg8CUhgIwRQzJzkUA9XQ5u7iQRiSUlDtrvOTr9Rg21BxoGoKyOJOLMjuFsRGmqmqCcUmxJjnWk2h+OyXT2OVPgkgBeZ/j2/XZ0SdrDMXNiizCqKYTZEfo04j/GDCiqUMZFt2kes1Ci9u7sLTRq33VkXLyxk8NwPMxduz9qWQhtGZ0utOzbTmTXazsUO7N8vqHqOYbNYi8KKUt0d5llmmzvsVMrIuQ0efGabY6nTuRtl+RKQgAQkIAEJSEACcxNQzDQ3YcuXgAQkIAEJSEACEpBApQTyPrkNTY5XylezJCCB+QlkfO39ypeM30P4gehacoToQEHSt20rKSz01ppafpvAhckCc8h3OqqOtqgRG8TlgjADYMSxhYc0PdXEi2r/5dhO3J18aY1CCCEd2Wh+G3EKRctMGqy8PZ29CJcbqRk8a7CnY16FP+lQBh7jeZxt014BonoRDJtEL5UqnPKRapUsEHkSolR1KMO4gJxU1CqZUw/V5dfJVcyer9Joh+5GzDQft72WzHjgupF5BjjsmbLXHrddEpCABCQgAQlIYCoCipmmImk5EpCABCQgAQlIQAIS2B6BJ0+eZKL9+4Hs9npUiyVwMAIE/mHtp/JGTxKtpKQ69C5Rp93WXbmtmGmcwgBRAjcdVE2jYzVRL3IQOv0kRVFJl5lHAicR4OLDSC5f6ZKhi7ee566TaslnTl0AJ5EFpArHpEnK7zQtVd2SItSOSSf9TF3zl4wIeJLBc2dWzDQ34W2Vn3/lRE3LFWBbLdJaCUhAAhKQgAQkIIFlCPywTDXWIgEJSEACEpCABCQgAQlUSAA/HIs0pZbRwVvMLh3GFXacJklAAg0BFuriW//URaxPiYBJCyzIQi1RJdMOgt8gLLi6uoJ5Rgjbx96mEEiJv6YLiOyCpIlFuOg+/tqoRW1mlmdim7q4T/EvWpBphSBtRW5IYAQBLj78cSASPYYxg7kZyU3wraZAxjCjl6HLAxUjf0Qt+UNSpyGRmfIHluzNRJ9CUFhSwkl5Zm3LSZaMyEwUt9Q136foETw9ZGcEeChKneC0lPu7Sqad9bjNkYAEJCABCUhAAhMSMDLThDAtSgISkIAEJCABCUhAAtsjgDsZT1vUB0Nj8MBtYnWP7XHXYglIYCICeJFfvXpVWBjaAsJFFGYenS0VomPrYZlGA/FACUhgDgKsDIiCql/y+SHoomF1moqmXSmvNT7Vlk1ENkKpFo02h8otL2LjIZweRMyxv0Ueo0PIm2A74I+zwWKml5eXqfbyVMZpsr/xn2qv6RKQgAQkIAEJSEACpxL4x6kHmF8CEpCABCQgAQlIQAIS2BMBpo8zH8vim3n58uWe2mtbJCCBnRHgGtWE8ClpF8LNuQMApEJ0ECtFd11JH5lHAhIoIYBYJKpkmjssE2vMlZh3Up5G09M/BEl9/ZGNmiBzfeORKOWVTIg8Li4u0Hnwr18O9AGasgMCXKbyawHzEuqj0Q462iZIQAISkIAEJCCB+QgoZpqPrSVLQAISkIAEJCABCUhgGwTwtbDeXMpW1hnBN5/aa7oEJCCB1QmctObRHJ74kACrsIU/2+25620rckMCEjgCgZQSfRIxU+p6xUKTc6iLZm3L3IMhdc0fvDGFC/kRgGpuOy1fAssT4HKUiv6LMbx+5gV/yxtsjRKQgAQkIAEJSEACtRFQzFRbj2iPBCQgAQlIQAISkIAEViDw7NkzHFSpilnCic/HU3tNl4AEJLAugbdv35YbQMC5+S5ohH1KxUrRY1feR+aUgAQGCcwnAOI6FtUfEGro3bt3g4aNyDBfW0YYc9IhBJ4JNUnhsYNips+fP7f5nzx50m67IYF9EGBUR5dfbFqHYpLXz3201FZIQAISkIAEJCABCcxHQDHTfGwtWQISkIAEJCABCUhAAlsigIMq8zU/q2CwjsaW2qOtEpDAYQgQKWTQbRzCSAXSCPOM207JqlJhTsbV4lESkIAEUgKg83WTqctpJornmd2Rakv9Ep+Ukunp06f5EFZh0FMynwnQwyVQG4E3b96kzmtM5SJDhtps1h4JSEACEpCABCQggQoJKGaqsFM0SQISkIAEJCABCUhAAusQIFrJw4cPU3WjZ+ID9NRe0yUgAQmsSCATW65vFQ62OdSZqbBMXFfPlxf0W2GKBCRwWAI8j0WDwAHkzEc1FAbRsEzX19czXce4GkdrzDyR1tPvKYFXStjaWh5qagczt0e5IYFNEECrF47wjs2o90IxX2evPyUgAQlIQAISkIAEJBASUMwU0nBbAhKQgAQkIAEJSEACRyeAj59lRKIUcJtlQjdFDzFRAhKQwDIEHjx4cFJwi4ybbbTBKYe0YZlGI/VACUggSiAT8iQlr4mW00lE1B69NhJG5eXLl53MU/1MteX58+dTVTFTOejGoqto8SCdF36h5Gi1aDxa5zPPZLzFSmAmAlxGWKA8VTgDHuV3aq/pEpCABCQgAQlIQAIS6BBQzNQB4k8JSEACEpCABCQgAQkcmgCLYtzc3Pz4449RCvhs6l/yI2q5iRKQwO4JpLRE0YazNtCZ8Us6xeK9a53T4S6Ci3jZDIG4LQEJnE8gJQCi5KgaqaRGIiRF9UNzh1FJtaV+AX30mg/qvLKWW094t1LtWjI4zbMVAqnLSGM/T0Q8LG2lLdopAQlIQAISkIAEJFADAcVMNfSCNkhAAhKQgAQkIAEJSKAiAgQ4+fr1a0rPhM/p2bNnFZmrKRKQgAT+lwDBLU5almhaF3LonA47ZNpawpLdloAEDksgJQACCAqbEUs4IUF4/Phxf7k3dDlzh1FJtWW78YogmRmZKMZaziyQut1mZtqY2nX//v3ULtN3QAChHouSt8O70yKe0L59+9ZJ9KcEJCABCUhAAhKQgATyBBQz5fm4VwISkIAEJCABCUhAAkck0OiZUuvNff78eb7VRo6I2zZLQAITEUgpiqLFE5wpmj4ikUgDqcWGDMs0gqeHSEACGQIoBlIxgZqjWOMJcVKmhM4uFAZRJRNSm7mVTNgZlT7UH5YJhqnn5A7e8OebN29a8RaHv3v3Lty7p21CvfabE03sZzNliwS4LnEZSV2aUDK1I3+LrdNmCUhAAhKQgAQkIIG1CChmWou89UpAAhKQgAQkIAEJSKBqAnk9EyIA/DFVN0DjJCCB4xEgbly5dxkP+oj4JVGoqXWdDMsUxWWiBCRwDoGUJiCMqYmqoFDPxGUwqmT6+PHjAlKbVFs2IWZCmhMNB3h7exvtX56c25sFncWyztFsu0l88eJF2Jb86nthTre3SIBzNq9kUsq2xW7VZglIQAISkIAEJLA6AcVMq3eBBkhAAhKQgAQkIAEJSKBSAkw6s95c1E+Dxfhj1DNV2nOaJYEDEyCUSHnrW79y+SH9nAQ1ifrjkVW5KGcflykSkMCZBKIXHMpEftRqgBBrXlxc5PWahJRjjTPCOHXs4cHv+/fvy1y+ojHtsKdtSMe22n5GwwH2O4igNUTpC+845OGzgdqaM609DL9WwMTGhNEQp7XT0s4nwPBOnctNTCaVTOdDtgQJSEACEpCABCRwTAL37u7ujtlyWy0BCUhAAhKQgAQkIAEJFBJghrrvmGmOJe6IkqZCjGaTgASWIYDPLLpuUbR23P9n+uxTV8jr62tX5IwyN1ECEjiHACKYaASUZo63c0VCVYmOBG0QG/fv3ydoEMfyUMeSwdFCFn6ui7aFqEWof85BtOSx3EGA2akRWS1xiQDOVwHsDXU8tA7+yMg6h/hTAhslED0FmragZELwvdF2abYEJCABCUhAAhKQQA0EFDPV0AvaIAEJSEACEpCABCQggdoJZOapF/Z71U5K+yQggbUJsDRSNFpG1K4zPW146VihqV/ytpzxfftNkYAE6iSAygeJTN+28FIWLmfWz5lKQX/DlXPhACpoevoBXbBkgRXuUhxGpGcekjul0U0oaHcfk6nTan/umACi7VCrF7YUDSXh38IUtyUgAQlIQAISkIAEJHAqAZeZO5WY+SUgAQlIQAISkIAEJHBEAp8+feIT82jLcX3l1zGJHmWiBCQggZkIpC5W0erwo58TNgA1Z7TYVHo0s4kSkIAECgmkImWG67KhBCIgUJiSKRx5DWHkiOrEUQsrmbCqf7nGnm0pmWgFD8lIlNCwZjizF87cblQyZSi5a1sE0E2mlEwEhFPJtK3e1FoJSEACEpCABCRQJwEjM9XZL1olAQlIQAISkIAEJCCBGglkvvVn4ZLlfWA1MtImCUigAgKZUAF960YHD/jjjz8uLi76BRqWqc/EFAlIYBICqYvbzc0NC8x1quAaxRpn6J/QNrWLb3KBIp4cq85x6eNv9Yc3BPFXV1eseYdJaJs2vXgx6o0GeLuEH41CnvX8+XOiN3V6x58S2DQBRvvl5WW0CZsLrhZthYkSkIAEJCABCUhAAjUQUMxUQy9ogwQkIAEJSEACEpCABDZDAJ/Tq1ev+uZ+//7db837WEyRgARWIZCSGaWMGXcFSy0t5OKbKc6mS0ACZxLgWasVyoRFEVop/Om2BCQggVkJEJAMlV6/CiKQobnsp5siAQlIQAISkIAEJCCBEQRcZm4ENA+RgAQkIAEJSEACEpDAcQkwPc0kddh+PvHnA1yVTCETtyUggXUJcEViiZNyG4gLUp65ydmEPOkfxSVx05FF+i0yRQISqIQAl52okonYP5VYqBkSkMBBCKDnJpQazzxNe9ngQkQQOJVMBxkANlMCEpCABCQgAQksQ8DITMtwthYJSEACEpCABCQgAQlIQAISkIAEliPw7ds3llIqr+/UtTJTiz0ZlqmcuTklIIGTCKRCobio00kYzSwBCUhAAhKQgAQkIAEJSEACmyBgZKZNdJNGSkACEpCABCQgAQlIQAISkIAEJHACgUePHp0UreTDhw/lpf/111+p/IZlKsdoTglI4CQCv/32WzT/L7/8Ek03UQISkIAEJCABCUhAAhKQgAQksF0Cipm223daLgEJSEACEpCABCQgAQlIQAISkECSAEGSkvt6OybJTHyUXsEmSEACEpiGwMePH6MFPXnyJJpuogQkIAEJSEACEpCABCQgAQlIYLsEXGZuu32n5RKQgAQkIAEJSEACEpCABCQgAQnkCDx48ODPP//M5Qj2XV9fs3hckBDfJCzT/fv3o/tOXasuWoiJEpCABPoE/vjjj4uLi346IehYVbOfbooEJCABCUhAAhKQgAQkIAEJSGDTBIzMtOnu03gJSEACEpCABCQgAQlIQAISkIAEkgROCpV0dXWVLCjYkYrhRF0//fRTkNFNCUhAApMRcI25yVBakAQkIAEJSEACEpCABCQgAQlsgVV2eAAAAAo1SURBVICRmbbQS9ooAQlIQAISkIAEJCABCUhAAhKQwCgCCIz++c9/Fh56c3OTX7DJsEyFJM0mAQlMS+DZs2efP3/ulzl41eofYooEJCABCUhAAhKQgAQkIAEJSKB+AkZmqr+PtFACEpCABCQgAQlIQAISkIAEJCCBkQTevn1bfuRg5g8fPkRLe/HihWGZomRMlIAEJiGQisyU119OUrWFSEACEpCABCQgAQlIQAISkIAElidgZKblmVujBCQgAQlIQAISkIAEJCABCUhAAgsRyMRSilrw9evXR48eRXeRmIrzdHt7q5gpBc10CUjgTAJ//PHHxcVFv5CHDx9++/atn26KBCQgAQlIQAISkIAEJCABCUhg6wSMzLT1HtR+CUhAAhKQgAQkIAEJSEACEpCABJIE0BgRNim5u7fj119/7aX9X8K7d++iK9YZlilFzHQJSGASAqmwTI8fP56kfAuRgAQkIAEJSEACEpCABCQgAQnURsDITLX1iPZIQAISkIAEJCABCUhAAhKQgAQkMCWBVFCTVB3fv39/8OBBf28qLFMqf78EUyQgAQmMIMBaclE908ePH589ezaiQA+RgAQkIAEJSEACEpCABCQgAQlUTsDITJV3kOZJQAISkIAEJCABCUhAAhKQgAQkcBYBlElPnz4tL+Lq6qqf+f3799GwTJQcVT71SzBFAhKQQCEB1sfkDyEmq8i9fPkyqmSiqA8fPnz58oVsTX7+LSzfbBKQgAQkIAEJSEACEpCABCQggcoJGJmp8g7SPAlIQAISkIAEJCABCUhAAhKQgATOJYAg4KT1mG5vb4nDFNZqWKaQhtsSkMBMBD59+vT8+fNzCv/ll19QOJ1TgsdKQAISkIAEJCABCUhAAhKQgARWJ2BkptW7QAMkIAEJSEACEpCABCQgAQlIQAISmJfAo0ePHj58WF4H8U7CzIZlCmm4LQEJzEfg7du3ZxZOGCdiNZ1ZiIdLQAISkIAEJCABCUhAAhKQgATWJWBkpnX5W7sEJCABCUhAAhKQgAQkIAEJSEACSxAgVMnl5WVhTT/++GO4YBMLyf3555/9Y79+/YpMqp9uigQkIIFxBO7duzfuwPCou7u78KfbEpCABCQgAQlIQAISkIAEJCCBzRH4YXMWa7AEJCABCUhAAhKQgAQkIAEJSEACEjiVwJMnT37++eeoJqlf1D//+U+iMb18+ZJdrPoUPYq1nFQy9dGZIgEJnEPg9evXV1dXlICkkkvW/fv3B0tjWUyuUVy1mqM6geUGDzeDBCQgAQlIQAISkIAEJCABCUigQgJGZqqwUzRJAhKQgAQkIAEJSEACEpCABCQggekJoE969epVYbnICJqlmgzLVEjMbBKQgAQkIAEJSEACEpCABCQgAQlIQAISmISAYqZJMFqIBCQgAQlIQAISkIAEJCABCUhAAhsg8NNPPzXxS0psvbm5IVt0cbqHDx9++/atpBDzSEACEpCABCQgAQlIQAISkIAEJCABCUhAAicR+P/+8z//86QDzCwBCUhAAhKQgAQkIAEJSEACEpCABDZK4N69e7/99luh8f/zP//z3//93/zbz/9f//VfRGzqp5siAQlIQAISkIAEJCABCUhAAhKQgAQkIAEJnEnAyExnAvRwCUhAAhKQgAQkIAEJSEACEpCABDZD4K+//rp///6Z5hqW6UyAHi4BCUhAAhKQgAQkIAEJSEACEpCABCQggQyBf2T2uUsCEpCABCQgAQlIQAISkIAEJCABCeyJAMvMvXjx4swW/frrr2eW4OESkIAEJCABCUhAAhKQgAQkIAEJSEACEpBAioCRmVJkTJeABCQgAQlIQAISkIAEJCABCUhghwT++OOPi4uL0Q37+eefKWH04R4oAQlIQAISkIAEJCABCUhAAhKQgAQkIAEJ5AkYmSnPx70SkIAEJCABCUhAAhKQgAQkIAEJ7IrAgwcPnj59OrpJhmUajc4DJSABCUhAAhKQgAQkIAEJSEACEpCABCRQQsDITCWUzCMBCUhAAhKQgAQkIAEJSEACEpDAfgh8+/bt8ePHI9pjWKYR0DxEAhKQgAQkIAEJSEACEpCABCQgAQlIQAInETAy00m4zCwBCUhAAhKQgAQkIAEJSEACEpDA5gk8evTo4cOHI5phWKYR0DxEAhKQgAQkIAEJSEACEpCABCQgAQlIQAInETAy00m4zCwBCUhAAhKQgAQkIAEJSEACEpDAHgh8+fLl8vLypJYYlukkXGaWgAQkIAEJSEACEpCABCQgAQlIQAISkMA4AkZmGsfNoyQgAQlIQAISkIAEJCABCUhAAhLYMIEnT54gTjqpAa9fvz4pv5klIAEJSEACEpCABCQgAQlIQAISkIAEJCCBEQQUM42A5iESkIAEJCABCUhAAhKQgAQkIAEJbJ7ASeKkH3/88eXLl5tvsw2QgAQkIAEJSEACEpCABCQgAQlIQAISkED1BBQzVd9FGigBCUhAAhKQgAQkIAEJSEACEpDADAQQJyFRKiz47du3hTnNJgEJSEACEpCABCQgAQlIQAISkIAEJCABCZxDQDHTOfQ8VgISkIAEJCABCUhAAhKQgAQkIIENEyiUKKF5evPmzYbbqekSkIAEJCABCUhAAhKQgAQkIAEJSEACEtgOAcVM2+krLZWABCQgAQlIQAISkIAEJCABCUhgUgIvXrwoKa9Q81RSlHkkIAEJSEACEpCABCQgAQlIQAISkIAEJCCBPIF7d3d3+RzulYAEJCABCUhAAhKQgAQkIAEJSEACeyXAYnMfPnzItI6wTH/99Vcmg7skIAEJSEACEpCABCQgAQlIQAISkIAEJCCBCQkYmWlCmBYlAQlIQAISkIAEJCABCUhAAhKQwMYIvH79Om9xYfSmfCHulYAEJCABCUhAAhKQgAQkIAEJSEACEpCABAoJGJmpEJTZJCABCUhAAhKQgAQkIAEJSEACEtgngWfPnn3+/DnVttvb259++im113QJSEACEpCABCQgAQlIQAISkIAEJCABCUhgWgJGZpqWp6VJQAISkIAEJCABCUhAAhKQgAQksDECb9++TVlM3CaVTCk4pktAAhKQgAQkIAEJSEACEpCABCQgAQlIYA4CRmaag6plSkACEpCABCQgAQlIQAISkIAEJLAlAo8ePfr999/7FhuWqc/EFAlIQAISkIAEJCABCUhAAhKQgAQkIAEJzErAyEyz4rVwCUhAAhKQgAQkIAEJSEACEpCABDZA4MOHD30rf/31V8My9bGYIgEJSEACEpCABCQgAQlIQAISkIAEJCCBWQkoZpoVr4VLQAISkIAEJCABCUhAAhKQgAQksAECRGZCuhQaygJzb968CVPcloAEJCABCUhAAhKQgAQkIAEJSEACEpCABBYg4DJzC0C2CglIQAISkIAEJCABCUhAAhKQgAQ2QOCvv/5iXTkMffDgwQbM1UQJSEACEpCABCQgAQlIQAISkIAEJCABCeyRwP8PcxV9Lrmq/8sAAAAASUVORK5CYII="/>
  <p:tag name="POWERPOINTLATEX_PIXELSPEREMHEIGHT#7C5C6861747B537D286D2C6B297C203D0D0A5C42696728312D5C667261637B317D7B5C737172747B5C74657874726D7B534E527D5F7B7072697D2B317D7D5C426967297C58286D2C6B297C2C" val="183.3333"/>
  <p:tag name="POWERPOINTLATEX_BASELINEOFFSET#7C5C6861747B537D286D2C6B297C203D0D0A5C42696728312D5C667261637B317D7B5C737172747B5C74657874726D7B534E527D5F7B7072697D2B317D7D5C426967297C58286D2C6B297C2C" val="156"/>
  <p:tag name="POWERPOINTLATEX_CACHECONTENT#5C74657874726D7B534E527D5F7B7072697D286D2C6B29203D205C62657461205C74657874726D7B534E527D5F7B7072697D286D2D312C6B29202B0D0A28312D5C62657461295C74657874726D7B6D61787D5B302C5C74657874726D7B534E527D5F7B706F737D5D" val="iVBORw0KGgoAAAANSUhEUgAAErIAAAC+CAIAAADosL9OAAAgAElEQVR4AeydjdHXNtOvD8+8BTyhhEAFQAkvVACUEKjghhKACoASAhVASgAqgJSQpAPO78RnPBrZllayJEv2dc/A+C/rY3VJllerlXzr58+f/4c/CEAAAhCAAAQgAAEIQAACEIAABCAAAQhAAAIQgAAEIAABCEAAAhCAAAQgAAEIQAACEIAABCAAAQhAAAIQgAAEIAABCEAAAhCAAARGIPCfEYRERghAAAIQgMB5CDx79uzWrVv379//+++/z1MragIBCLQl8OPHjzt37vzyyy+vX79uWzKlQQACEIAABCAAAQhAAAKnIoCZ4lTNSWUgAAEIQAACMQLYFWOEuA+BMxNA+T9z61I3CECgCQFUqSaYKQQCEOiCgHxR5N5W5O/FixddVAkhIAABCEAAAhCAQE8EiihaUyaqFtsCe2pbZIEABCAAgVMT+Pz5s/bwvH//XrX89u3bH3/8cerqUjkIQKAiAY0kf/755z///PPy5UttM9YSVMXCyBoCEIAABCAAAQhAAAIQOCMBzBRnbFXqBAEIQAACEIgQwK4YAcRtCJyUAMr/SRuWakEAAq0JoEq1Jk55EIAABCAAAQhAAAIQgAAEIGAgwLZAAySiQAACEIAABHYT0ClKjx490h6eOadff/11vuYCAhCAQBIBdwDRNuO7d+9++PAhKQciQwACEIAABCAAAQhAAAJXJoCZ4sqtT90hAAEIQODKBLArXrn1qftlCaD8X7bpqTgEIFCcAKpUcaRkCAEIQAACEIAABCAAAQhAAAL7CbAtcD9DcoAABCAAAQhECDx58kRf9HIjvXr1Sh/4ckO4hgAEIGAn8OzZs8ePH7vxnz59qqV9N4RrCEAAAhCAAAQgAAEIQAACqwQwU6xiIRACEIAABCBwBQLYFa/QytQRAi4BlH+XBtcQgAAEdhJAldoJkOQQgAAEIAABCEAAAhCAAAQgUIMA2wJrUCVPCEAAAhCAwP8n8Pfff2v738ePH10i2hP44sULN4RrCEAAAqkE9HlAb2egth9rLSo1H+JDAAIQgAAEIAABCEAAAtchgJniOm1NTSEAAQhAAAJbBLArbpEhHAInI4Dyf7IGpToQgEAnBFClOmkIxIAABCAAAQhAAAIQgAAEIACBmQDbAmcUXEAAAhCAAAQKE9B624MHD759++bme3Nzw55AFwjXEIBANoHlstP79+8fPnyYnSEJIQABCEAAAhCAAAQgAIETE8BMceLGpWoQgAAEIACBJALYFZNwERkCIxJA+R+x1ZAZAhAYhQCq1CgthZwQgAAEIAABCEAAAhCAAAQuQoBtgRdpaKoJAQhAAAKtCfz48UN7Av/880+34N9+++3169duCNcQgAAE9hBYLjv98ccf7Azcg5S0EIAABCAAAQhAAAIQOCUBzBSnbFYqBQEIQAACEMgmgF0xGx0JIdA/AZT//tsICSEAgdEJoEqN3oLIDwEIQAACEIAABCAAAQhA4EwEbv38+fNM9aEuEIAABCAAgR4ITOtt//zzjyvM48ePZR12Q7iGAAQgUISA9gFqN6Cb1b17975+/eqGcA0BCEBgDwGdL/7XX3/Nus1///vf27dv//LLL3vyJC0EIAABCEAAAs0IYKZohpqCIAABCEAAAmMRwK44VnshLQQsBFD+LZSIAwEIDESg5+UJVKmBOhKiQgACqQR06v3Lly+9VFojfv/+vRcY/Sn3lTt37kSjEQECEIAABCAAAQhcisDnz59nTzxjxb98+fLmzZtlZG0JPGBboCqgTyd9+/ZN/+tPnoWSbK7S5Fyo/3/990/fWaqhFGpXxtOnT1Xuq1evXrx4sURDCAQgAAEIQCCbgAzTy+8E/u///q/egNl5khACEIBAmMD9+/elYLtx2Bno0uAaAhBIIiDnIQ0p2m+sObsMCvOEfZmJJu4abaTn6G/o5RwsFcvGJQQCEIAABE5DADPFaZqSikAAAhCAAARqEMCuWIMqeULgKAIo/0eRp1wIQKAUgeGWJ1ClSjU9+UAAAr0RWN0WqKVhDdS9iYo8ELAQwB/AQok4EIAABCDQOQG9zh49erQUst22QH2r5Pfff5dPoeesvJRpK0QuhvrIUhFHQymmd+/enQvie4kzCi4gAAEIQGA/gdX1Nswi+8GSAwQgECawOvhIeWZDcpgbdyEAAZeAJss63/Hjx4/aDeiGG6+l8Pz2798oXxHEUmFsWaJBAAIQgMDQBFZnCpgphm5ThIcABCAAAQiUJbCqLWBXLAuZ3CDQhsDq44zy3wY+pUAAAjsJjLs8sTr2okrt7A8khwAEeiDAtsAeWgEZdhLAH2AnQJJDAAIQgEBvBA7bFqipr3wK9ZfnU7jKUR8ikJ/hs2fPVu9aAh8+fKgNinNMfa5wFJ/FWWYuIAABCECgWwLL0+D0CVx9Zmfo7+d0SxvBIBAgIEVUap60UH3kar7QT11PIfPHr6Rbvnv3LpDVKLe8wy8msXWyhj6UPUoVkBMCEDiKgKwGb968cWfKeyTRuHpzc9Ot8oOlYk/jkhYCEIAABIYjgJliuCZDYAhAAAIQ6IHA1UyL2BV76HXIAIH9BFD+9zMkBwhAoD2BEyxPoEq17zaUCAEINCDAtsAGkCmiEgH8ASqBJVsIQAACEDicwAHbAjXjlU+hNgTWq7y8DF++fJm6o09e0U+fPnWlYlugS4NrCEAAAhDYQ8DbeT5l9enTJ4XvyZa0EIDAKgEpnNraN+30m7b/uderSbYCT/Ocrur9Uptlsd2qO+EQgMDFCeiEPO3i+/btW3EOr169evHiRfFs92SIpWIPPdJCAAIQgMCIBDBTjNhqyAwBCEAAAm0IYFr0OGNX9IDwEwLDEUD5H67JEBgCEDjT8gSqFP0ZAhA4HwG2BZ6vTa9QI/wBrtDK1BECEIDAlQmszj0F5OfPn7f0rywa7bOXT+HHjx/LZruVW6qXs7YRzl+GmfL8/v37no8Y3Lp1a0u2UuH6zJSQduXM3aDWAXrGj97ok5JVN6YGJMy7pYZWwtu3b+v/X//9U8h08eDBg9QdsHkykAoCENhDYHXY6dAhfk8dSQuBTghon4lOoCgozGm2BYrJqnH27du3e762XRA1WUEAAv0Q0ORdR+1sTZo0Gfnff/80JdEkRf9PU5L5gwnaSajvIYfn/kqlAXbPjLsULiwVpUjO+WCpmFFMF1gqPCD8hAAEeiCAmaKHVkAGCEAAAhDokACmxa1Gwa64RYZwCPRPAOW//zZCQghAwCVwyuUJVCm3ibmGAAROQGB1WNPir7ZdnaB2VOF8BPAHKN6m+AN4SPEH8IDwEwIQOIRAu22B7969e/78uaWSci+8d++e1ET9ycVQ7w+l0oY9fbtv+l8fe5m8DL1dfMvMlVaOjE+ePFne8kJWl3n63xY41cL4RvGqXOkn2wIrgQ1kq36uh0X7AyffXHYJBlhxCwKHEFi1hnQ1dB+ChUIhUIPA8uPP+0spflLGfpH25CDFeLlR50xbH/fAIS0EIDARkJng6dOny+m25h3aKygdxr6XT8OypuR//PHHFtvDxx8sFVtNsz+8K3UXS8X+Bk3NAUtFKjHiQ6AlAcwULWlTFgQgAAEIDEQA02K4sbArhvlwFwJ9EkD577NdkAoCENgicOLlCVSprUYnHAIQGJHAqpIp/1W2BY7YmqeXGX+Aek2MP8DM1ohi9dSeOZPhLvAHGK7JEPj0BFpsC9RWe+1W0ka+ME199U4j48OHD8PR3LvKWZ8gkIuhHA2XPotzTGWrCIG9UtJH7969O8efL0bZFiiB+/nMC852c/856kJTrGl/oGVD7FFCUi4ErkNg9UWLKeQ6HYCaNiawuqCyRwadVfH169c9OfSWVvqzhiBPc9ZEXUq1fZ9Pb5VCHghAoCCBVUOk5heasGfPL6QO6ZAgne+zKufvv/+enfNqhsZALBVGUHuiYamY6F1zGcDrOVgqPCD8hMCBBDBTHAifoiEAgYsQkLORDC8ytmgmhbFlrEbHtBhuL+yKYT7chUCHBK6j/PPy7bD7IRIEMgice3kCVSqjS5AEAhDolgDbArttGgRzCeAP4NKodI0/wAQWfwBxwB+g0lNGthCwE1i1BCq5PovyH3sugZgqQI96YE+gFsb0YlB5MtUl7QlUodrppyTSMvX+1kcG5Ke4Kom+iKIPqQVcuvUlhNWEAwXKyZLDNgZqr6qiyt1W+2DVq7VFU0uYegarFkfmEIBAgIBG5tVXjNzfA6m4BQEIZBPwdrtl5zMnlP/WfH2OC+nPy892idujR4/OUUFqAQEIZBOQ3iKPVU0l3Bw0nddcW3OKPTv3NG1X5rKEujnP11KW9EGG+WebCywVbThjqWjDeYhSsFQM0UwIeQUCmCmu0MrUEQIQOJaAXJmlButD6/pfB5KyQHNsc6SWjmkxTAy7YpgPdyHQG4HrKP+8fHvre8gDgQwCV1ieQJXK6BgkgQAEIFCbgNzOZbqR/7mWwu/fv6+1cg3X8rmd/nStEK10S+FUHIw8tZujbP74A5TluZUb/gBbZC4Yjj/ABRudKg9EoMC2QClD8jAOLKK8evVKqpXUpv1cpH5pY6G2F97c3Cxz03CjnYGrvoYKDOxaXGbVbcjqzpNupUWwNgS0J1bPoKYoL168kB2tTaGUAgEIzARWX4J6T8mUMMfhAgIQKEhAH/crmJuyOt+2QFVKQ9BSYZa2vGfPT1ns5AYBCLQnoHmxPFY1FLhFa8KuSYTm2m5g9rWKWA4+U26azAbO8ckucSshlootMjXCsVTUoDp6nlgqRm9B5B+aAGaKoZsP4SEAgf4JyLTinbSyPJup/1pcWUJMi9HWx64YRUQECPRD4CLKPy/ffrockkAgm8B1lidQpbI7CQkhAAEIlCWghWk502rL3+3bt6U263QnLV3Jh1xr5a6vu64VItuOrD2Ko5jaLqjBXGvNOOKWbZHiueEPUBxpIEP8AQJwLnsLf4DLNj0V75bALW2x2yOcNKc3b95s5aCVFX0rSarVVoQ94dpqKD3MW3ubMpRfowSbM1dMff3AVebmW7r4/v37HgmT0nr+l64Y9muvdvaEBWPKXqPc/vrrL1HV/6qX/mpsvFTDTX/64KQuVKjUdF1I845WRztIvbXYqQ9IYKWdJN/qFdHMe46gvQ3yxC3l19tzTZENAj0Q0Kb35ZtIr7+WXu89cEAGCDQmoLe8FI/pna6i51e8LqSTpAqzUx9OLa5lfKlMSw1NH/EucmBHy4pQFgQgsJ+AzOKaQbv5aGKlCbtlbuWmslzLU0cWwGVMTes0SutAk+WtsiFYKrBUYKko+0ztzw1LxX6G5AABIwHMFEZQRIMABCCQQUCrjdJqlpaW3377TaaqjAxJchQBTIsW8tgVLZSIA4FjCVxB+efle2wfo3QIlCJwqeWJCRqqVKnOQz4QgMCBBJajt4TR+nLnm+WkQMqRT38ZvkNL2vIAlNkHB5slmcND8AfAHwB/gMMfQ08A/AE8IPyEQCUC+lKuTjFYZi4X6F3bAlftjHMxbZbBpGWqbksdzi09LOfObYFzfY0XElj+kZ47pjHtHK2xzHO50QvVTjvx9LfqAxpNPkXQ5OHx48d6Q7TZ2KatO1++fNkpsySXwPrTTEAbF+Xtqv+n6gR8XjUJmeJIQZn2M6gnT9e6mP+mOKn/SxjtIK3h45sqCfEhcGIC2iO9ehRKt6P0iduCqkHAJaCX+2TmcwO3rs+9j1e6mb4Mtqw7w9SSCSEQODeBpVlc8wXtCQzMVnYCUc6rh7BorjedMrMz/0DysAXAtRUEMtl5C0vFToBlk2OpwFJRtkeRGwR6JoCZoufWQTYIQGB0AlpqlSn4qGnO6PTGkh/T4tRe2BXH6rdIe0ECV1D+eflesGNT5VMSuNTyxNyCqFIzCi4gAIFxCQy3LVC+uFufmdnZCnIG1hKzMq+3tr5Twqslxx8go8WlnLBzIcyNnQvTxxjYuRDuJ9yFwOEEAtsC/4+2Bub96XNkgYppP1JetnmppHUthVGgctOOr+UtN0Re0XmF7kklPq4Mqdfy6NpTeoO02tumD9FIIU6qmjxTP3361EC81SIkswRIEniKrGqqm63mWSRQmavD5Mkmp9tDeniRipMJBDonoEFjdcRo/AbsnBLiQeBAAkZ1SzrtgUI2KHpVaZcto0HRFAEBCHRCYDkONBj6tOdwVVNSYNVJ37KyrhiN9TQsFZ08ArMYWCpmFPsvsFTsZ0gOEChOADNFcaRkCAEIQGAmsKrbz3MNLcTMMbk4DQFMi2rK1Sk2dsXTdHIqMjSBKyj/vHyH7qIID4GZwFKdOPHyxFzr6WJZd80gUKU8SvyEAAR6JrA6L+52HFsddWfTjS7k4isDjlyatVQ9+9NKr9a1QlTZqHeuclDynpvsIrKF2xp/gHA3WH2u3SclfM3OhTDevLsaiKLjz2q7sHMhDzipIDA6Aektq2OC6pW5LTD8bmj8Zp2aRyrXspLS5PQeWoa7IbOS17KZo5sVXQlXrw+BnIEobK6dq6b3U1XfULvk0Q4zyzxftFT3RUm9ei7aeDFKb7E3EzEh0AOB1eGiW/NHD8SQAQKNCWxpwN7bsxMNpCocDU1erfWzwapb1UqROQQgYCSwnLw3mx2sDj4af+rpS8vKuqNfs4q7TYOlwqXRzzWWirJtgaWiLE9yg0A2AcwU2ehICAEIQCBAQCeeaAHLnVksr9kWGAA47i1Mi1PbrU7tsSuO27GR/DQEzq388/I9TUelIhBYWuybWelXdZiqyxOrzb0qBqrUKisCIQCBDgksh/H2A6kFizyxV8fb2YCj/TZGvyBtztHabjg3qeKHOJxbUFwhzmq3nNu6mabhosYfwKXRzzX+AGXbAn+AsjzJDQJ7CGytXCjPnG2BW9lNL9cDp6+BzxHML/7lxSFa2v5tgarIIZJndMRVvcdtCGnSUqkzcq6RJNy9XbHn6/bCq8SwgjvLNl8IsnpdDWLkCYFrEtga2TSGXBMItYZAhwSMmmGHkhcXaUu9QTcojpoMIdAbgeVIKB2mmZCBOYsEKy7G1lg3zYmwVFiAY6mYZ9C6wFJh6TNuHCwVLg2uIdCeAGaK9swpEQIQOD0BTTFWN124SuN0zbbAU3aG5YR62fQKOWXd3UptzbWxK7qUuIZAYwInVv55+TbuSxQHgaoEltrUiZcntkiiSm2RIRwCEBiCwOpSr5bPuhJ+Vch5/q4NgXmzVw3gqumcz/Ki5UutK+DHCrP1Yp0aCH8AS+vgD+A+zvgDWPqMGwd/AJcG1xA4isDW21Dy/Mcd4yzXf//999OnT7diSpF6/fr11t3a4U+ePNmqau2iD8k/0BCHyLNV6LNnz7Zs00oyfcf2l19+2UreOPzhw4epJbYXXiW+ePFCr1jjkQaq0Z9//vngwYMDH89UqsSHQM8Efvz48fz586WE8v/IGEOW+RACAQgUIaB3XzQfo3dXNJ/OI2hokpa+FHIUZXIpOSEQgICFwOfPn73HXPMyzc4saYvECXzn/OXLl0WKmDPBUjGjOPzC63WHy7MlAJaKLTLZ4VgqstGREAL7CWCm2M+QHCAAAQi4BD58+HD//v1Hjx59+/bNDef6UgQwLU7NjV3xUt2eyg5B4KzKPy/fIbofQkLATuBSyxMBLKhSATjcggAEILCfgIbZwKKzNqjrfSQLT0ZBylmKt7aZbaWV36Cc1bfuEl6DAP4ANajm5Yk/QB63cCoNO+EIy7vsXFgyIQQCFyeQvC1QA/o///yzSk37u5aH/azGrBeokfFwGTJqJ3QZGxq1Hqm9YRnFtU8if7tVZ3RJ8v79+/YvpzABNUc4gns3KbKbcP+1uL179049xy6DJkJMSPaTJwcIbM1tNKABBwIQ6IeA5YijLf2kn1qUkmT1jAa5N42iTJbiQD4QuA6BpVlc6xYt9wQK9Z07d7aOUdT48/Xr14LNgaWiIMw5KywVM4oeLuwTf0mbFLls7bBUlOVJbhAwEsBMYQRFNAhAAAJhApqkaNIkfUbjKhsCw6yucBfT4tzK2BVnFFxAoAcCJ1P+efn20KmQAQLFCVxteSIMEFUqzIe7EIAABPII6F2j/X5//PHHanKtUH///n2/l6y+wCHjwNai28ePHyWDJFmVgcDiBPAHKI5UGeIPUINqdp5bo81qhkmRV3PIDsQfIBsdCSFQm0DatkCd0bWlS0lQfZFZT3ttiaP5S58Lfxs6msMhEbShMUPsN2/elHWmrFf31dpJBd+vfxeX+fbt28XzrJeheo58au0fO9KERO65TEjqtQg5n56AtuOuOoV08hI8PX8qCAE7gdVH1Ut+nW2BevuvfmR4IGXSazt+QgACYQIa39wDffThvkO+HB6YpxQ8TwFLRbgz7LmLpWIPvbJpsVSU5UluEDgTAcwUZ2pN6gIBCLQnoLUSTSim3YAPHjzQPMWdSbWXhxL7IYBpcW4L7IozCi4gcDiBcyj/vHwP70gIAIHaBC61PBGFiSoVRUQECEAAAqkEpE/KhrM1bZdDsvbyafhNzXY1vjb+BXYGSgZJgiPuKrqygfgDlOXp5oY/gEvj2Gv8AY7lT+kQOAGBtG2Bq87EEwV5+zX+8kCAvj57Iq/HQIQ+b0nsgNPklsxbB8JtxT8qXCry8ksRgR51lJwjlqvtuNqva+882kaottCHzkesLDJD4FgCmsnrq5tLGXT8Bl/cWmIhBAIHEtDTqvddVABZ6KJxThNh9YwG1Q597DRNTEUgMBPQ3NxdCNFMQYby+W7Li+UccC79999/n693XgTGMSwVO9kqOZaK/QyvmQOWimu2O7VuTwAzRXvmlAgBCAxNQMOmVkY0P9KxKTqzUi5icrbQKhu7AYdu1hrCY1r0qGJX9IDwEwKHEBhU+efle0hvoVAIHEjgassTFtSoUhZKxIEABCBgJCD1Un4+W+5A057Ast+2kfkosDNQklzK78jYTMWj4Q9QHKmbIf4ALg2u7QTwB7CzIiYE2hBI2BaooT9wRubWJLZNNZalaFXvwG+kLuUxhmR4RkqzHGUvyvKDPMsQIyiieQSm92vA6daLr2dZExJ2BnpY+AmBKAHtCVx9Fa7uFYzmRgQIQKAeAVnlopnrvVnWGhgt8dgIquyqxq69Qzpj+FjZKB0CEChI4PPnz+6H+DQv1hkiBfNPyiowQ5FOVWQ+gqUiqUXyImOpyONGKiwV9AEINCCAmaIBZIqAAARGJKBpgnb96axr/enMSv1JM7l165Y2Ad69e1f7ADV+fvz4ccuHbMQqI3NZApgWPZ7YFT0g/ITAIQQ6V/55+R7SKygUAr0RuNryhJE/qpQRFNEgAAEIWAjI3zhgz/n06ZNGXUs+SXGmnYFbSSSPTE9bdwnfTwB/gP0MozngDxBFRIRVAhpy5Y8U8AvyUrFzwQPCTwiUJWDdFqhTFt68ebNVth5pLa1t3T0qPONFdZSoc7nSIN++fTv/NF6oab5+/WqMfGC05efsUIgLNofer5rY2DOc3q96tO1JiAmBixPQSOs62c80+FTgjIILCPRDwLIH5oLHE2wdoCV/AlSCfnovkkBgDwE9y9735DUvrrH4YRRSTreBmO4nDQPRArewVATgFLyFpaIgzKtlhaXiai1OfRsTwEzRGDjFQQACAxGQXUi7/vS//jTv0N/qWW/hGt3c3Ix4/Gi4Utw1ElDPica8mmkRu2K0SxABAlUJ9K/8a+Tk5Vu1D5A5BPoncLXliaQWQZVKwkVkCEAAAlsEvG/SetHkOqs1TS+w1E/lHHBHl+lJspUqi3xcAvgDuDTqXeMPUI/t6XPGH+D0TUwFByJg3Ra4+mmRuZ5b09c5wiEX2qn4+PHjQ4reU6gUxOX2uWiGnutnNP4hETyXUNZTi7eClLPwo+qVOO0M9AL5CQEIbBHYetklPXdbmRMOAQiUJYDvzipPTcXl07a8JZWAoWyJhRAIjEhAE0PX21WP/LEn+IQnfZbPL4RbITx2bSlv4Txr38VSUZtwav5YKlKJpcbHUpFKjPgQsBPYetOF34/2/IkJAQhA4JoEdBCqju/866+/Xr9+7emK1wRyzVpjWly2O3bFJRNCINCSwLmVf16+LfsSZUGgHoGrLU8kkUSVSsJFZAhAAAKrBN69e7d6mv8UWY7itZfFnzx5EnBHl2yScFVyAvcQCK93bE2U9pS4Py3+APsZls3Bs/GGnVjKFn2R3PAHuEhDU83+CVi3BQY0KlWyz5erBAuL3W3zBA6W2JJZn6Lu/8AJ3qZbzVcwXJ/MTtpWqp5Te0ZUsHZkBYEDCXz+/FlH+ywF0MjW//C7FJsQCJybgA6LWn1gvVpf7Ujvqfr6MKDHYfqpr0//+PFj9RaBEIDAKAQ+fPjgei7Kn0ZurMcK7+5RXEqiycgyMCkkPOXHUpEEMxoZS0UUERG2CGCp2CJDOAT2EMBMsYceaSEAAQgsCWgCpXNVvn//LvOI7L1y213GIeQiBDAtbjU0dsUtMoRDoDaBsyr/vHxr9xzyh0BLAhdcnkjFiyqVSoz4EIAABFwCMtc8f/7cDXGv5bwXXjV2I++5VikBF2hJiNfNHryracMtiz/AKrTsQPwBstGREH8A+gAEeiBg2hao2XvAmU97kLpdHts6bqcH9AEZ8j7IKwVIFuFAtr3d8rbg9ybeuPJs2ZK2aiTXYY4q2YJDOARmAlvGhdQnbs6QCwhAoB4By+entN7crQZbj4xyDqjHDGhVyZM5BGoTkNuiZ/XOMNrWFtLLf+e2QCwVHs/aP7FU1CZ87vxT1QwsFefuD9SuCAHMFEUwkgkEIHBxArIOaRqlqZO+DSi3LZ2rIqX34kyovghgWtzqBtgVt8gMFC7zkXY+a6zTny70cyDhryzqmZR/Xr5X7snU/cQELrg8kdGaqFIZ0EgCAQhAYCawpRJPEbQI1cb/R6WEF7z07dxZZi72E8AfYD/DpBxkK3j79m1SEkVm50IqsbPGDw+Py65NMzMAACAASURBVFrjD7BkQggEdhIwbQsMb7jv/EMrqQPNTqClkssQnwE2rP6Wko18Oieg75XLnp4kpHoOR5UkESPy1Qho6+yW27oOurgaDeoLgf4JuB/L2pI2Q9Haymq48C31+OPHj1+/fh2uOggMAQhMBPRou6f56DMX9+/fPxyOnGsDMrgCB6Jt3cJSsUWmXjiWinpsT58zlorTNzEVbEwAM0Vj4BQHAQgMTUCHuGvFRCecyhakTYCvXr3SPkB9FfDnz59aFtGIKkWljevY0BgvJTymxUBzY1cMwBni1oMHD2RO0YKX/nRxZSP5EO01CTmi8s/Ld6AOhqgQKELggssTedxQpfK4kQoCEICAVOLAVF3KZ0vnPZUV+GDgt2/fJC1NVooA/gClSNrzwR/AzoqYHgH8ATwg/IRAewLxbYE61CegVElimY/by20vUYt5WuSzx+8nZsa3HWTB11u5nyogyVEE5AScWjRHlaQSI/6lCLx582a1vhnP2mo+BEIAAmUJhHXXqawrezxIPX78+PEq863lqNXIBEIAAv0Q0J5e1yaupQh95qIH8TRFDYgR3jQYSKhbWCrCfOrdxVJRj+3pc86YPWGpOH2voILZBDBTZKMjIQQgcBECmiJp19/0p7mDtv8p5PPnz3LMkvOWHBR09PVFUFDNDAKYFgPQsCsG4PR/S59Z8Aw18ljV2Ni/5BeXcBTln5fvxTsq1b8ygQsuT2Q3N6pUNjoSQgACFycQ9mPRIVCN+YTl0fc5ZIxqLNIpi8Mf4KhmxR/gKPInKBd/gBM0IlUYmkB8W2B0iNcRm50jaK/5FQEic0AU/rIgOYNivl9iuVpIhuccCz9X6yTU104gcAxneJ5vL4KYEIBAQQIyDOmlFs3wytsCBWdr+JLbk1bvovSIAAEI9EbAm/O6WwSPFdXzNisoTHSyjKWiIG03KywVLg2ukwhgqUjCRWQIBAhgpgjA4RYEIAABCEBgJwFMi1GA2BWjiLqN8OXLl6VsFlv6MhUhzQig/DdDTUEQgEA2gQsuT2SzUkJUqT30SAsBCFyTgA54+ueffwJ1995EgZilbkVL3BrtSwlwkXzwBziqofEHOIr8CcrFH+AEjUgVhiYQ3xYYPROx/zM1A8ftdN54OrJ061suAck1sHLgRIDPFW6pz2d4weqokivAoY4QSCWwdQynxmc9a6m5ER8CEKhNIKq7SoBff/314s/v/fv3BWG1LTBQrmIhEAI9E9BZ764LlyYCmkh2InB4W+Dt27ez5YyO9lgqstlGE2KpiCIiwioBLBWrWAiEQAYBzBQZ0EgCAQhAAAIQMBKITjaVz8VNi9gVjX2pw2irVprVwA6Fv6xIKP+XbXoqDoFRCFxzeWJP66BK7aFHWghA4IIE5AW9pRJPNHQgePtFYS14hZ26dYbvjx8/LtheZascNdG0b/rUCka7SmqGzeLjD9AM9ckKwh/gZA1KdYYjUGBb4BB1Hte/WTrif//73yTIOh4jeiJFUoZEHpFAxkeQtPDDpyZHbGtkrkpAhuytNVFG2qrkyRwC2QSihiHlnPGWzJan24Q3NzersgkgHwxcJUMgBLol4Okk/XwqUMTc/YpLgKlTXTcHy2jvxu/zGktFn+2CVPUIZOhgWCrqNQc5D0oAM8WgDYfYEIAABCAwCgHLZDNDrR2l+kY5sSsaQRENAjsJoPzvBEhyCECgAYFrLk/sBIsqtRMgySEAgUsRePXqVbi+4e154bR77ka/iDXuKvAeLGXTWkw0ZUuskdu4PYGdCzX6wxXyzDCc4g9whY5BHdsQiGwL1HEL4U8w73Hja1PDqZTAcTstxcgoS5unM9w6P378yP6uDNpnSpLxclX1MzrbmaBRFwgsCWzZF3Qe8MOHD5fxCYEABA4nYDEM5b0lD69aWQGePXu2leHW0LcVn3AIQOBAAq9fv3bn7Fr50OT3QHncoqOHIG59ttTNZPUaS8UqlpaBWCpa0j5TWXk6GJaKM/UB6rKfwJaujpliP1tygAAEIAABCIgApkVLN8CuaKE0Spy//vprFFEvKCfK/wUbnSpDYCwC11ye2N9GqFL7GZIDBCBwHQLRFaLo9rxKrPQttXDO8t/WinY4DncDBPAHCMBpcwt/gDacz1cK/gDna1NqNBCByLbAL1++DFSZsKhHnQwRlspylw/yWigRxyPw4MEDL8TykwmJhRJxrkNA38va+sSNd+7ddZhQUwh0TkCGoa0vfLqS501B3RzOcb2lHksfiG7mOQcBagGBExDw3IO8n8dWMOpMmTdnUaWwVBzbslPpWCp6aIXhZMh76rFUDNfQCFyPAGaKemzJGQIQgAAEICACmBbt3QC7op0VMSGQRwDlP48bqSAAgZYEvPUI72dLSZZl1VueWJaVEYIqlQGNJBCAwAUJvHv3zj0ed0ng3r172rm0DG8TEvU76urN2IZJwVLwBygIMzsr/AGy0V05If4AV2596n44gci2wKhfdVjxOrx6rgBDb+HQuRepH2ZU0wxdZbftuM4gkD3n+f333zOKIwkETkkgMD9ngD1li1OpExCIrvGojvqMRvZb8gSI3CoEhrLooWtuPlxDAAJHEfDO4tVDfefOnaOEWZYbHZO1VLNMZQnBUmGh1CAOlooGkE9WRLYOhqXiZD2B6mQTwEyRjY6EEIAABCAAAQuB6DRWmWBanEhiV7T0KOJAYA8BlP899EgLAQg0IHDZ5YkibFGlimAkEwhA4PQE3rx5E65jdGNeOPnOu9HS8brZQxh/gD30CqbFH6AgzItkhT/ARRqaavZJILItcOsrSX1WJiyV/CO1VBOO0+1dDZQZLlA6T/3Dhw/dVgrBahPI87K1rHrWlpz8IdADAR0MrFF0VRJN7LP119UMCYQABEoRsLzF8t6PpSTsKp+HDx9uHTyBgbKrlkIYCGwR8NyDbm5utmIeEh4dkzUK5QmGpSKPW/FUWCqKI71ChnmaWHQ8uQI66ggBzBT0AQhAAAIQgEBtAha1M0+hrS15+/yxK7ZnTomXIoDyf6nmprIQGJTAZZcnirQXqlQRjGQCAQicm8Dnz5+jG8OiG/OqIoraB/RZF5y3s5sAf4BsdGUT4g9QludFcosOj6scLIbZ1YQEQgACM4HItsC//vprjrp18ePHj61bvYUfqwjupCGjQOC4oK3MlURW4627hJ+bwO3btzMqeCaVOqP6JIHATCCwJSZjNJ6z5QICEKhKwDJFHFohLE5va0CTgfLdu3fFiyNDCECgIAHvLN7Hjx939anAr1+/aiQJ1DfPFDhliKUiALbxLSwVjYGfoDgsFSdoRKpwFAHMFEeRp1wIQAACELgOAUyLSW2NXTEJF5EhkEQA5T8JF5EhAIH2BK68PFGKNqpUKZLkAwEInJVAQCWeq/zgwYP5uv2FFkmjhVpqEc3kmhHwB+in3fEH6KctRpEEf4BRWgo5z0cgsi0w7MY34RhoE5EcJYduQjlnb33RZateasGnT59u3SX83ARSe8tEI3rOyrmhUTsIzAS88+3mcF08efLE/ck1BCDQCQEdhWB5i7Et0G2vgKKIgdIFxTUEOiTg6SovX77sSsjoGLK15m2pBZYKC6VmcbBUNEN9joKwVJyjHanFIQS8V78rA2YKlwbXEIAABCAAgTwCmBZTuWFXTCVGfAjYCaD821kREwIQOISAN0xdanmiFHBUqVIkyQcCEDglgcDXs+f6ar1J3zGbfx5y8euvv4bL1fFDfNMljGjrLv4AW2QOCccf4BDs4xaKP8C4bYfkoxOIbAu0VO/Lly+WaD3EsZzQ0IOcARl+//33wN3VW1Iu+Rr1KpnTB+btuReWgT4BevpGpIJHEfj8+fPW9JINRUc1CuVCIErAcp63Zp5dfU0rWqnaEe7fv781G9fZH/rYV20ByB8CEMgjoCmeq6tIP9HjnJdVpVTRqWtgzbuISFgqimA0ZhJt7mU+WCqWTC4SgqXiIg1NNYsTwExRHCkZQgACEIAABDwCmBY9INGf2BWjiIgAgTwCKP953EgFAQg0I8DyRBHUqFJFMJIJBCBwVgKWlcdjPxU4kY9uC1Q0S13O2o6164U/QG3Cbv4ZPRl/ABfgpa7xB7hUc1PZrghEtgVaPsVrWSbpp84WVawfaZeS5H2QVw6XHDuxhHn6kC0v/2jFXQ/jaGQiQOCUBN68ebNVrz1fttnKk3AIQKAIAYtSys7eJerAzpwMs84yf0IgAIEaBLyzeG9ubmqUkp2n5xawzOfx48d7jm/EUrFEemwIlopj+Y9VOpaKsdoLafshgJmin7ZAEghAAAIQOCsBTIsZLYtdMQMaSSAQJYDyH0VEBAhA4FgCF1+eKAgfVaogTLKCAARORuDjx4/RGvXgB26R4f3799G6EGFJAH+AJZNjQ/AHOJb/WKXjDzBWeyHtmQhEtgVa9uzqQyIDbTk7gS+4PshrUSi9bhqwJngx+XkaApbnd7WyFq16NSGBEDgHAb3UAh4AT548OUc1qQUEzkcg8OTOlT2BKjjXpdSFNudsZYWBcosM4RA4loC+5Klp+CyDpocyws4/e7iIjh4vX77cI6dlpoOlYg/hjLRYKjKgXTOJ5fldJYOlYhULgRchgJniIg1NNSEAAQhA4FgCmBYz+GNXzIBGEgiECaD8h/lwFwIQOJwAyxMFmwBVqiBMsoIABM5EIKwSzzXN8KCe05a6uHfvXjSrsdaso9VpFsGynjgW2xO4q+EP0Kz/j16Q5fldrSP+AKtYCISAnUBkW6Axo6jPnzGfBtEsqlgDMXYWkfHlFq1m6a28s1ySj0WAd+RY7YW0/RAIjLEnmKH1wxlJIFCWgCyDf/75ZzRPnuIlIu0m2jqnRx8Q/vz58zIJIRCAwLEEvAl4b58ylltA2JlSQ/H9+/cbMPRANSgxuwgsFdnoSDgcASwVwzUZAvdAADNFD62ADBCAAAQgcG4CmBbz2he7Yh43UkEgQADlPwCHWxCAQA8EPKs7yxN7GgVVag890kIAAicmEF5onivew7ZA49YXY43mqnFhJ+BpJvaE7WPiD9CeOSUeRQB/gKPIUy4EItsCt1yEPXADvVwfPHjgCT/iT/lQ3tzcpEr+/PnzHz9+pKYi/gUJGGcsFyRDlS9C4OPHj1s1ZUPRFhnCIXA4AYsdTZrtnTt3Dhe1QwECg9tAen6HYBEJApUIeA9mb+vur169Clc8GiGcXHexVEQRHRIBS8Uh2K9TKJaK67Q1NV0SwEyxZEIIBCAAAQhAoCwBTIvZPLErZqMjIQRWCaD8r2IhEAIQ6IcAyxNl2wJVqixPcoMABM5BIHBShlvBHrYFGmUw1sitHdf4A/TZB/AH6LNdTiMV/gCnaUoqchSByLZAo+Kib7OM8iGRNh8laNCcr1+/NraOK8zTp0/dn1yfm4C+8JNXwYyulVcQqSDQIQGdChzwAHj8+HGHMiMSBCAgAoEnd+YTWFmZ41zzIqAiBrwQrsmKWkPgcAIfPnxwZZBy8ssvv7ghx17rU4HhcUMC75+VGycsWCradwYsFe2ZD1cilorhmgyBDyeAmeLwJkAACEAAAhC4AgFMi9mtjF0xGx0JIbAkgPK/ZEIIBCDQFQGWJ4o3B6pUcaRkCAEInICAZYauahrXi6sCMcpgrFFVUYfL3MgWf4D2LYs/QHvmw5WIP8BwTYbApyFQZlugcLx8+XIUKEaNof/qZBwj8e3bt3fv3vVfNSQsQiDvU7w6aaMrx+IiKMgEAnYCgaGV74zZMRITAu0JWOxobAvcapcwmVGO/9iqHeEQOBkB7yzewJrxIRWPfrrQkz9PSPukHktFHuE9qQLq9Fa2WCq2yJwyHEvFKZuVSlUlEBhXMVNUJU/mEIAABCBwKQKYFrObG7tiNjoSQmBJAOV/yYQQCECgKwKeef+ayxNlWwRVqixPcoMABE5A4MePH8b9JD04uBplUI1UrxO0Tssq4A/QknZqWYGp61ZW+ANskTllOP4Ap2xWKjUEgci2wAcPHhirMdCobdcYjHU/Khof5D2K/Cjl6jCMDFHtT31G5iSBQP8EPFu2K3Bvdm1XNq4hcHECOkPX8tYLr6xcmaGMlQENOfzhrytzo+4QaE/AOzJcmwGePHnSXoytEnVUsCwDW3cVLgOxcXUkkIlu2ecsWCrCJGvcxVJRg+qZ8rTobMv62p/6ZVpCIDA6AcwUo7cg8kMAAhCAQP8EMC3uaSPsinvokRYCHgGUfw8IPyEAga4IsDxRozlQpWpQJU8IQGBoApZTe7qqoNbrLfIMVy9LparGsa8M4g9QtSFWM8cfYBULgTMB/AFmFFxAoDGByLZADd92gXQMv6wA9vhHxfScnm/fvn2UJPvL5YO8+xmeOIe8lytbJk7cJahalIDeYgFfdp6OKEAiQOAoAhYLGl/SCLdOYIjLOOcpXBZ3IQCBbALe89jVmQXSo8KfCnz8+HGpTYxYKrK7UJuEWCracB60FCwVgzYcYh9FADPFUeQpFwIQgAAELkUA0+LO5sauuBMgySEwEUD5pydAAAKdE2B5olIDoUpVAku2EIDAoAQCbntujTwPcPdW42uj87mxXo2F77k4/AF6bh3Jhj9A5w10rHj4AxzLn9KvTCCyLVBo7CqUPnYcmKz2Q/nevXv9CLNfkk+fPqVmIi1Tb+XUVMQfjoDxi+peveSt64XwEwLXIeDZsr2KD/GO82TmJwQuQsDiu8MjHO4MAT7SKL5+/RpOzl0IQKANAe/rnV2p7toTGJiAyLCgbwkWpISloiDMGllhqahB9Rx5BgaKQAW7Gu4CcnILAsUJYKYojpQMIQABCEAAAksCmBaXTJJCsCsm4SIyBLYIoPxvkSEcAhDohADLE5UaAlWqEliyhQAEBiXw5csXi+TGb/RZstoZxyiJsV47hTlZcvwBOm9Q/AE6b6ADxcMf4ED4FH1xAvFtgYH555Kd9ps9e/ZsGd5ViPt9YakOv/zyS1fipQpz586dV69epabSpx1//PiRmor4AxHIc9/Xpln1qIGqiagQKEsgsPx/gvdFWVbkBoGuCAQe3llOVwOcA7mYCYR1/rBHwpwJFxCAQG0C3nD38OHD2iUa83/37p3nE+AlzDAKezl4P8OjlhcZS4UHpMFPLBUNII9YBJaKEVsNmY8l4L36XWEwU7g0uIYABCAAAQjsIRB44c7ZYlqcUSwvwjN07IpLYoRAYJVAYCxC+V8lRiAEINCYgDdMXXl5oix5VKmyPMkNAhAYnYDxq3rGb/Q1oGGUxFivBgIPVET4FelVBH8AD0iDn/gDNIA8YhH4A4zYash8GgLxbYGpB3K/f/++8y/R6fvCWoHQpwxubm6K+yYe0jNevHiR8QnEp0+fHiIthbYh4JnkjIVqv6gxJtEgcEoCgQcnY5g9JSIqBYEOCfz999+Wr88nGYw6rGZtkXRShnwLtkoJDI9bSQiHAASKE/j8+bObZ+pU3U1b9lp2vefPnwfy1Ly7+OEjqdXHUhFooEq3sFRUAjt0tnkaBZaKoRsd4XcSCDw1mCl2siU5BCAAAQhAYCKAaXF/T8CuuJ8hOUBABFD+6QYQgEDPBFieqNc6qFL12JIzBCAwHAH7Z06M3+hrQMAuSd5WmQZV6LYI/AG6bZpZMPwBZhRczAQCxo05zvICf4AlE0IgkEEgvi0w44AfPZ+d7wx88uSJvmYgIYv7Jma0QZEkGUct6oCEzpupCJnLZpLxctUsRY/GZYlRcQho+h34gDUbiughEOiWgPGVp4Mhuq1CJ4IFHIulN8pHqhM5EQMClyXgDXednPOiwSGsJmmummFViLZyRp5YKqJUi0fAUlEc6egZeuOYpTpYKiyUiHNWApgpztqy1AsCEIAABLoiYNRRMS2GWw27YpgPdyEQJYDyH0VEBAhA4FgCnsp08eWJ4m2BKlUcKRlCAAKDErB/Us/4jb4GHOySWI47byDwQEXgDzBEY+EPMEQztRTSmzhYisYfwEKJOBCwEIhvC1Qu+rCeJS83jvztnj175oZwXZVA9gd5OYWiarscmHnGy1Uf0DhQYIqGwOEEwk9N2N/9cOERAAJXJhB+eCcyPMKWHhKmZOFsKYU4EIBANgHvMQw/s9mlJCXUnsAHDx4EDlZ4+/ZtvZNHsFQkNdYhkbFUHIK950K9ccwiKpYKCyXinJVA+JHpQRM4K3nqBQEIQAAClyIQfuFOKHjtRrtEGJEFcrQIIkDg3ATCj0n4ETs3GWoHAQh0QsAbpnoYl45dnijbLmGeHvyyRZMbBFwC+lDbhw8f9OknLe3pYBQt8ehrlrecP/1UuO4qjmLaP+zmlsI1BAIEvnz5Erjr3rJ/o89NVePaLom9djXkHDRP/AH6bzj8Afpvo8YSZuiu+AM0biOKOzGB/7HUTS/XjKdOSaTKaC+4xn1LKcTZSUAzLtG2n5kxFacznJik7STfYXLNvVOl0ulT9Rx2U4UhPgQOIRBWSYd7l2kc0EtBRw3pb3LW//XfPz3sMitnHKiT1Ch6s4inXkmTAH/99Ze7YUA2kUkYbSSQMM0OWtbagDQTSaX/J8FUqVkwSaUznCSYEEkw/T9coye10Zkihx/eqabh1ZQiNHTUgiSZ+pjb56dOJQH6PzJDPT+AQrVDVQjw4RYEGhBw53p6T2ntrUGhgSKmRXe9UrfiSBWpOm5gqdgi31U4loqumuNYYbBUHMuf0kckEJ7pDDdjxUyx7ISYKZZMCIEABCDQnkD4hTvJg2kx2i7YFaOIiACBMIHwWDSc8h+uLHchAIERCbA8UbXVOlel5Pshn4pp+VtLQtOF/tf1FK7FmtevX+chijqWTC4csxdHM9+SsGCSx3V6Gd23ZLLaSRuZnWe2WlMRNBq4A4I4aLok71P9f/jC5ZbYhA9EILDu3G0t+Fpg1abBH6Aq3lKZ4w9QiuQJ8sEf4ASNSBXGJvDT9qf5THY9X716ZSvkQrHkMu7y1BypSOW/f//uZmu8vrm5KVJ6NJNPnz65IqlTRZMcEiGpt5dqu7I1lcXBRW25VucpKwO5QWA4AoEnRc/UQNXRqB6oy3RLY5eiyVZbtl7y/n/8+HG09GUEpdI7oqwwc24a36SKZAyMeh2IEsPjTLLPC3XjZY9ahkj1qiS/eoj6iZ6pZaHLkBrPXdl6LWWeQ7rV3MoSIDcIdEvAm0xpPDlWVI1+4aGv3pvdrXjS3G0e0KYLLBUuyekaS4X6Rrfvu6TejqVi2b0JgcCIBLw3l/sTM4WxQTFTGEERDQIQ2CJg1MFk29zKgfDOCWBaLNhArq7iXXc7zypY/SGyWl2+YQTrpO28p8b9OZbyv58nL9/9DMkBAsUJsDxRHOkyQ3fk967rqVJa6NGigNpX9hOtmGjhSbsvpBvo1aNCw2tArpBKtaxROETlKpW9CLc4bT97+/ZtcV+XSWDRyBNMdVHCNktjYbb2u2qFVf3QpZ10rdzGImBnddmYGhmWfaDeoCTOds+uftZ5VyktuSnkaop9qQfHOEFYZd5PPylFY38++AOoq1Qdx/a0UVJvxx9gD2rSQmBoAlK5V996qpTpa4FKrBekDvZYzSUa+PLlSyXXX//fSInWpfMIOihOU9/nz58nyfnmzRs1brMDdZJkI3IGAR1Z5B7MY8lB3YZTBi2giHNiAp8/fw7ULnw8WyBh41v6WJlsoNETvCSV4mjw15/ezjqyZaecGnaUVcaHhedyP/77p7mN5Cn4WSEdQKIMU4fEWSodQ/UvpDcyXyofxsmZTFcX4TN0Z1Fr6Dnq+dJy1XnnUqIX05OilZXaX+yMSrIVQYbIrUdGT4S+ZcEhf1voCIdAbQLecKc3fmqJ4ZNNp9ymJVi9kd0v6C6HUL1hA/YBZSJpl6lSBbbE1ws6IEk4BywVYT4F72KpKAhz3KywVIzbdkh+FAHMFHvIY6bYQ4+0EIAABC5FwJtrb9W9xgz3fKZF7Ipb/YdwCEQJnEP5j1aTCBCAwLgEPJWJ5YkaTdlYlZIuevfu3RoVieapBSatzuz5IJg6pP7kG6lteNrKWMqLQx881JKTxdlmtY5KKIcZ/WmNTBWUbD2vqkv3kJBbXgGrFbQEzm4/apfGTsLyvtBOUS1uTgud09fbputZcvsn3eYkWxd57SvXLDHfKaF7tM3UXRWii6n6Ya1yqzpdhe8ZHI6qiNfTAmKMWLtAdZrdwh+gGeo9BeEPsIfeadLiD3CapqQiAxOw73dM2oi8SkQ6kPR+bTe3F3rWmJX23E+4MkwwatwGqL39qW0KzahXUldXr84oomqS1A6gyWpVecgcAkMQ0Bxy9c01BWrrbP+10EajQBUCt2RiloUor4I6QK7s+WGSU/Io2zx55lSikTSYB/jMt6TDzPlz0Q8BvcXmNtq60JuxrMB6ZCzlbsmjcHXRsiKVyi1cL473K8WZfCCQQUDvR3dUScpBes7O16IG0vns1fBAsUevSKrUHHln1UQVS8UME0uF+oN61Aykq4ukro6loqu2QxgI5BHATJHHDTNFHjdSQQACWwSMOpgMpFs5EN45gfAMd5qGY1o0NmIYJnZFI8aq0VZXcxjBqjI3Zn4C5d9YU0s0Xr4WSsSBQGMCLE80AN5YlZL9xF1y2nkt4S2IpBAaB/kkeVR6trvLJLbWv2RRTyrUElnvdwuWxnHU9GGvQj3vQiomai9FntnqQktICpf2aMGltm7pEWERydJqxjgik9Fw4cfcWHQgWo2FoVU1VY2bUX1jkkAFvVvqjcY8a0eTJJ5sgZ+1hTlr/vtfH3pA2LkwdQ/8AfSEVh3H9jyGSV29xrC/R3ilDesYy7HRqEPulIrkEDgfASnqywdKIarpf1ZvrAau6nmrMbcCdTSFvpGiby7pQBR9C+jdu3faHLwVmfBsAhk7Q3QWxf6vRWULTMKCBHTui05FsmeoN7GeRHt8YkLgrAS8OY9Xzf6/Fqhnf/mpHE1opQHIPDdZ6LZsTDqPSpOK1DeyPhqm87105r0szQAAIABJREFUhtzqp9I08ZA1UJqDXkliO5sLJYlEkmCK4EGef0oeZatT4uaQpAt9MlGHN4vG6jFLqulsxJRgkkfKkP6XhBJ1dVF8Ll06jHJWxecQLnogYHnrpU47w/XSe1MdSUf9LaOpoMlEPnUt9S51M4UsBVAXVV9d5nB4SNjEYKF9eBUQAAJnJeCe2emtwQeqrKFGs++dB68q/+ngVZ2jqdxWB8BJBr3ipxIDIhW/haWiONJKGWKpqAR2iGyxVAzRTAjZGwHMFJgpMFP09lQiDwQgcEoCFmPX0rK3B8WJTYvYFfd0DNJenMDoyv/Fm4/qQ+AKBFieaNDK51al5GKhj7k9evRo6cIhv5HJf2Ny3vD8N3Qr4FgytYsWrUQv7yNpsj7JA0QfHpy+uuY2tFbitOY1ubvMS/+6mFb/w44lUz5am1PmqQYuV4bi1/oiolxxVidBqpEqqwpqmU9zFvkCqcn06af5m4e6UHUULk8eNajcfsITJbW1PCKUCQ42xdvxxBl29bzYOSd9iHLQOtppVIqJP0AlsMWzxR+gONKBMsQfYKDGQtQzE0jaBGn3PrQjm3YOyGE67yCNJPn7iezZdgWhrGxJp1DMjSWpyorh5ebtT9W03IvQyc+wtWXGNV0Ub7s9EDQ/TxJeT/Se4kgLgTMRCBsTO6+pXqDe0CSb3WyadIUPzL5EYDWJm3y+Vj6rxBQo26jxbRJ9VWlWP5dovFDpHorpp4Y7FWepoGCGzZeq46U0FiP5o6KpTVdb3As09sloLVTcavdQB9NDEU7uaUGSsE9FaCmnC1PVD1eTuxCAQCUC3rOp952lIOMg6T7m2dca0ySkRaoacbBUlKKKpaLbF7SaOGmyL5W1VK/Yn4/GoiThsVTsZ04O5yCwOume39Sd1xEzxdxAmClmFFxAYFACRjVGxthBK3hxsY2zZkyLxn7i2S5mvWW6wK5oxFg12qr/OiNYVebGzIdW/o11tEfj5WtnRUwItCHgveJZnqiE3eNcW5Vamm68EpN+avNeAIuqtnzTKUR9yeh3oYV4y9tBDiEBMZa3Vv1VVJDcVDRTWMb3QhRny+zj0RMBL237n5J21c9B9U3l5gqvuZJlhS7qSuHmmXe97GNeK5T9aey6Xl30pJQVw8tNELwS9/9c3YulbrM/59UcvGVKr4Lezwb9alXIZaAk8WQL/OxhQFhWYYgQy2gTIL96S0+NZsQaBvMe6iG4LYX0HrTiQ8fq63WVvxtYyvi2rO8U4ila9caxLQGM4RLMxRK+Lt52RiFXo0nTSBIef4BVjARCwEjAG9PmsULJ/98XA+1/ZaeFsxzzhcYpTUKkUNYe5e1VrhSz9stVYq9O52bUqxe133ZeR6xdXHbbJb2funq5ri7nrLa1AlmBy+4hJDwfASmmW0+KwrsdrOaG8Ka+YatrwNJkVLhXc1DaDJuL9zZctoI9T6koq6O3pM2Yva/WcRZPBanPzPy5OJCA0b5WREJ1V730524wXajn2812yw6fsfe1SF0CmYTHw67UnkAtuAWB8xHwVhaNI8/ydaZXmAI1eGpE0vtx+TpTiMIVYZnWGwDdn0Y/gHrtIpldeYpfY6ko2HZYKrJhruq6W729q1c2lorsRifhlQmE1XINCJ3DwUyhBpJ+sjp0S8vSrdQWDOtmKmip16UWQXwIQGCVwOqDvNTB2FSzSq//QEyLZdsorMB0NUkpW/GBcludnTGCHd6C4Wenf+W/OEBevsWRkiEEdhJgeWInQGPy8OuguCpVdlVFVoutai73BqgueUvkq5qMNzuz57y0tCSt+8/13bL/eIJpVW5O0v5iVUg1hCZERYQRdq++y5+BTlJEBlVnWWi9kAzjnqq57HVlJSw+UEjm1catp6AaJ+kTt1IdeH8P9Dyiw83aj9j7K944h7JvrmUz6Qli50KpNsUfIJukcTo8deAaw3625BY9bX7u2LmQzZmEEJgIbOkeupu2LVAJVrW9+XEte3HiF63nF15jgJbJQNmmtkjVaZjXEetNEnY++YO+XD1jXLjpWePZ2UlIfjIC3ujkPT6da6Leezn6dIfnycot0LhK6/n2iZXGzD1mizB85W8xqK1mIhSWtFv1XdbU7Rid94qtSp0v3GI5LdJYyxUL9QcFRpGqE+qxkgyrWlkNDTAqUjTCqqhz/5eGGc2BCBCAQHEC3lvJmL+XKnWu5+kY8zjgXexRA4wVsUQzSusJn/dTo7qKO3YR18IkIw6WCnUJLBUZPSeQBEtFAA63IBAgsDrJnV9bReY4gdJ33vJeypgp5obDTLGza5EcAocQMK4WRce6Q4Sn0CgBTItRRKkRsCumEmscX4PVrJnMF4xgjVthWdzQyv+yOvtDePnuZ0gOEChLwFtoMGbupTr38oSRSTRaS1VKC76yL+lPLaU/jb3h0mfNYfViq309G5HSbsWMwpkiWBR4y6KVKu5VxLLuvyWkYEZfXsJ71CK73BWWjbuzIZYowvrMRFvY60FQ5mqF+W9ZZa/Fd/7M80RKWi7JkFC1XjbNzpDlUyzBxHlntlvJV91ytlBYHvatgsqGW/r/XIs9o01ZsUfMbbVDzmzLXmhUUXH4A+T1E432GeNw8XeTK7z3nNYbx9xCM64lmL0n1xj2M2RWkqQXHGaoPMikgoBLwBvT5nFDcZK3BSrNcnY051jvQrNQjR2qiVuxca8bONsJjtTfjBapB9nriLxcC3bgpDerdNaCRZMVBE5AIPwE6W63ddQ8yh3npe5b7GjhKcRWDnpzLedsReCsLkXP9ZICEOa/NAypgvvfZTLkzTKsXmCsCbdLm7vhzjw13P633nKBwWKz1qMU7tuTeB1akfTQrfb5KXD/w9Wmb1AKBE5GwH0qo2/Gue7e46z3uAY0TRI18ug1573x9VOBesY1bFqGL1ekTkYGLBVz02dfYKlQx8ZSkd1/lgnD8yx3GNH1fp1tKQAhEBiXQPjxKTITrwRHGoX7dGOmmGhgpqjU38gWAg0IWExPetLxZmjQFjWKsLTvfjX1UqZFzxDhagW67sR6UKMvjZLnqsGHEezw5htX+a+EzjI48/KtBJ9sIbBKwH2hszyxiqhUYA+qlAw70zqRcTSeuseqH78UabfzyEZUZFk8TGkqMbxly1tLsqz7R5tYJS59adzq69r++ESLS4qwbMpKm6nUvlEIEsZbnUyqS0ZkNY3qK3UrKpvXXsuf6irKKty7LBIqk2WjLIsLh6g76bmTz5IeWIlUj6r3IE9SSX5LTTPirBa3haJST84QW62wJeQyvGfbfkbd2yfxxvAl4RoheuLUcKexaeAPoE5Sbxzb+VAkvSD0attZXJHkYZuG90juN7QWkZlMIDA6gS3dQ/XK2RYoVTJp9PEe7P0/5xdtPaW2dpO3ebmqFqv2/XAT1HtbeB2Rl2upbrZcU9xqYjXuaTTUUvTIBwIiEJ409rz7y3v8jQ94+NWwarT1XlsaZDSGK7BI/1lm7g1iAWvOcmqxKn+enGFQ9V6XedJeMJX0QK+rrP7c2VGX44NljqpC1UNW5fECLbk1btxwz+9Q4MZ8KA4C7Ql40yj7asHyLekNQQV/9jA4YKnY3zk9rayethN+16z2zHrCeI8Ylor9HWnKwZuqrDbrFKjGNU5kSslGPhDon8ByGuI+RJgp1ILeO0t8MFPUe1f2/8ggIQTqEdDY4o7AW9fSb+vJQM6VCGBarAE2PNfrwXRQo9YD5bnaQIxgh7fguMp/JXS8fCuBJVsI5BHwbKcsT+RhNKZafVPPc5D2qpScNObSwxdLDw0vrV52pTw8tQMqLIzuBjbgeZDtXTraiLLXRQVr34iemiHb0U7fiTAHb8RYBaIXfanOEBZmeVfdUgRWpQoH1ljC8JomLMB8V89a48UUddq59PlCjbjEWyQkaWm7MYpABS09f6a3HDADOXNrSQB/gCWT1BBvbaXesoL3zp2fgsBFPWG857TeOJbaHF5843R4YlgPlydV4Cf+AAE43IJAPQLemDaPqyrxP/MP+8Uvv/yiHDWm2JOUjfnt27c3b948evTo9u3b9+/ff/369devX8sWcZrc3r9/n9pS//zzz7Nnz05D4NwV+fHjhx4BtbKlmtK0/vzzz4cPH1oiEwcClyKgRyNQ3ySFO5BP8Vt///23+/jLbGR8wMM1cvOcZP78+fODBw9c+VXWNP64gdnXGsfCIr18+XI18xcvXkgfcG/J2Pru3Ts3ZM/106dPA8n1uixYVqAgbm0R+OOPP7ZuueHqYO7PpGuldUuRTiUdWB0vnImeDj0j6iHhaNPd8PhjyaF4nPDz6FmIipdOhhCAwJKAOxDprn2hSDNle+RlucuQgFFPL2sVt0zSMgRLRUvaO8vCUrETYOfJsVR03kCINwSB8DQhrLEfWEHMFJgpDux+FA0BCEAglYA3195Kjmlxi8xqeFhLwa64Co1ACAyq/NNwEIDARQh4KpN9xeFqyxNF+kNvqtSTJ0+83X3GasqH03W0kK+aHE60gmNMHo52586d6MYhuZWuOnLIbvPx48c5f/mWFFzYkqdluAVVrpbSZD2bBah98eHDB+8R1s89E5yowHJYim6PlOZjH0miJSZFUJfOK10PgtEXyy5P0sOlriWw8vNWxy4uiV3mBjGNPjYNJEkqQh7s9vjGI4rsGV4tJv4AA7U4/gADNVaGqPgDZEAjCQQaEMjZFiixNMvyZg4NZF0tQnM5zZq0XUEiSfdtOX1alae3QGlCyw0eUSGVRHPyaDQiHEtABou7d+/qEYiKofmhtjFowl/KzhItkQgQGItAeMnN2xHXT9W8Y5m8nwE5oyYJDRdzchlttQ9//qkLmVmLvyPChj810LJEmWi9PYHyKii7rV1mQbfiy2tPgGUEQqoSsOiiOgswTwaplLKJuy9ZvUzVxyxmVq1z2O2VHVr9wisWLpM8tqSCAARSCXjDnWUgmovQC1QLReHneo68daGxdF5t2jpzSGl72BmIpWKrEXsLx1LRW4sUlAdLRUGYZHVlApgpvNbHTDEBwUzhdQx+QgACENhDwJtrr2aFaXEVSyAwbH/ArhhAx60rExhU+b9yk1F3CFyKgKcysTxRtfU7VKVkiEhVibXI7vp+aE+ga9UpAlCrUdF8lo4cEsMN1LJXWd8SiRTdr6g4FuGjtTNG8M76VAeTO6jcbJa+N8YMLdFE1e0Aq0k0LygOf7WgZaAWp1T9pA9Y6eTopKFvWehqiCTxGmg1mkrXBkJtvTiK2KpU9QI7dJ4pXlm7K1Hxok+TIf4AozQl/gCjtFSGnPgDZEAjCQTaEMjcFijh5Cod8AhsI71bigymz58/11YHjThsDnTJaJaeNJ+Z0sqjHYwuxq6uNUuX2uQaLALiaaeQ5oc15qiBQrkFgYEI6AEJS6vHLRzhqLvuICBrbMFjveaDqQTHs9lpSCl4ZNqMzitlDp8v3GPbFKiDAFyDqWxh2q9VkMBcbtj4Lt0j2n/mrLgoTsBbiFrNP9q1VlNNyxWun4oeMfUxWZdW47uBsiO7Cd1bo1yH90KHfRRGqSNyQmAsAu6okrr+qppqoUhvKw1ieolrYqgc9HbTq3MLgm4pgsZPrV9KJdACjM4ImFebNK0I2AH0di6+vrsl51Y4lootMr2FY6norUX2y4OlYj9DcoDARCA6zcRM4XYVzBQuDcwULg2uIQABCIQJYFoM88m7i10xjxuprkxgXOX/yq1G3SFwKQIsT7Rs7j5VKcvOJZeS4s+bXrQgVWPNSJaxqA+ALCRu0Vr9dz9gqPWvednLFX7ntSVPbcxr440pc/3cEFO9xESlayFPx4LfunVL0laSZHY3CvA89nsV6ht2T9qwy1CgjtFb0TVfPU1qo+gxYdGCBorgddqBJEfUxgTwB2gMPLs4/AGy0XWbEH+AbpsGwSAwEcjfFqj08giUc2HAofAQytomoc2BNTYtHFKdIoVqNpXaTNKzU+f2RUQlkwCByR9Xk3PN0i0TIRky5MWrjbKBPLkFAQi4tuwljdTBc5lDpRDti3NzdvfIueF51zMTGQTd0UZHplUaUqKmNNdLQ9uudBDAXDW1UaU9gSoiaonz9ivOUnFRm4AMoJb9adElgVU5lWp+ChRBP/UKNrreuvt1VzP3AqOd34vf4GdUpKinQgMhKQIC1yHgndmZN6wJl4zjeolroUsDmp5ijaI/N/50SxFUrubUMtQuRz/ZAeR/v9UEWlg9fJTAUrHVOr2FY6norUXy5MFSkceNVBAIEHAnI8tomCkwUyx7hRuCmcKlwTUEIACBLQKYFrfI7AzHrrgTIMkvSGBQ5f+CLUWVIXBNAixPNG73PlWp8GZFD5EWoWa7hKrj+nh4MXf+tOzpcjenuXsClbaeT6llFc8VbCeHQPLAQt6USgs0aiOZ9wOZ5N3SwqLlw4muz09eQXtSqa9GfYGm/F1T5J4Sl2nl3rwMnEN0SKvnFTbfOvHFFb4WeIU6tumi+AO04by/FPwB9jPsIQf8AXpoBWSAgIXArm2BKkDOhfLFj05NLaKUjaMNEvqiS43ZS1k52+SmGVfGrFJzdc2C2khIKVsE5FOrVtAhPWpEWVukJ23FnMPlHjRtCJy25s/hXEAAAqsEwjuLOnzBTbVwRwM99UkHREWtDBMT5enCkd3QcrzZKuRoYJSzJJGvhvLRqOgabRUia7LlG25RGVYjRAWrZ8telYfAmYCRvCxBcxLjhZRbdyVeCwPeolc4H6NgcybRPjbHbHax3ALkFe2ODN6tE//U4KMxUKONDmjgrziBacfaNM6fuBflVc0bVSwLinkFJaXSDsPAmquOFUjKrUZkLBU1qBbPE0tFcaTNMsRS0Qw1BV2TQFjf7nAGMTUTZoq5u0p/w0wx0+ACAhCAQJ8EvLn2lpCYFrfIbIVjV9wiQzgEtggMqvxvVYdwCEDgZAQ8lYnlidrt26cqlWSJcj8/IDfFaI2ykVp647xBUU53c2eWa41rwsoWYCthkmBbmewPl3uDZTOb4sgRUdb+/SV6OViONZcWVG9/pifP6k/1Ckv3lpyVtudtOW5Jqu/fv2fMRlerSWBvBCzPZm8ydysP/gDdNo0rGP4ALo2xrvEHGKu9kBYCE4G92wKVixa59fwHnAKPYi29XLOXY6cQR9V9Wa5mC+70exlhNWT6HPnqLQILEpAPtP70HGkjq+wR6rTyO1eTSSu6e/euNsDIKmGZFegkG33LS1mxIbBg65DV6Qloc3ugjhYzUCB5pVsaK9xtS942uWihlvFEo9BsJ1WGeh1U+k7gJK3FIjy1lPcBQx2RpXl+tMrZEcIHdCnbcP/JLpeEUQKz7T4Q03jAm5uDXr7uwyX9NumIhIwDKVKfX1faetfhL5CEPRXqSXVgzlLSpJJJH7tg3dtg13OnL20mHTjaRrAeSvGGu34WgfREbI0VelLqHSVgbxQsFXZWB8bEUnEg/GjR/xoqsFREOREBAuUJhKeZmCkm4pgptnpeuP9spSIcAhCAwNUIeHPt1epjWlzFEg3cshVMCbGtRQES4WoEwspbn8r/1dqI+kLgygQ8lYnliQadoUNVyuLIMZGRP8nsiKKz7Kt6cRjPY5oO/3W9JatuVhQHy7ZA78mq0a+Siqjx1T51Gxf7Vh2jnzTcSlgkXELK3ciSlRBl+IFEc3b9UubIUv+kHxp7+JzqNBfzGHKaGlGR2gTwB6hNuEj++AMUwVgpE/wBKoElWwgcRaDAtsBJdPlMaz/SUdUIlKsDSPRe0eAViHORWzq8JNV2LG3bMk+7CMDVagrR/u+laNuJ/uRuLmdobQ9Qp5WXrWbpxtmODEMyqeioGM1Ce3DAXQVFIAS6JRBeh04dNttU0/sAbOpAHa7yVAWNQnNdZLusdPzVXITlYtpj4AovK+Hhyw/GgdpSQeIkEbDYsi1md7dQvUPdbFP3BCqrrRPd3FLca3kX2ZdS3IS1r8NDn/sY1pakk/y1Y60TSc4thrpWD6+b3iC7a0IZLon1qqPhy9UWvIJ0q8YKmVeK5SeWCgulY+NgqajBH0tFDarkCYFmBML6dlhXbyakVxBmigkIZgqvY/ATAhCAQLcEXBvglpCYFrfIhMPDukpYzwnnzF0InJJA+KEIP1CnBEKlIACBrgiwPNG+OcIjf/it0V5at0S5Zc7LqfJha/AJB8uSmdR+STJ7dGj1v7Z7iXEzZO0VNMt8Z24+Ra4hj8WLSU2TdEbzLHOpC20o8qyaWzlreljc93hZtEYA7Qns04FkiwzhEOiBAP4APbRCWAb8AcJ88u7iD5DHjVQQODeBYtsChUm+1HKG7vCzgZrAVPro+XCdI2Prpr4WdewcbDjIzQSWjUO7ATUh1MxThozLHhXTDDgFnZVA2HiqLbsdVtz1wpdR1WhbnCsSPnx0jjZdKP+lNcqL0+anau1WXPpG1Q8Y2iulz4jZIxOzCAG9+MJP7lRKku+OupPbwZQ2Q/9JHTGOPQAv0BbhiljgBzIf8VbSsDliBfuR+YK9Kwx/Osd0jpM0rM2p6l08efIksERtWfCrJ5ubM5YKl0af11gq+myXPKmwVORxIxUEXAJhjSisq7v5tLx2J1OYKVqSXy0LM8UqFgIhAAEIzAQwLc4oalyEdZWwnlNDHvKEQOcEwg9F+IHqvGqIBwEIjE6A5YlDWjA88offGocIPBeq4+/na9dMNAcWv5AjaDRP+Yu6y/HudTRtdgRZxqJpay89p3aVpG2E0dpNEeTFZEFxuDOS1jrlexmtlLZelF2l1Q6ZecPqVLpw6euF7AmMtsXoEVKPGh+9vs3kxx+gGersgvAHyEbXYUL8ATpsFESCwESg5LZA5SjdVC7UUlIth7K0bANNeNgZKOB8kLdlr6tX1jQV1Gk92g2Yuh2onlTkDIFBCXimFq8WAWd3L2azn3r2XZn1idGkouX04CaPppUFsBPDk3seoYbBjC1b0couI1gsMkk8l0UQkkHAaJi2n/Ynq+t8fqHkkR7rrXUZhUx6KctwbJfQKECpaOGhL3UhoZRUB+YTBnKgYOcrOrzeeb76RmvkDXdlF5yipVsiBNZQ9eJu87K2yImlwkLpwDhYKg6EX7BoLBUFYZLVxQmE55gdqqaYKdRjMVNc/LGl+hCAwFgEvLn2lvB2wx2mRZdhWFe5oF3RhcM1BJYEhlP+l1UgBAIQOCsBT2VieaJNQ/epSsnoEa6+fCrmrYCqgvZZheMXuRtmNRWhhar5VauzLNuctm8RrLZWPNfaiLrSNkWLL5M+VmEUsl40+V5a/JzVnUodXC6vLXcn7VQ1jbptumg9kuQMgWMJ4A9wLP9o6fgDRBENEQF/gCGaCSGvTKDwtsAJpUZweQNoc2BXdgHNedgZqAbK+yCvZap25Qepcd3VmR89eqTZoFqzcdEUB4GTEZC1JVyjqIkznLzGXe+4rNSP9HoW/LCE8vVP2uYUzi1wN/Uk+6RaBMqN3ko1mEYzJEIRApYOYDHdTsJo18rz589nwZRQeuz8M/XCcpic8tR6gPcspxZUNX546Ku9UFG1anmZownncctIlfpSyyhirCTecGd3SWxWTS3uBkaM5ZpWM8FWC8JSsYqlk0AsFZ00xB4xsFTsoUdaCMwEMFPMKFYvMFNgpljtGARCAAIQSCLgzbVX02JaXMViCQxYCZT8gnZFCzTiXJbAiMr/ZRuLikPgggQ8lYnliTZ9YFBVyt3ZZVwr388zzGqZfzPBetgWuKx+OKSSucnoNrzHNyNcL/tdjXiWHqWTpouciCrfA4+5vKzbuGbZmRwS03Ju+yGCUehABPAH6Lmx8AfouXWMsuEPYARFNAgcRaDKtsCpMnrF6kMr379/18zKojo3QKAhiZ2B4pzhhq75DzvQVruo+vbP3X+a1ehPp++oaeTdoomx5ZHR4pm2Mdy6dUun0USXDVaFJxACENCjF4bQ4WeLXKOqhE81wdsP+pLrQ6nDrsKQddezeYXj6yC3ZhYx3BTCbXHUXW8halUMo5VZyqq740tmekvmqyVOgTpMLmrrVwQ9iZ18h3O1LuEqJD2wq/kPF6iNT2/fvrWoZ8NVrR+B1eu04MEhiF6LuF/KNQ5rXg4NfrqjqFecXqN5H1/18in7E0tFWZ4Fc8NSURAmloqCMMkKAo0JYKYIAMdMITiYKQI9hFsQgAAEjAQs1j/jHBzT4pI5dsUlE0IgsEVgROV/qy6EQwAC5yPA8sQhbXoCVerZs2dt0CV58ki9b7YEaRHsIuYd42Erlgla7U4lzw2jGFoVTT303BNeXlheWfJDSPX78vLkJwQg4BHAH8AD0s9P/AEKtgX+AAVhkhUETkPgf2rXRNMquUfrT2d7SKmd/moXGsh/2qy8U0EP5D/ELe2m0F5NHWGSJK12oLWcJyfJNnrkaWOA2kV/qsu0D0eridr88/79+2jt1JT6U5vqQYtGJgIEIOASiJrbetsEoj3ArswZX1XSi9glELjOmIkFcgvfcisVjqkWablN3SJYb50kDPAEd72nYKtGFt8daaf6+u6cg5pSu5L279bTlj+V7q6WzUXoYoj3dXS5Qq2wH5SLpf9rLWLpT5MIDQsX3BhZtYH06GmZs9lqXNW6lM3c21BnGdbKCmDMTdpIYM6ieUqfS1lYKozt2zKapsNYKloCj5aFpSKKiAgQqEEgOgntbQbqTdAwU9ToFW6e0R6iyL11Eld+riEAAQgcTsB7c23JY5mDY1pcpYddcRULgRBYJRBV7dDrVrkRCAEINCDA8kQDyKtFjK5K6Xzn1XrVCEx6S/YmWO21Zi28RtUMt1GM+/fcJJZr4+JvkqiWcvPiaIlKH3J4+fJlNLk8TLIdjzW6auXULUKdU04IbgjXEIBAKQL4A5QiWTAf/AEKwiySFf4ARTCSCQT6IVB9W+BcVQ3o+pv2Ox27RVDTiek8gFm2C15o/5i2nKXOrLQz0LP+XBBdsyqrl+pPc0552VqmnZo3Kqb+9EE2SvQRAAAgAElEQVSbZkJSEARGJxAdBqOG18YEvK16Fu8ET8KtrUpeNPlkG410XsK8n/ZvGGqUyysiL1W0hyjblqDyanGyVMatrfpAdLjiUkfdOFo5UD8s0pqaMyvzDx8+qLsqT5n1lbnK0gMrq+4Qu+mi6yg6xniIioT7QMZd9ZAinSSjaJJckIA33GW89NtAc8fSZYmqRecbibFULFvtwBAsFQfCNxaNpcIIimgQyCYQnYRipshmm5QQM0USLiJDAAIQGIiAN9fekjw81VUqTItb6LArbpEhHAJLAsMp/8sqEAIBCJyVgKcysTzRrKFHV6UyjovKZptkIuvNjy76xeBsLFNCPbNJfjX1nnHLBkW7FW4nlmjy6Tt+3gC4TCUVThv5Mk4z12ZC99Bq5SzyGfksRSJkIAK1dwUPhKKlqPgDtKQdLQt/gCiiwyPgD3B4EyAABLIJ/Cc75Z6E0/5AbTD7+fOnlHttfKo3wViVUxo831Xz9pasgvICxY3ZiMek9k/53GvaKYuAxXqimYO+Vq+3slxvawtG/hDYQ0DGDnVs9VW9DmSA0+aZPbntSRudb/e278WzQKW+PY1bu2VubvyWNG5W1CllLS222Ud87emTpI0S8J6C1fjqKuGHd+m4o2zLbvdSX9UTpzey1F39r2uNe2GpVutySGB0HSXqr3CI2BQKgZMR8IY7aU19VlAjm1b1ArIlLT0G8mlwC0tFA8jRIrBURBH1EEEPPpaKHhoCGcoS6MRSgZlitVkxU0xYMFOsdg8CIQABCCQR8Obaq2kxLa5iMQZiVzSCIhoERGA45Z9WgwAErkPAU5lYnmjW9KOrUnIBasbKXlCqU40959WY0UZUqqgOsJqzPTDp64ha46vXcOEFxKlGtWnYuSmmlqiiu3MVTUufGQ603p5AwclYEUuqDpE7JGDpYB2KfSaR8AfooTUzRj9ppxkDbw+VHVcG/AHGbTskvzKBY7YFusSXL1ptf2qgAOnza/IIdyW52rXIa0Nmaq31wUD8D1Kh7Y+vV6z2TRn1IelAmjoaN//sl40cIJBKQMcm3b17V9+3VF/VZjB9uVTbWY8yJdc+hSsVTjS+a4LXuzJ1F5ObPFBWxtshkJvllvEAsMaCWTYrykfEUkHiFCRg6cbh87y9PYGSTXkeNQoVJFMwq6gq3pV1vmDFyQoCXRFwX0ON1yxTOYRX9YyzmNRCa8fHUlGb8Fb+WCq2yHQYjqWiw0ZBpGwC/VgqMFOsNmJja4BkwEyx2hAEQgACEDgBAUyLtRsRu2JtwuR/JgLDKf9ngk9dIACBMAGWJ8J86t0dWpXqdiWrW8HqdSSts1i+PTAJUNXsFl5AnATo6jxirXpY5oySXA60SY7HOlTaq+mnT59UXL1uQM4QgECUAP4AUUSVIuAPUAlsjWzxB6hBlTwhUI/A8dsC3bpNL1ptf9I3Vb5///727duqWwS1EcUt/YLXOtw9Yz8D3I7qKpoi6rmImoEknpz1dcZM4499HYWFcscioFOmVr8YI8tyy6/AzdDCO1ssj9ucVYML7cp2Bc4wX1oMWDLMySGyQXXmIvTSd+s1h3sXemHVO6XMK2v6afECtNgxVzMnMI+AeotnLV3NJ/B0aNu8t2lQDS0VdDUfArcI4K+wRYZwCJQi4J3xERjWSpW4J5/w21BqnkbvPfkfnhZLReMmwFLRGPjO4rBU7ARI8h4IdGWpCM+OMVO06TCYKdpwphQIQAAC7QlgWmzPfFkidsUlE0IuS2As5f+yzUTFIXBBAixP9NzoPatS3a5kdStY1Z4mv6zw4t1U+s3NzSGeWlXrvjNzrQnKY9mSiRxojQugcuDUifluntoTmHoKvJucawhAoDgB/AGKIw1niD9AmE9vd/EH6K1FkAcCWwT62hboSindV9sS5i2C+sKAPnFumbG4mYSv5VbOvqmMTzfIrRNu4a5V766eC/Vb44OgT2I23ttTr+LkfA4CUhAD29JkBDFaTArSCJtNb9++XbCs/Vl59DLMl+7BflvyyPC3datSuFevrVI0pm3dqhRuEczbYFZJErKdCVgaRZG3no53795p2/ycm3xq2RM403AvoqNf2F/BzYprCEAgj4A33G0Na3mZF08VnZ5YdtoXl6pShlgqKoH1ssVS4QHp/CeWis4bCPHCBHqzVGCmWLYXZoqZiacizuHuBWYKlwbXEIAABDwCloFUSbbm4JgWPZ6rP7ErrmIhEAKrBMZS/lerQCAEIHBKAp7KtKUadVL3ky1PDK1KZXyWoE0vuuYBwfq2j9bmwt8M1Oa32v6fvZ1xZuxycrYMo5vykQOnnJmjeWqvtefsJGtn4yPRo0J2EiE6BnYiJ2KcngD+AG2aGH+ANpxLlYI/QCmS5AOBqgT63RboVlsDilw0tNyiDyXNXxF0I2RfS+1uvwslW9oaCcU243Pw4qa2qCEPeUYJTFN348xZx//o2YnmSQQINCDw9etX7/SjZaGeiXkZoXhIeGeL8UErLtVWht6mvtRvt3oH+22VkprtVj72cEu7qy3aj2Ye8NUadWvdXpX2BIGW3qLlH70rl5XVUUPPnz+fw9WplNs1lwFmCFsXqwDdyGF/BTcm1xCAQB4Bb7jrfLCKqkxedfKYdJgKS0W9RsFSUY9tpZyxVFQCS7a1CXRoqcBMsWx0zBQzE8wUMwouIAABCOQRsExOMS3msZ1TYVecUXABgSiBsZT/aHWIAAEInIaApzKxPNGyZYdWpfo8qCi6cbRl+7plNfBWVXfS1zi0OdD9DodW9OTiIk9RLffzpQG3RbxrobN0HnnBhbdWyr3Ws21qr3U4iScJPyEAgWMJ4A9Qjz/+APXYVsoZf4BKYMkWAgUJjLEt0K2wXgbTVwR//vyp/eL7zyXyDuRwy7rINR/kHa6hp/erUWxNQZnJG1kRrSoBbVKtmn9e5mPtbHGllakuahT2mHgWfO/u9HPL6WE1cqlAi2CepaxU0YF85B4auDvf6tO6PYt3vgtLb1lVDrWt9M2bNzMQ2bv5TuBMgwsIQKBDAq7P9+qw1pXM0bMb3ep0JXlBYbBUFIQ5ZYWlojjS2hliqahNmPxrEOjQUuFO/GtUuWyerrSYKcqyXeaGmWLJhBAIQAACqQQwLaYSIz4EIFCVgKtOVy2IzCEAAQgkEXDt+SxPJKG7eORU95U2uCw7u9pIclQp2tk7fYdDfrb603ZEmZi0/tJVezXYJJnB/9OnT5ZUcjwOWO3k6eSeBKEOaTzP3VI0cUYkEF1VH7FS15EZf4DibY0/QHGktTPEH6A2YfKHwE4C420LdCssD2/pyvLq3mOJkP9Hn7MLt6a1r/kgb23CxfOXlmlvNXVyTfKLy0CGEEgiYFlxb//hNdf+sqxOb7NxmZPmr/FkOC9ammDP+3QJ0BKiV/Cff/4ZjdleMAuuQ3ZRRlmdOEJeb9EBbHppul8rVcOp1ynwxKxqVy08eNYunfwhcHoC3oJQ+5dgKuFZP9lKaHnXb6UdMRxLRalWs8955xLls8IxqzON9hdYKtozp8SdBCzzvsaWirCmjZliZ4tbkudNPC0574xj6a6YKXZCJjkEIHBuAnkjPKbF4r0irO0UL44MIdAzgfDj0Jvy3zNJZIMABAoSYHmiIMwaWYXfHTVKNOYpi4QxZuNo3QrWmAPFZRCwr3doJVfzzWURWi50N1orgnGr4TKri4REV5wvwoFqDkEAf4BSzYQ/QCmSzfKxvx8lEjsXmrULBUFgIjD2tsCpDjrXRIYJ6c3ZqqG+jX7xDqGR+u3bt6kQwuedpOZG/FQCUi4fP35sTPX8+fPA4TTGTIgGgaoE5GmnsahqEaNnrvedbEnTIV66Tq2OZ29aTd5+44HFrU2i9ilYe6lWW+06gRm9Rbvi7969625HUavJm6er0+/6bMGwXs0xxn22GlKdhoA33J3gdeOOw6dppmhFsFREEUUjYKmIIuowApaKDhsFkfYQwFIRpoeZIsyn7F1PRVzN/AR642q9CIQABCBQhIBlIFVB7liKaTGPPHbFPG6kggAEIAABCPRAwFOZXNWoB/EyZBhueWJQVSosdkbDlUrSrWClKkg+VQloveO3336LFqH9uvoqoBdN00n36Grd1dYXnOI8Snt+drtNOlwpBqUwn+Hu4g+wv8nwB9jPsH0O+AO0Z06JEDAS+B9jvP6jPXz4UJN5KdmekcIi+Zs3bzhO/tmzZ5qNpNITcPnWWyATpwYBbab35pCBUmisABxuNSAgX7qwyZUd2lVbwTvYb6us9pZ9y3vnkNPuLYI1/mrEVqtdJ9zSKHNv0WZ4mWi93bAK4fO51+kw1BQC4xLwhruMswAa191yeLmONrjmlmwsFTt7I5aKnQAPSY6l4hDsFJpHAEtFHrciqTBTpGL0VMTV5FczU0wf/uLYmtXOEAiU9j4bTwLRuAWB8xGwDKTz04Fp8XwdoEGNtGKuVbCenVNXF+kU+OHDhwZ88oqQ16weTPyn8+iR6uIE0JbzOgDasqcysTyR15EumMqyTnQIlm4FO4QGhWYQkHvJly9fPLeTZT4aPF+8eDG7H2tGqe83uNFubm60icIN4XpJYNAHFuPksimvFoI/wM4Wxx9gJ8BDkuMPcAh2CoVAlMB5tgWqqvIylD+BlGxt84vW3IsgezfKtz4YqC/qeGTCP7VU4M5qwpG5W5yA+rx2UumzjZacaSwLJeLUI6COGtjFqp6sOVK90rdyDk/Oz3RIj2fBXwUi77H2/voWwdpvVuzWPXG14a4TaOwtcr9YHXB0+hrKXqne0rN3S6k6kg8EDiTgri21fwlWqriUrvZqRqW6pGaLpSKVmBcfS4UHpP+fWCr6byMknAmsThzmu4dYKjBTzPx1gZlipoGZYkYxXcglS88vM1MPS9JPbbGQlnWIPTZJTiJDoCABTIsFYe7J6pSj99AvJpmhlt822dPENdKe9bV1HeW/Rq8gzwCBoQelQL1a3jrrsGNhyPKEhdKBcU6pSlXleSafn6qgyDxAQH4mFn9auStrVVeWFu3M95Z39XPeMRgoiFtXIDDo1scrNM3OOuIPsBMg/gA7AbZPjj9Ae+aUCAELgf9YIo0VR2q0DthIlVl7l1OTnC9+3gd5NavRGSfnozFKjSxfq5/rosbi644zDS4aE9BJclvfA5Rmrw3GjeW5WnFGp4fGWKaDKqOFeiazaPz9ESy4OKF2P+ekHIy9ZbLJepuQ1Vjfv39nT2AScCJDAAJHEfB8vtu/BCtVnLVqLBXZXQtLRTa6AxNiqTgQPkUnEcBSkYSrbGTLvLu9ImSceLYXzILrOmYKeTnrwHXUy52PpM4QfPToESs7OzGSfCACxhEe0+JAbdqPqDp6mBdT7eaYXluscdfmTP7nIIC2XKQdL6stszxRpP9cMxN2312z3S9Sa61Sffr0yVJZHbchlVWWQ9dspadDM01LcuJcYSS5Qh2v3JPxB8huffwBstEdmBB/gAPhUzQEtgiccFugqqr3a9KIoyRaWdea0Bam64Trg7wZbg39HyJ44hbUtvvHjx/bK5jxLU175sSEQJiA9v7JVjIPMnJX0i5unYWpkSeckLv7CbgH+23lNjfNVoTi4Ra3NhWq7wMULzqcoUWw9rjCMp/+rqVRBME1sE5MNM7I9ioLwukRla0gp5SV5UluELAT8Ia7IV434aPN7XU/fUwsFdlNjKUiG91RCbFUHEWecjMIYKnIgFYkCWaKJIyeiriadgi9cVXy1EBOeEwlFoiPX1oADrdORsAykKrKmBaLtPvV7IqMpUW6jSUT7zRASxLiQOCCBNCWCzb6BUd4T2UaYpp5vuWJq6lSBZ9ZsqpNQE4X2jys/ecyqGrVRocy68t4OnZNnhhaEdDfrcXfaXwUVVPLR0o0o9R3BT2zp4ZWwandOufIP2kAHHT8T6rjOZr1arXAHyC7xfEHyEZ3VEK93di5cBR8yoXAFoFzbgtUbTUJSbVQXNCms9otMjjorCy+9LUKs01g0rZMGYLZAdumXShllYBsJbIT/fz3TzYjzYWONX8sl/lXxR490DvYb6s6Dx482LpVKfzLly/RnHVUUuMNXRokPTvdqpCpasZqJgTaCXgLUcaEaiaZ1fQIaMAxJiEaBCAAgWMJeMOdltOOlcdS+kUUKguKaBwsFVFEWxGwVGyR6TYcS0W3TYNgSwJdWSou8lbFTLHsh4EQzBQenIs8Jl6tK/3Uyk6lnMkWAr0R8ObaRvEwLRpBXTwaY2mzDjCo42+AD1pNAA63sgnQr7LRLRNecIT3VCaWJ5a9ghAIXIeA7FH6LLbcQWU7nbb8acPbo0eP9KFsbfaT86GObNCgIdcajZZ6+5z+BST3towDzd++fTvEWNpJxx70S3pJnX/QOnbSQ0YRA3+A7JbCHyAb3VEJ8Qc4ijzlQmCLwGm3BarCekkkKVKegWML2enDNZfLeL9qyvf169fTw+mzgqlbU169etVnRZAKAu0JJL0m2otXqkTLC04fb2y/RdMiWOoQtx+a8SWow8/2l0UOdgKW3rLMTalevnwp87SM1DqcTiZXWa5lv2aH/JIVIRCAQCcE3K3p7V+CeRAu6B6RB2pKhaUijx6WijxuB6ZKHcGwVBzYWBTdFQHMFHNzYKaYUWCmmFFMF+obXgg/swm0PyMsW1QSQmAnAUyLOwGSPECAsTQAp+yt8+kAF1H+y3YDcosSON+TEq1yvQgXHOFZnqjXncgZAkMQmLYC6ntNOrlbhy/L11/uoJpMJe16GqKmeUIKRZL+9ttvvwlmXlnXTHWFL+ldoY7X7L1erfEH8IAYf+IPYATVTzT8AfppCySBwETgzNsC9ZJIWuZJinzuDqStDklfd51oJO38PjfAxrVTV0+adurMnsYSUhwEIHAsAcsLLlVNL1Ijd2lhK8P2gulUsy1h5vCMY8DmtFxkEJABusieE3U5Wa6lscjWJlu2jLDGj1RkyDx6kvMdvTx6iyD/RQh4g1L7l2AeZ8uIkTRhyRNjlFRYKrJbCktFNrpDEmKpOAQ7hUJgFAKYKZJaCjOFh+vm5sYL4WceAanoclDLS0sqCIxFANNi4/ayWAkai1S1OF5MVfHOmWunE07VMw0uIBAgwKAUgJN064LaMssTST2kXuSrqVL1SJJzEgF920pfBZy2AsqrcKdvhoZQ/Ul/0/9JYnQeWasextO7VBH5FIlq5zXqTbyk0w362a2aNG6f7KHorQv1Iw/+ANltgT9ANrpDEuIPcAh2CoVAgMCZtwWq2vomjH1dU8rijx8/ArAudUtzvFQ1VHNCzPFHdZKkg8rU1fm041EtRbkQOIRAn7vvvKWFLTLtd0RY3BPZCb/VXpXCLY2SWrT0Fmk7+pCg5qhSYHgzpgIkPgQgUIOAN9y1fwnmVcqyOsjZhy5bLBUujaRrLBVJuA6PjKXi8CZAAAh0SwAzRVLTeCriatpLmSnkpvblyxcda5i6frGK7pqB8rLSwpkwyiRyTQLU+moELANpKhNMi6nEThxfx899//5d42qSD+uJgRSvmsBqm5NeW8VzJkMInJIA2vL+Zr2stuypTCxP7O9L5ACB/gnIR0KeErdu3Xr+/Lk3CESF17Y3GWdevXqlnXKfPn2SSqzNUT///dPJLPqTF67dazdaXCcR9J5VlS3CsDBqoeTFuYKtj47hNfqJf+IPkN24+ANkozskIf4Ah2CnUAhsEYhvC9TBFZoAvH79eiuLzsOli9tVRotHQuf1LSWe1oP1fk3NTUmM2zxScyZ+mEDqUpP99JpwudyFwLkJ9HO20B7OxmG5vWXfYlXUG1xr6nuqn5r2w4cPliQZ39S1ZEucLQKW3qI+LHPz27dv5SKga7v6pyddCoymqTLKGDvAlpzXCbfjvQ4TagqBIgS84U7jUpFsa2di2RZY3OEYS0XtZu0zfywVfbbLllRYKrbIEA6BbAKYKbLRWRJ6mthqEswUq1jaB07zd3mYTd5m/J9KQJ55Uqcb29za9xNKhMBMwDLCY1qccdW+OKVdUSOqxlWNrqkDcuP4q+saCmwsRmpxAitPleKWpdpdfX/+51D+93MghwwCaMup44wX/7LasqcysTyR8fQ1SHJKVaoBN4pYEpAfkXa4yUfC7h2q7ifVUf4YOq9BI6e2FMq54sWLF/qyk7KSSnwRhU1VtrhXaVAd19162WHahCRtmUv6Rl9V+ZP09tSFs6qS9585/gD9t1ENCfEHqEG1Xp6pwxo7F+q1BTlDQAT+J0xB6unLly+nONKlRtRW9ZJQFeZahOureYvmKuE417k7fZD348ePSVXWycRaj09KQuT9BFJNP55Fb78A5ACBQQnIppA0Px+xmpbnXWNIewudRTCLNa1so1jmHprP4DhVFns0N0tvkQ1a5mY3K63bKaH+jMqMjoeQGqP2lS3by8rNlmsIQAAC9Qi459S0fwlm18sVezWT1NnKaiZuIJYKl8bVrrFUDNTiqc++1LaBaoeoEKhEADPFBBYzxdzBMFPMKLiAAAQgkE3AomdiWszGS0IIQCCbwBWU/2w4JIQABNoTcO38LE+050+JEGhGQBsC5UbrPvLhomWm00f/5Ecxym7hcHWK3JW9Tl4lUWczcdZwCjc789S9Jfac+4mZunDWj+TtJcEfoD3zfkrEH6CftohKkjqsWey00UKJAAEIbBGIfC3QfQLd663s+gzXKR1GwSxfOTBmdY5oOhImddTWnEeflzxH9QeqReq8iK4+UOMiKgR2ErC8vmXC21lKRnKLnbH9koNl/5h8RDLqS5JsAjpuwPLaWn6VXrs3pZPojDodVqcPCRobTmU9evRI2wI55iDQZEnntAXy4RYEIOAS8D7w2/4l6Apjv9Ye7Gjk5RAdTRKO4Ko37nU4VW93sVRktwiWimx0jRNiqWgMnOIgMAoBy7sbM8XcmpgpZhRcQAACEMgjgGkxj1u9VNgV67ElZwhAAAIQgEA2AZYnstE1Togq1Rj4yYrTip68IOQLYfHVUd3lXyEvC02ptDmHvW1uZ9Cp6xYLp5JotRe3Exdd+DrpOPvotsxwWQXvJn23kDPo7eTdp8y9tufQQ0z8AbJbAX+AbHSNE+IP0Bg4xUEgTCCyLdDVWvrRpcJVWr2rY0tWw71Ai9O5l+TcP6VtWw4k9iDolezZjLwI/CxOINX0o8eZaWfxViDDEQmEdz67L8ERazfJbLHotd948PXrVwvSxoIZX16HuCdacJ01jtG+E7ZEy8Ct/YHfv3836oQqVBNXY5c4JfmhNf9TtgiVugIBb7hr/BLMJmzRNFJNgVFhXCVt6PHK+FbCUuF1CSwVHpBuf2Kp6LZpEKxnApgpptZprwhhpuj5uUA2CEAAAnsIeHPtrawwLW6RyQgfep6eUV+SQCCbwBWU/2w4JIQABBoT8FSm9rPyvPoesjyRJ6o9FaqUnRUxkwhoa8rdu3e9h30rB61eybNC/hXystiKc/FwTSFvbm6iEPREjzKiRuvSJoJ9TdldLG4j21Yp9nE7rP9v5X/ZcLeJ7ZA7xIU/QF6j4A+Qx619KvwB2jOnRAgECES2BQZSjnWLl2t2e2mCZ6TnFqEtE+w6c4F0eI1raYeNgkjtCYQV06FnlRNM46am9nYoi7VRBpHG5yRZzuCXVGEfkfbd+PQlWnqLsQ+rR717904mbEt8jQA6Kk/xT084o4LYKzOgkQQCUQLecDfK6+bLly/Rqt27dy8a55oRjHNt5m7L7oGlYsnkHCH09nO0I7XYQwAzxUTPMmXbw3mZ1tPElhEUgpliFQuBEIAABDonYBnhje8dTItF2hq7YhGMZHIOAqdX/s/RTNQCAhch4KlMLE902+6oUt02Tc+C6TAszWXevHljEVKTI3lTyEeisa+ORbau4sgtVp/NsIikDcz2z4VZMjx3HPu2wH48+tzda+HWsdcunA93xyKAP0B2e+EPkI2u84T4A3TeQIg3NIGEbYF2DaZDIrJZWPSqfvTFrhhqspdqWRBJo0LTVU3HFSa1gVRTi//uuECQHAJGAhnPjjHnTqJ5FvxVqfR+1Akrq7fqBVoEM3pjFBTSYrbj7VYQuDGr4r1FJmztmH379q1FgOfPn+sYPEvMM8WJHu4Q9lc4EwrqAoGWBNxzbdu/BLNrahmlHzx4kJ1/NCGWiiiis0bAUtF/y2bMtrBU9N+sSFibQMaDU1uksvlbNAfMFDNzzBQzCi4gAAEIZBOwvHqS5uCYFsNtgV0xzIe7EHAJnF75dyvLNQQg0DkBlic6aSBUqU4a4kxiaCVFi3QW/3tpJr///rv8KNgQaOkA+mCG3c1YezIv6HNiwbiMY3HwnlL1s0Bs7wn22i3JXDykn+bOaAh2LmRAm5PgDzCj6PYiw7KBP0C3rYlgJyCQsC3QrsH0ySVpUafPKhwolSZ+qaXrm0tMaVKhtYzv2vValktZEOiKQHhny9CzyolzcaeHUs3XoWDGLyvKulcKAvlYCPz48cNipM5Q8549e/bp0yeLDGp0HaFniXmdOBmz+uvAoaYQyCPgvYYyhrW8cvenskwrqh4tjKVifyOOmwOWinHbbktyy5CylZZwCJyDAGYKteMhihBminM8QdQCAhCAgEcA06IHpIef2BV7aAVk6ITA6ZX/TjgjBgQgECXA8kQUUT8RUKX6aYshJNFH6nQIskXUe/fuySvjyZMnlsjEEViLLdEFJZ8TzU/dEK5XCagrrob3HGj3Lax6kG7PiPbLhj/Afobj5oA/wLhttyU5/gBbZAiHwH4CCdsCVVj0WJr9AtXL4RB/gnrVaZxz3gd59UmloftMY8iNi7PssmgsEsVBoD2BsNl09FmleFrU6MePHzcmb9xh1fjFbTmDX0c3Vd3Y0LghhijO0odVkbx2kXpjPIHmattBo4bLsL/CEF0LISHQGwFv9ajxSzCbhucusJpPg7oMPetswGe1Xc4RiKXiHO3o1gJLhUuD62sSwEyhdsdMMXV+zBTXHN6uFH4AACAASURBVASoNQQgUJYApsWyPC25YVe0UCIOBCYCp1f+aWgIQGAUAixP9NNSqFL9tMUJJNEeP32kzlIRuXfKh+eXX36xRCaO1kY9sMZPwD169Ah6UQL2jXP9ePTZJTF2lSila0bAH+Ca7a5a4w9wvqbHH+B8bUqN+iGQti1w6KdxxMMk+ukokkQf5E3VTaX1aurYVS0QZiZg3Agxx+cCAqckcO6dLRZPfTWrpk+NG9dbWlgtXauhd+7cWb1VKVAfuY3m3N43MSrS6SNYTv3Zs6FC+wnfvn0bxSgd+PXr19Fop4kQNVyG/RVOw4GKQKAlAfflqEcsb7dzS4Gnsixvzz2jtLFGWCqMoE4ZDUvFyZoVS8XJGpTqZBDATCFomCmmnmNRtDBTZDxlJIEABC5FANNi++bGrtieOSWOS+Dcyv+47YLkELggAZYn+ml0VKl+2mJ0SbQn0GJZUjVvbm60zjJ6fZvJry/+ebv7tKqrdY1Xr15FZdBq5rNnz6LRLh7B7pzcz+pwdEf33Ka4r88oMi76afEM4Wn6DGhuEvwBXBonuMYf4ASNSBW6JXChbYGNdxd02+R7BLOsn3n5a5L54cMHL5CfxQlkLBtEzUnFhSRDCHRIILqzZejDZlwL/hb8Q2aeFsEabCFwmRhfVVf7ZJyL6KjrBr1FtldLf7NYco+iVLzcqOEyQ/EoLiQZQuBkBNwvGNjPQTwcgmWUbuCtPvQyAJaK/d0YS8V+hpVyyFAYsFRUaguyHYgAZgrMFFN3xUwx0GOLqBCAQM8ELJNWi2EwUEdMix4c7IoeEH5CIEDg3Mp/oOLcggAEeiPA8kQ/LYIq1U9bDC3JixcvjHsC9bGHSx2OvL9ZvT2BylCzTn1oUcwtU8v379+zCTPcCoIZVZLDObS/a1/YYlF4T+vgD7CH3gnS4g/QbSPiD9Bt0yDYNQn8T1K1h365qqY6TyJcheHUyqTm2x9Z36zQITHel9Cj2WoOqZkP35qPgmof4evXr6N8h6Q9HEq8CIHoOUMyvI47fDVwesjrJ5YzPywms7zSV1PJ+rYa7gaqtzBmukAaXOusNYsFbX9v0Za/6CYcSSK/TJ2r16DihxcRxR4dPA+vQiUB1Cen2UQUUSUBzpet5l8yEqlHjfu2LdIo3gd+D/GGz6iIZhPh+bXyVOM2WOGIipFRu5ZJRClcBSwV4ebAUhHmM9xdLBXDNRkClyUQ1bQxU5QFPuWGmaIGVfKEAAQgcDgBTIuHNEHUaBbVdg4Rm0IhcAiB6OMwtPJ/CFIKhQAEMgiwPJEBrV4SVKl6bK+Ts3adGR075WXBFrWkjiFfEW8579OnT7MTkbasSLuLPsXPnz+Xa8qcKkmAi0RWzzTua9VB/4f7GNg/NjCKA0C33cx7+rqVc0swjQ/hKuAPsIVuCscfIMxnuLv4AwzXZAg8CoG0bYGWBfKeax59ufYsfCey6ZAYad5hHcUTVRMefV7JsyV5cfh5CAG1I/PMQ8hTaD8EoudVRE02/dRlKYl7sN/y7hSyfz/VVs5b4c28MbYEWIbLTGPZQqld7su0hFQlYGkXCbD/XaYcZIOLPjKy5F5kW2D0KMrDratVO95q5loUefny5dAvhdV69ROomdrbt28fPnzYj0gtJfGGu+hG5ZayBcqyHMnW5u2JpSLQTBe5haXiTA2NpeJMrUldMghgpsBMoW6DmSLj2SEJBCAAgSUBb669jDCFYFrcIpMXjl0xjxuprkng3Mr/NduUWkNgRAKeysTyxLGNiCp1LP8TlC5vHO06s1RE+08sy3yWrC4SR94C3l41nT3tLm3Lg0IjqmUUlRutVjYv6HFh7Cpi6KHeStjDcpLdibq93XuL26Dh+AMM2nAFxcYfoCDMw7PqYQA/HAICQKAGgf8kZRr1lk7KrX3k6JZ6eaO2l2q4EjOmhZr2cMBMhw09urrcIVJEGo5AdNiPGl67rbJxM7ZrpWpTF29pYbVQva8bfFloLtr4Xnv8+PGchIs2BCy9pZTtzJLP6JqwvdXCtsuoRm0vaJSY+lCkVlDYE1i1vdTrHj16pMWqqqV0m7k33I3ylFmWZNpsCxx9fI62eFRl7bZvtxTMqNG5ImGpcGn0c42lop+2QJJDCETHfMwUxdvF08RW88dMsYqFQAhAAAKdE7CM8BaToKWalnxGn7paOCgOdkUjKKJBQAROrPzTvhCAwEAEPJUpaqzupGr9LE+UBYIqVZbnBXPTfjNjrbWkwrY0IytF00eNvP2WWgB98eKFl4MOndFeQS9w+VNPur2llslPH2KZX08QejCV22WwbBk9fePuqeDoRpWoihWdHu6hd5q0+AOcpinxBzhNU1KR3gikbQuUVmr/8HFvVbXIw8vVQklzmJubG0tMNw6+1C6NTq7DFqX2Qmp40aEO6mAyPdz6908X2rOkibQm2HvkkYu5NqbqE0/aaORmrrIUqELb+KCrFNXFraDkUQUlwJ4Kipu2Kzx79kxZzbUTP11P+atQ4w6xPZCntJMkLmddC7L49/n6EKVwrXt7TMLSunc9C757a77W59Hm62YXFsHsVp4iYr9//z6aj1ipM0ejEaEsAUtvKdWNLb1u3AEhtV3C+98uqDBnmJZSmRN/ImBZxz0lK8+KPcRTJvU1OipqaI3qWkUaVJL0qWoWqZ0yGaJLlKpsdj5YKrLR9ZYwOrY0FhhLRR5wLBV53JQq+urs7Rmx17Tl/M4ulWJaBLNMGJMKDUfGTBHmw10IQAACRgKWER7TohGmPRp2RTsrYkLgxMo/jQsBCAxEgOWJrhoLVaqr5hhOGPlleU/0VhV0Inb7A8S3hOk/XLZuzzaoieTW5zHkoedFXq2gpqvyFVy9RaDW+4wQejCV22WwdAxjxa8ZTajxB7hm07u1xh/ApTH0tX3wbFDN0zsD7GSoXQ/aFCANR9qjuy/A3aGgzQuK02YXxs7qKLnklCKnGs07SmSgm3asTJXSUKNbiqBKjffq+Rn8Wy6HyCk2mKLrm9Hv/OjEjjYV8PY66zCANuUWLCXDMfH/tnc+2X/TTL5u3tsLIFkCsALIEprMevYmSyBZAcmwhyQrSFgCyQpCLwGyAmDaM8iwZ9xPt8/Vqas/ZdmWbNl+fuckR5ZlqeopWSqXpa+j3zxQDQ3laVjVItUGsV3UoyoHvqFMMPshEaFeeofqF1l0SaVBVWxp/fW9TpLMKigB3rx5U1+nSmpAXvTQKBl+++23RU1UFq5RUN1Sg3AnASrlzBaLhqbo9unXK7LCNMxMZ/BINR1qj3fDFiur8oFPQi69FyqbzhZTn0zJpDnrRFLlk776/8OHD1kByCwRqDRNK7CVzWm4Kwk8my9RNdSrM2gwnC18bAHfZx5f/ub0akbUdNwgZwWBQyam5h1maYUaHCJWW4aapa2vLu8PFJNGrYboVMj0riRSkVJakRM9V2rOWlHJsZdUPv3Zm27y1kKOajhWhVLri1QbxHZRjwqQ/cRQJph9kBfqpc+MGuSJVNg+QKQiveujccniUnppl0vrPyonnb4j1XR4iDfoA5+EXBcTWIe68uF0nUiEKdYZhavuTKDSB7thqGT8XlE5nLZ6bq1sbsvz/llCi364gJvl2Hsnax2McqxRfF/0vM7/FqpMvlvocS0ElhLg9cRSYr3LZyfrED85atb2Z6tJvP1lqww+r4ufbDG0pu9gMiex5dGgJF6NpSaRerSelarysxO7yZMVcjYzWpgnX8UXWGcrbdHqgXRWhdUFsv15h5c4EfPSrTSCt1zZyXeAttrKw16YvlBgPUATY0UTqMarJtXuWUnlM6MdOqJhedhbcpFqg9gu6lEWu5MexwTXXgyw5cbUkCs40b3j2HQ6JctqZlSofEvTna5VX12hkfTSfCSXw3f/OslcqjZ9kJ/4q/yyrwXqsprfVpxqH/B//2d1JPCiUXVABfcUqdSrHBlm+TvXcqoHgUH23GvvtTaRz/4MtvrPy5cvtS275sN32qKtvdoPHz7UJZVqqthUf/Pf45GCGltmFZQA+qimUNR8OVDb0FXy6dOni8ZkyfDVV19pa37b7qSt8zUKqlF9AkgCNCe8UR1/5K/sPxtl6HF5zc+AVUZSGoqn26FmLthTsNl7c1Jft9sKDq9fv5701f9Kr6jhzpdUjm+tfsdOU0YNbbn4NcWyZTTIa0hRZ9BgqGE8W2aQTH/o84fNQVRoK8ajR4/aVkhtJQI37F1CUTnclaAdki9ne/bTjoqMtBqia3Q8I8ag16x3dM9bI/BZlCBSsQjXmIV9P2Q3mYlUTKhlDiIVu/W60JA/7A9yjwRp6xOEKSpZEaaoBEUxCEAAAj6ByofEVs+thBaDOXxfxfdzQiUkIHAfAv5N4d9Q96GEphCAQD8ClS5TPwFW1Dzg64kVWpQu8Ud+f9Yo1Un+TQho4dbsy6YJhdZDz36yeExoWi6o9WbTX+ljfc0l1+LDaKjUeygfoM5Gl5Sk0jKk832CpqRM0/zKNWP+mNlUomJllTL4u76LtXPi/ydQeWf9/xeNcjQ7RDPL15uK9QD1rIYtWTl4dpX/8osB1tHT5gXtL9BH8+Sl6H3l7NgVtSLLao209ggo6l6zDyK6vNOh/EbtttDizxUaSSS94NbWEsX/5RaO77kt3hZY+Vq6k202Vju7krvSp9woxjUu102S/UWQa2h3Hy00tx2rrATQaGunee0v17OQwhDZ+1HTzOPHj/WQ74itsxqC0x04qll1qmbtR9f/6W+KqE7VrxFc3bsVmUnBaHZU05Ik680LhYA48QtVqG/UatK10AIN1amapz+1km1Cw7gUbDU/6Wu5WiOYKijCJcgi3HxrYiCwIpGlFOrJcg5nh03U7J6V8PtvdKl5RNetqi66G9vZXQ2SRPeUH9crSaufzQin/J4WipEIBGp6S3YkDzUMldDobceTpT+msrMuVtS06Rt25srfeEtZkbOIgLrWUB7CIuG3FK4Z7rbU3+PamrCAXL4eTZfqrBGpdO3h+UQqGpqASEVDmAdW1ep5fLUK04O89YiIVBCpWN2dVlzo+9u2Z66o/KhLCFPUkydMUc+KkhCAAAQcAjXP2oQWHYCrT/m+iu/nrG6UCyFwXgL+TeHfUOfVGskhAIFxCNS4TONIO0lS8y5g59cTDRH5I78/azQUg6rOSCBdI1fSQku5SqcGz1fQTHf39KeFajtIq996jsBqL0rNciat66tZVau1dlqMtIMip2uichOdP2buo3XNb+FJEgzdxBw1PkCThnpUwnqAhlRZD9AQ5oFVHbse4PKLAVZYVm9y5cBoSYAz2Op5RDOanMlpC4bSpScUPWmqKm0ObLVPYYVGumT6/NL0JY9SDVoHIi3Cn7OmV26hilW+8i411z2/9IXBKT/7RuS8X+N1rCXQOuvTaHg2+nDqnk031EJVZXtIZa/V7dFWmFa1SbBKFXbuNo6CUY+ql1/Pq061O5yKaEfDiz4mW7ptsx+CV/m0T6oGTUJClFXnzZs3pSYiYbKX+5ly6KPKI7Gd366QYGnlykyN6yuoStRK+sAsUGn9S3Mi2pIkUlAVlrZSpCWXtt6qvCRJqYacJqBaiVpfTwl70EuJQwbhtCtakaa0ytRrurFk5eC5bjSIbvDsTb1R/mtfHo2faVdRjrp6KwiaQbJNRJka2Ne1GA3gq+tZ1/rSqyKto8PDnYel6jQprx6ix9rIb4nIcLiagMDqdh78vmjSkbKVpNzU37Ilx8mcHaJ7e1CRFzoxXDdfj0DV56mzuwkZuUZ7Nt1Wx2wPSe+1bM4hTnKN+ovmoEFsF/WoLPBs5uHORkQ7Gl40Spdu2+xzrsqnfVI1aO4jUhF1gCbTR0RbqFO7lB6Z05I1t2fzMoQpmiN1KiRM4cDhFAQgIAKRVxDNXOFwz3gmdqkkUHLYgtWUILRYCXNRMUs4TR/u6i/S5XqFs54PI9ixhr6k878RKZPvRoBcDoFFBNLJmtcTiwA2L5xaxOYc5UrVuNb7exSVwef9F2n4k3swaNu3orpzQ81+QvNs837rVFgKw0ZCVtKINjQ67TY5lVJdGj2u3AnW8Mm0ieK2kmx/3qcX1fiEGp2stIeko85cOjxEtrM3Gr3rmdhGL+xOpKM/me7ZmaMJdM+m29or20NK92CUv884tkLfmqEv6DKI7aIeFcSbTRzl2U52iVBHY4t8gNI9m3UGVD7tkKpBU/whiwGW9j0JmcpvLShXX4hKDpvyhSVCai/f3yGfCGQDoRJMykpgaV3SSJfrlLqoLJjVK+owS4FvLy/ZLOGQVs3/4teetfT+z3K+kPVng+bZxJ56RUPhIAN0PclQMn0EyrLNZupuCfUMlcjexlkVlDmI7VYbIjtL7WYO+8QuktIibbo0fgl+NGVGOy4m69TMKBrBs2Odatg4fNt5RQpGAk/Kqgk1lP2LyltcU3n11UoJVVUabtho/QialC1Nk1ntlBkpmFp/nxzHBBJykHt8KYrIOlkTqEctrXZ7efHMCmMza27b7ZJMNaS3lZUkpNc1F1VeukHWVX75qyrntYaPiP5QsLEzyF52RhjWBZr6lfpq0DebyM7Xl++TKAiBTgSyvu7gd1nqdadjRW83L+vq7PlE37Y/pABtzp56yXC26ZN6wrJOpSNhlQ3pYadpIhVt7zunNuvG6y7IjsnZ0XvqRdEAmI6ZqrPmkYdIhWMj51Q0QZw0UuE/m5x0cI5ME0ZdmyBMob5thyALJ0o7d4FzKqqcMIXDilMQCAQqfbA9nfYgGwmHQOUTAaFFh+G6U8QV13Hb7SoNVpFToUNGsN34Zxu6pPOf1bQ+k8m3nhUlIbCRQDbAlQ2FbWyo4eVpqC2d2qLoXMPWe1c1rCulYFTKOcrZ36OIXmdE8oTDmkhsW8tqIVZo3Um0DctUNip5dt6BFgWjSkAqaUS1tTVcWlvkk6zo5NKr5vYRFvmEqQAj5GS7lsjsIJv6aqnD2PwdJHGaqAw+rOg8TqP3OZV9p3BemLbfpuk99Yom0JO+ctKNUHkDprSVs884tuJujaaerPAhcxDbrTbExrXrK/CGS6xHIYzZJ6Dss9IEP3rcSJ9QVGeNCyo/ITvQqZXdHAPJoPEndKo0oem40k8T3qzbMNUp5oH/DgnJnL2bJEbW3L5I6gyppaJu4NfQ/Gypf6qhf6RWnM3RJ7mP/arjrITZAr/++ms2P2Q+ffo0pElUEuCDvJWghi124OfU9SlV+7VZzWTqTikofUZW02Sarxx7zz579kxferXFNIJrpFK+zcymHzx4oPEhHbinJlZ/8lUXarQMLUpBfWM3HIbEkydPSgpa/0McLC5drklU3zLW5aGqUkJl9EFefZY3KuBMw1HJ9FDyfPz4MeRr+tf3dkUy5NhElq0KvHz50hY7Kp31AIIwnz59CukTJax1SmKnO0VLJVvl60ar4bmnYNFtldXU3onZAqVMe9Opm5VukNLlN8+39BwUGoucs4tO1bRYGs1qGrL179nJa2SLysz6Btn5OqqEQwhAoJKAHRzCJbO3YSh5SGLWhVPYKOv39paWSEVvwieqn0jFiYyVFfXAYZBIxWQRIhXZnrlbJmGK3VATptgNNQ1BAAIQ2JlA9lk7lYHQYspkY86sJ09ccSNhLr8egUs6/9czExpB4KoEsi7T7Gx+LI1hX080wTILH1eqCedLVqIFaZV67bxQQWuyKwUbrZgi5PaW1EIRLYpbKqTWCGVH2rQeLYDUCsA0/845dlGow2F2Qbhz7fZTtpM4ta1edebUedtTrAe4relTxVkPkDI5V07lENpcqcsvBqgnJt9GUSm7x8Feq8lLjtyrV6/q1zy/ePFCm+6yuyG0SLtmp4MVYHVaPpX0ijqYcrSR7+3btyseqfQSQf5G9IMFlY7Kai1WX7hmW6Aam33SXi1Qvwtn/eydn3z6abpzzbqTt6yS31naqzb38OHDdapFP/+wrpJ1V9ldfJpCnPevpXtTA/f01K1r7d4ezSvaDK0RfJFgpSjJ48eP1z17b1dQO7umTYlS0I5gmqI0ferWq1FQa7JLM7c2aK17PFbTVh5NeJr+HWEkcPasKhlhk/nssvV1lLIq75M5dZvZtkp31uyFqwvYblOqRPfvCt+rVJufXxm2WxegUbexzqX/uxq+nPc8W9Nb2rofNRPi6rtG/cHuiV1dzz6dwXbdtMXSkJ6WJAcCEKghkB3u7IhRU8meZeT1zYpnPfM9ZVNbRCp2Bj5yc0QqRrAOkQo7HhKpsH2SSIWlkaYJU6RMOuVkPbGoLcIUERAOIQABCJyCQM0IT2ixhymJK/agSp3XJnA95//a9kI7CFyMQNZlmo3/Hwhh8NcT28ngSm1neNsaan43fIKj35Tfk5Lfq/eUZFFbGm3sQjuFB7MDZk2dcvYqf7JfqxNrKrxPGaGrWZpSs86nH7SaW0/9x1kT20+2C9fMeoALG3epaqwHWEqsR/nTrQfYvqpf7s3I2xYqrazvLWljW/bpT/PvtIOufkNgaFQLv3Wt5r6QExJyrnbYGaj9CPKpIr0mjWZDcEHUbEL+od0ZGLpBtvCBmSu3BWpdywh7ORaB8x10rc9e0YMXCXDhwqX9VBdWeTTVVvfeo57ANS/apv1nYOcxTxemW+ZU84oHKk1IdtS2Jl6xsdsqqElutYKvX7/WXGiHL72r1sRZuW9K1/qPoNYKVmUnrc0tkioU0GYnTXjhcGlikNHD6WPSaAWlpRzalrcdplSzVF49bpTqnM2vEWzP7VJ2kW5JeIFa5xFGfXvd3sKSVHfI37+3+KPlxHx1lDzqD3v28xW9xR/02i6ZWiEel0DgYgSyg49/Gx5IQEGA2Tj7mzdv9vcxAhMiFQEFCRGI5l+Y7E9g9Whw1DBoH+SFa/WDPJEKv7MRqfD5TGcJU9RQ2l5m/wdPX2bCFD4fzkIAAhCoJ7D/CJ99uo8EvkNo0ffkiStGXYJDCEwELub8Y1YIQOBEBLIOjD+bH6jd+K8ntsPx4eNKbSd81Rrqf+leq9dWB+3X0fN79bo6e1+l32GPXobqZdMWbtq1UrM+RKx2WCvfm17b+mvWWdU8/reVytZW03qNFrZO0rMEWA8wi+hWBVgPcLi5V0+RhzgJl18MUNMf5Dpq90HpjaS2A6jAuvXSU+uqvHRjamfglr0GNdppr0fUteQAa8PF6o4aGo0+CqL8EsNwySGJldsCJWvkAR8i/aJGfT8MD2wRzKiwbmOt/owyOTwFAe2KbrjFV0O2nmY1/M3qbgcQbcbzx1znFwUUqbS3tgJhmpP82hzZrFS2mFpZ+u1BW5WGF18kR0FpZ3+CSG+GlOPXFiSXIey1Id8m9J1fe1iTtpskJY9cpdmroonWls/Gmm2BfdIXe+Vmb4oSwJqoU+na1flDCaahr0ae1e6BdfvUwSq38q5gq6CkBij96WasD/iuaGjPS6RI9KMd2dYbduPKqXB1i3Y01lRVOYxntd4hU89CTiurFzA5dXIKArclUPrAr38bHohrdlrUOKnflDpQQjVt/fBjJals3XdIZplXtnLPYkQqzmt3IhXWdqVhjUiFpXS9SAVhCmvffml/Fp7aXf0YuFTsy4QplipOeQhA4EACl4wriiehxQM7lR/QIK54oGloemQCF3P+R0aNbBCAgCXA6wlLY5A0rtQghjidGM6KrEgX3+uICm8/VLCrZtXH9oYa1iCZbahZNWtN44ovE0QiaXF89rM5UTGtKtHKnyjzzoc1L0mPXXboj9uT7Wq0aGXlq8Z5Uj6lF2dpyUFy/DcRe3aSQYA0FIP1AA1h7lzVIesB7OhxyW0Ls0bUngJFaEveo5jUbAeYbUW+U2lkkwlqNpjMNpEtoA0s6Xi78fcdpob02w3iZheEK7/GDcjK2TVz/bZAqdfPNs119nuqPG9+b2Mjc63+3G2RxEZRr3r56qf30hC/FJT6gIZsfUdOw58/OOisbbQ0ASwVQD3Qb3e2Qu3TKP3ClnUIZuvRU5ZVcPbayr15S7etR5NQVmxnR2K2vLZ9WtVK2/qja+0l0alK3aOrmh+W7D415MjfXJImFdZEPfYfsUuvFiKVdxMsdQEjSabDdQOUlLXxTXnM2cq3ZGq4kwP92Wef6bPX+ri5/hSd/OqrrzSO9f5RjS1iV15baZ3t4dcgT81trkF43XY+LUWy9a/rVEHUHRJW2rQ5f8BMy5MDAQg4BErDXc1U7lTb6ZSeqe0m57QVjZOVzmF6bcMcIhUNYV6gKiIVhxuRSAWRiqgTEqmIgJQOfa/b99hLdR6YX+Pb7BYNCBwIUwQUJCAAgbsRuHZcUdYsPWtHhia0GAFpcuh7Kb6H00QAKoHAGQn4t4Z/W51RX2SGAAQGIVBymWoe4fdX4SyvJzaS8cd8f77Y2DSXn5qAXZriK7J0hZhf2+zZ0jgze+GBBRSitDx13zVZfqN1JpU0tPJn49LHA+k1b1rcZlfXaOQ86vfTa36TSD2q34/IB+CXj/METUOC9QABBQkRYD3A4d3gLOsBNFpaf3t2iqkEO85igFmB9VSlzR3W1bGX/PDDD03cnqlO1WYrt+lW5G2dSuvHHdKdGrLO9rcA+nZidrFciWQk2M6H67cFStDo5zF2Fn1Rc/6ik06drF7CMTtHvfxTyRHWgC6V+UrlV0+urbYs2w7gP83aEb/m+cdOxiWT6VG8cjVPqYYpX/JkC+gm9XcX26vsgKMKZ7eRVI4AojpblRWjxrIlfW09Ia2JU9s+w6G+F1zzsWD/MXjnqFMQPkrI3Yly7GENSVv+2HTljbDI9E008oeFqQltJ9ghIDK1ZYeskoI192/2WnunqEBzf0kPtOq0WaQaT+TgCuOpY4VZ1SLUbd981GxR9geKSDx7aCeFHv3BttUk7U+7qzk0kY1KIHAxAqXhTreh/K6hlJVHNzudSZ1Fzmo/BWdF7df00pqjOSK6nEhFBGTdYY3Xt65mrqohQKSi8gHNh1l6fCNSIW5XjVT4O0v0jAAAIABJREFUXjdhCv+WqTxb8sTs5YQpLA3SEIDANQhcPq4oM9WM8IQWO/Vn4oqdwFLttQlcyfm/tqXQDgIXI1BymXg9caChcaUOhE/TPQiUxpkebTWpU8/L0dbohi+YtL7OrpZ0BNZbztFeEzvS9j5V8yPsR/W07A6BCEiN/NElSw/vEOfJMmE9QBbLiszKdcsrat7zkobD9Z5iX6ats6wHsBOxXr7PrlL2nfPJfENtW/B7lLY/OCOn4OiLQX4Ni85q8Zj2F2QvkbtVvxcjW0M2M90TqGLW6NmrZjOFJfIPZy85tsCmbYHq9G37QScWWsLo+3/Z3tBJmKnamtXnXQXoUblu4zdv3vSomTprCKyeXFuNWdZH9Hu4fS6qWeo6O79Kd/8erwE4lXFevfhrdkMTejhvrqAq181VswcviKGEtYjND2k5JYuWbkdDZSUQSyM0HRKr+22ooUnCXwQw2wObyNCqkpp7YfVHz7YIWSNYabXrlnZL19YMfTUDVFp/5HWokkU3WlphlKNfsJi9+9RpNZqdd2fg/r1ldsCUFfyBIjKTPbTD4NKB19azT1qzmEPjkNFjH8VpBQKHEHAmo6EClxoZ9HFaH9EKZ9WvcMtZIhWr6fnPcaurPfZCIhXH8l/9xOeMkIs0so6N38Otz1bzIDD7nEikImspa5FsgaUO81UjFf7Tx2z3y7I9KrPm+e6QB40awQhTHNVtaBcCEOhE4A5xRaHbf4Sf9XAklT+5Oxa3bupST8mptscp4oo9qFLnHQj448O5nP872AsdIXAZAk7wjdcTh1gZV+oQ7NdoVIG1SkX8CHllJfXFhhpMZsXW8vRoHY5efc5uGJit1hbQKuuaYKPcP2fVvq3wDmmZoLSpIKhvn5pD5g6J2eCD/PztXyjyFblJnCcLQXcKOxeyZGYzd54LZuVpUoD1AE0wrq7kLOsB7HxxvcUAvvn8PYGi0WNEdfyZ6P2+L3zNWT1MRY6crpKTvHTPRdpW9HkYW6DeCbdX9U5v2hYo4aTw+IvO/Q7UfL1+jc3SAK46Zc2Fg5fR70/UPMAMrsVJxfPfGThKNfmJcW2DcZqwp6J93jUdJr1fbIUaWz98+NBq143jo+hxruY+jeIaT548sdJm07MmECXdXNlrnczZLrFoK3w0cdaPnBGQSOBZIaPynQ4VR3Amab3UrzF9J9mWVjsbd1CFNffd0nZnyzuvFsK1ewrmDyyTSOvkiXzBtj/+JBe8xsRB/hN13dANNKHUrKRZZ53QyoqEs2/cqa3TB+idFjee8m+NdRA2isTlELgqgej7UZEXagNShxNQsMYfHDTZrXBWu+pFpGId3tTQZ/QlUt2JVKRMdstZ/cQ3+5hcowKRikApejAnUhEBCaCmxOp+G9Wz5ZAwxRZ6ldcSpqgERTEIQOAyBO4QV5SxCC0e2GPTJ0orDHFFS4M0BCyBKzn/Vi/SEIDAyAR4PTGgdXClBjTKWUR6+PBhpah+N6uspLKYxpmaVR+VtU3F7FYWZ4nXojqnwpI2Wrmu97Y9Xn0qLl0juRYFvXr1aoUil7zEX/gtlSvXc7aFo/ens2u3Fi3LXCHeTeI8DhnWAzhwnFPpXMB6AAcXp2oIrH6vuud6gMtvW3AspcWrkZ9jC8t8b9++tTmt0s7iXg1E0TPpxkazr/6jZXgrmvD3x40Z7t66LVCYZLmRJwa9AfKXVPb2wLI9KV120GSAy7a1c2blA8zOUt2hOWcM9dVPe6NfPns2eph3gg52T7Zknt3Op+EldUatDOpyel9ic7ak/Zlg9olOTdsBp8YoUjCiF8mviEB20oqKpYf+Txpo9fai36SJhsrKnU4agf0OtkiGVMeGOf4kfaIh2gc+EavpmQ3ZqqpKN243wWr8Frm8swNUSkk1R6NcwwFKN1S05zAVwOZobHF8eltyqHTNSCuB244eNbFXf4IoMYwGzx6x41LT6/L94W63m3Sd8FwFgXMRiIY7DRd2LNLZmtlqB5W1dSQSNWpUv9E45qspDVmDMIyITYdEKrJY+mUSqejH1q95tfNQ81zjN62z0bM2kYqJWI1RNH5G9CLaRCoiID0OCVP0oBrqJEwRUJCAAARuQuAmcUVZ03+ADeYmtBhQNEwQV2wIk6ruRuAyzv/dDIe+EDgvgchl4vXECKbElRrBCieVoX4Zgx/ybau+XTbTtuapNifav7Q5Lfh+/PhxdJU+FRjlNDnUGqRoBC5Vq71wlQHMUg2Xydd3fmY/GNi7v6UwZ1vUkrO2kYdIhvvEeSLFo0PWA0RAag7TN7C+E1JT5yBlWA9wlCFqXj1nZUt7Y7aYnxm5NyUPwY7bEnh2VbDelZ9r20KJkuYL30Dr9iaUmrP5gmxXwdlTSluLRKdWHLatLQhgf5MiZIbErH8SSu6ZaLAtUDeVIpXDrrfzF8QrujF7e/ewR+ri261EPVrcrU7x7HSD7abCSRvyf0rQV0pDv19g9mzkHTpBB9v5/flmatSWT8XQwNr1ISpq0RdGhTUS2jI1474tHzU3Ha4epkSmtHlP8Yulq7ftfS3DVe508rcw1fDJMumR6f9qRRMftIfYUZ2VUaGaWy+qeePhbD9X/fICK/vVRmEqL19HSTesrT86tKdWpP0bKluhyEc/dpItNlRmTW9ZZx1HzdIzob3EmdpsMZvWpGAdvKEGPSunTfvDnT9U2npIQwACswSi4U4jW/To2nYSmZUnW0B7Au04lpbRyDbsREOkIrXXbE7ULVXe7wCzFY5TgEjFUbYgUrED+fTOjRolUhEB8R+sxnHafd/b99sjlQ88JEzREP66B+HIpYwOG4pHVRC4KgH/ve+JtPanv6wi8jGGfdzLCjxlzrpGKrZuRHUaJbQ4wfH9E9+3cfByCgJ3IODfIP7NdT0+l5l8r2caNLoSgchl4vXECMb1R3t/phhBfmQ4kIBef9SvZKgM1m1UR6sQw9ulhr3Xrs53VpkvEl57AtMnRPHstxZRm9xKa/kiyfXieNj12JGovQ/tksVsW7MFsldtyZyNsvYW6T5xHt9MrAfw+WTPRn6gyoQRO1v+RJmsBzjKWKdYD2B7fjr1p+hs+fSs3ib3cxXS5nxh0vI2R799EO2ctGe1j6Drgm3HR92ilFVhSmcfpqzrmF5Sk+P8jJdUG/PrIA22BQqN2NXcJzUQ25bRpy2zxp5akVX0MeW2LdbUpkestLf123FbI1LbMlo8Os4amraqDV5btJK4XtrtI2x0o5We6qO3yDX9xJdt55En2v2YEo6krREvuiSqc+Pkob1/Hz58EGcFRPQnuyi4oLcpSyckjVrWOfC/Q2hV8Ee2+npsnZ3SvrFmTd9JqqXV+t1pqk09oaszl5W5RjDfBNlqu2aukCf6NSbVoIheQyH9G6rUkH5FrHRqzPxDeovzEBIoKXwQ0pWJKNJ3Clv4w92ez7SVkCkGgfMSsP6znDQNMtFLIEXzj33Zo1veDwHLyYzc+9HMQaRikUWIVCzCReF6AkQq6lmtK+n7b6ozcrBrnnSiSyLBiFREQDod+paatXsnqZZW6/elqTbCFJVU/S6RraR3mCLbKJkQuBgBGxV3VKss5tTQ+9RN4orCWDP1rBhRfQMRWpz4+P4JcUW/F3H25gT8ccm/ua6HrnJWrSx2PT5oBIEmBHg90QRj20r80f5YV6pmyK0p05bYsLUdsr/d9yUsK//Fny25Jf38+fNwebRkIuTbRLqM1p4NadvNap7CwoWlhN6LabW3rXYqWbOasVRnTb7W8pXWVdrLJVi9Ze2F10vrNbr//UZ1oT3fWauttNtY7FoP2Xa1mK18St8nzpPqHuWwHiAC4h+yHsDnw9nVBAZfDxDNETUTvR9k3nmC9p8UHKtpm4DjZckbWbqPwGkre8r5NT3NpPp1huxVSzM1smUvUROR6bPFnMx0Id9UWK+2tS/DufDIU3+7fzU+aJBeHd2tbO+Tv/32W5Atm9CtsrdM/9teiaqWgR4iT49G9ZSrfp/FHjL1hNaj6e11BgkrE9tbbFXD6tFf89xGGaJeXarNbgNTDykVs/n+k7xuc1t4e9ofN2ZlXqFghC7qdXqK267U9hqsXpKwskL/EXTAESCCbw8HlDZrBb87TRptv9+zTfuZFmYprSCOX0nbsyUxQr4msqUtRs8MbQcof3QKYmcTRzk8SwGqfKWaPTSa9VtWqGPr1O25oob9L8l2oSnzLCrsD40WIbCCQBQgCE+CUfBIPtiKyrdfoklw1qk4SrZJu1nx7GhGpKKyS5Sohv5ZWc/IxYhUHGIdIhXbsftOMpGKacyv5HyuSIWdzqI0YYpKi5eKRTyzh4QpSvTIh8B9CMh7zI4Paebgw7LvS6Tq2JweUbh+XahS0x5K2TCgBRjSK7S2dZ4iLheUTROnkH+FjU53SfQKY7LUIe+MToduB4HTGyfkDD7LtIVzmcm3LRZqg0BbAryeaMuzVW1h2E8Th7tSqUhpzv4vYqKenIo05eiLXq1sVFlP9BugJcE05VVWWFNsURC+psItZWwAdnqZKGemxGHKr4zC2Uq2W9b52lulPFsoVT69SuVjX8hmKR3lnZbeY04dY0+p/C6tZ/m2N3ja0+r7j71rpnSPkEgqYZMc3+KRavtPQ76OszY6yhAlqqwH8A2629moY88e7ibYbEOLXBGr1/aoVNSrs6JqMg2Nzr5Yn2rwh3rd49mGVmf6g0alzFHrs97yDgNRNhQZbNHK41I9oc4oIXTbjRW5Q+pOvSf6yJTpYcm4Ktnma4ETR+2O1e8cHPtBA2tRffvSHkZpzWS9f5UhanE61PcJ7Q8v2TL6HESrza+22kPS2iNb83Mvh8jmN7qiA+t3l/06dzurLh1NcpVN+1vbayqxvTpazWwvtw05xcIlMoezW11DdvOPnvm/5uKfldgrFLToguIhUUMpFO6XsHr5U7WVIZoO7SmlrbMVnTrq0Ll9nH54lLTZdv3uNF2yf6eqnNp2FkwDSJZhyNREFtI1Cf3shP1lNfXwtgPUlk54ohnZjjYO9h4uXPMeqG9W21nDHxIdZfc85bs0zRHtqRptQWA0AtFwF+6vaKzQAF45jTZUUC0qwuU7FZJTo1zDRrtWJdpEKmYJE6mYRXRsASIV6/jboSyMtGlVdkx2ioULiVTUUAq4+iWs4a4aqSBM0an/VPpXO3f104UpOlmHaiEwFIH61QwK3K1w2HZT9iZxRfG07oGDl9CiA2f1KeKKq9FxIQQmAhdw/puY8jKTbxMaVAKBTgQilyk8/PJ6ohPwmmpHdqV82YJ2Wx46QiWLEpUtVhZb1LRfuLLF+p3wfnPT2UXLBfWpupo615XRo7FdDDYNLGGcKdUZjUvZYlFAb7bObCVTpoTUFzhfvnzplOl9SquJKmPaelm88UM3vXXZrX674zRtVLde174dWtQrcv82l8mWrjcLlVcmfAH8Sk60fsxXJDqrYYT1ABGT9JD1ACmToXJWhJcr/bQd1Fzkilh5anwAWz5N16wHsK3UuBCyhTPSDrhtIcUiFfxPOIpDjyB5KomT40B2rkpP2QW60Vmd0qehS58TjAqXDjV4arudthdOOwzlCfSe6EuS1OS33Bao9nSDieAIY436q9Nj1KH3cQQjG6hR7f2LMu3h9v5nazs2/eTJk8oHmGPljFpf4fuuuCRqtOFhFKqrrFlj35bbNnr+dCZOe1f6s84kuZ2PU12chtLClTlWwuwlvvtlL69R0H+3oTdAg8wfS/USOvUo63KlMG0kKD17SI7fozY6BztoFEXBSi36apau2pLv38hTzT3cZV9mTbhOAf8HP9ILI09a6qwbjdOam+T40bEmTbSqpKa3dOrDNYP2IjVtHFnjuSLLiy4/pLDPvxP5QzSlUQgcTiC63cIQocfY6Bmq+ejk6674haZIJ2iiyzWtKOrh1zPaWSIVvkWIVPh8Rji7Iuyw4pJ+mq7zjYlUBIvYR/KQaRNEKiqny9NFKnwPnDCFvQsWpSNPLHstYYosFjIhcDcCNrYzq/tQ3testPUFThRXlFI1I7w/vdaTiUpWeiPRVc6h7X6nCC368DthdwByCgKnI+DfJuM7/62A29Fvts6rTr6zilMAAhsJRLM2ryc28mxyeWSUqE5/jogKNz/0l/2E5hTA9EOUoWSrRKVg/qKsVsLYeioFqyxma/bT9dOiwvX9jKXuGl4yqqFpzVv06jNVxL8FpvLRw+nqhex6I/bw4UO/xebWSVVWTv2qJD1v3scbzLKaMrWX0v8apzzJfn17kkH1+/6qFkNqybSjxeGnolvpcHkaCqA7l50LDk/WAzhwBjlVP5UHgVdcEq5tnhh5PYB91V4TxfX9hB7OuZUwa5qlE5xmq+CSZSv0p9TsJSsyfb1aeVx6pevIJg76yJweezd6U/JD9Oc0NMqp9NuCNsf5WbJJgVLPaPVtRytMfdq/6+RV7/8BR7XoS2U7hKjWKztySWnt3G8yxGjCrw4H6MJxdKnvabbXaVZerULUonN/qZWpS+iSmub8nWM9xpnSmBZYTRu+S8K3VXCcoWCpXuLj266yA5Q4d8ovfVp3sv6We6STwFG1kjB01FJCN2B01Q6HszE+SasyO0him/BxLZ2homFQYRTbVpP06hlq6gz+2NVEwiaVOG5D6NX9bsbQRDaxSMFoNtHwsujyowr7d+tRUtEuBC5JwI4zeui2OqbPUPs4TjVPrJofB5lQiFTYPrMlXWP30F3HeTzZorKuTe+yoKMSS/3AjcLUXL7aDyRSYS0ru5doy70kUmHh+I/z4wwFSw0nHX3V9plwLerZNGGKWUTrCvgPPtPQQZhiHVuugsCVCPizhnUzQrpHSLAJ0tX+5KTaII+BNSgILdZQ6lTGn147NUq1SwlkzbS/27NU7JuUP7vz38RMV5p8mwChEgh0IhDcVyV4PdEJ8tJqs3N0sNTS2tqW92ULQirRYwWXo0uN8z+J50SGnfrXndLTk2XipHv4YPUzaadAqF02EzUxa6/Z/mNrkKYrDKQm9ALIMUo4pbZW1L/0kkphglSHxByyC6uOfY/mD0pRx1tqlNnytpMH04RENKvO1ra6wE3iPKwHWN1DogtZDxBu0pA4dhyLDDQdrr6vWQ8QzKpEyetb+k7Z96lmnZasif3MaKGpVWpKLwrRz3qku90CvrfTat70Q2oWpnw8TeXqD7qk1Ft8Sw1ytqSyxPsXX0R/cp0cqdJ4pGsXdURfksqzspMvs4y6s1Rqzh8jbJ8LacmpnnfqbjeZrNT5pOluI0tl5wlDf7DCosQ49pod07N6rTaHeqmtsNVIPVnNnxV63Mv+06M0bduor6Bun8reO2Ax2yvS9LCqpaKGnN6xg+1GnO290qVHbHFWcs1oAWMp0cNd9gXzh8pFQ2Lkl68LQfrS6mw02JZIlvIPCRHOKhUV8I0SVOv3QBuZMrQ4JerH/8g3Hn/0CIZwZqW283tokQQE7kkgekRK91do0I6GoN4zuCbiqMX0MJXzQPP5T/1EKmpMo3mNSEXaz5WzyA+sQb2xDJGKdQAj57mtJ+O4TOpC9U5jvWqzz3ptG/UVHPZxvoZn9q4PmWOqFsRLE+M/aMx2XSnV28nJdgzCFFksZEIAAhMBeRH1KwWzg/OAE0rkGqVi+zmniCvKfPKIfEWms4QWO93sjg/Z1hvvJP9Nqs26Z4f4YzcBvlRNZxAb3/lfqqwtf8nJ1ypIGgJDEeD1xFDmCMIM60pFHcaZqnRqzwWZ/mv9SM49p1H/7VUkWI9FMvUCtH3rp9ncNq3OoJzQw5XQm45I/ehQl9jyUTq6fNFjnR4VpWxNPNCK1JZPpI4OF/XhIJhc9whsWnPbnIj8JImGrLatLK3NdrYAJyT62S5LI7SbdvuletWXVzcI7a5InCXO4xua9QA1HUYDIOsBsvfI4eNYZD4NL0vnKauXLt95dojkD4eV4VkrvNKrzRENhho0giQbE45zLoGl5sb608uzITsLalGjs7X18EJTpZRjVUjTq02ftpVWXpOj+06ziTwHzYyD3ESpatmc0mPa/zDPXhAy/ck19DN526VRSfNKKBaq7ZSQniUxJgPr7KIHg9Vyqn9IGPUVH2BNt1Of06i9j9ir9fUvLPkWDW9pX4DorKyjPyGVjTS6NTFTMKUsrgpVrSpXE1NbkQA7HKYriYOETmJdN4vs2/DJQfQcaXU79yDpz+iSp+GA5iuotnoouE+dfg/sZLsmqmnILfW6kcWedJeEJeFD/m4uXTCHbpnQupNoeGeFpmcTzhxdb24htXp1ndocga0M2bTmplkghxeIYGYVqTfNCnX8Ybny9lEl0VRySPdurr7c0RV1cgkEIJAloDHZDnF6cEiLRWVUfgptpyU35qj1aNSysk1pFVj3pLBRNudyf04MA6/ELjlIRCpSQy/KIVLh9M91p+RC6E+dlkhF1BXXjT9EKtb1Q12lfhiZIDpcXfPhF540UkGYonnPIUzRHCkVQmBYAprUdMuX/uRj6E+ulyYIBT30CKYhd/bhKJoWnUM9s+jtu2pWQElNqCE1VxJmyu9K0n+GchTRqVPEFUWP0GLXLuRX7vuQxBV9enueza4KUuaeMtCWQ+DUzv+kF5OvY19OQWAQAtGrB7mpqWBRGTmEGqDSYttz1PqsBz7g64ntikc1jOlK6SEl7Qn+g4PO6o2M3HJpFOnY8FAPVlmXxpdND0TZ3t5QMD33zfbnVEjp0lYwwa8Xo5WjLqNEjSonZVt6YRewlIYa1RbKKFHjvqoDyyJ6TRAJZuuZTevyHp1Zsq3ow1baqdv0kC21mjqJbXpKi2pacs+c2X5eubZnkczqUSmKkKPune32i5pYVPgOcR5fR91KEzGRLw0vrAcIXXRdQsOyBoGd+/aiG2G2cPS+OHA4ahzT8KU/IdXsr5FKvpbfz4PANQlVpQpVrSpXE1Nbs4iaF/BHy5Ii67pZZF813UQdoSvJqXwNOE1aiSqZ9VjCoBddmB6qpCP/dEo6phc2z5mVpOGd6ITUZmmEApJHnapVR2rO01ao2zyIbRMqM7PtxBl0omcD9RKnsPzRdfetVcNJq/XoDrd6TulO7pc4aDDVnwRQxxKEkp+RirQ0RzWrfsFUW1Ojp+h/Mlx2zGp4S2f7xmyXWMq/bXnZMSt2q0z1kKUClx6wHZGigbutTX0XoRPAWWgNZ0RfwRXmcCy18ylnOhBhdc6d5alvTp6x0wfqvav6FluVjG7GkhYNO3Cl5D7SSc5O7vKshCX3aJJq9nIViEJgUqRrJ6mBWTL9KYYUDewl+UN+p8E/mDuyaWhXiUqG0QAoq4XKB0/4s1LXvj04GcSDQHMC0UBRqj8dFeVsN3ys1jwYSWIHvZCOHvxL0u6c70geCUykgkiF0zmJVIQ7PSR6+1pEKpwO6ZwKBiolGj7o+T5hpUvs6HLgKWfuENhhIxX+Y+DIXjphihW9/XRhihU6cgkE9iSQPlKVZtJB8qNnmbas/AnFJ3AWB6DG4r3d3duGFn0fcmSPpe2NNn5t2duk930xPpZxJPTH6lPcStk+5s8yx57tOvmO07WQBAKWQBQesadsOr2deT1h+bRNH+JKKZyoMXD6U1hs+tPbBJlenWT7ukd1GD1HqLawvvH/tfY/v5ziANRbsFDy/8n1PwsyJ8G2zxrSzkqlJkJzCss4gslMoaQVTGpmXzQsFXUiFnBZwZb6ADJuvUii4Whdc0pYImVLJP2uPlUiA0X6pg5SVEBCCpcUkS10eb3ukdilQ1UryWtQ+GUkpOwrCUsNrcjXrRrdaKHntHplkNpXcgqyr+wOZ9UN/JGqidWCIn7YVpI0fIMfGvUT6a1R34XUbfzKBznr3C/qmVZIdXinsMaHrgZS67q7ff6dOok46K7XnwSYxkD/vvCF9M+qZkG2c2jbu8watG06Oy/0Hsdmu4RPu/fZ7bO/byP1yaUqrBiXNBHYVhra1PdYOtGzumTT9TP7bPfrpELaK/zZU2pqVEmvWpcz21aWqpMpSl3njnVqhqtK+qrAym2BpVvIv591laai1DsPgq5LZB3QyFpqunm7k7RRQzsfrhgN10HeeFW2C5Z60ca2wuWzo9vOxoqa22FsXUFg6UAWudRtvT1ffj9UFLrBooTUj8yUHi6q0C/sKxg9wPhVDXU2crlShp1G4yYQfOFHNorvj05W6D3qZk3g9/NJMJXJXrtDpobitItOObMDWnrt0iF0hYIyYklgP/8Q6y9VsCY8MWuXpY2m5aOpzYL1h6800rTDXJ/KvzrHuVtlmtXVciEEIJASsAOLH+ZI5xpdq7u1PuKTtq5r5dLUTCgbG0qbbphTGqtL8x2RCtvrdkgTqXB6uzPh7mCa2SZ28F5WEFjqZkdDRFsH0pefSIXT+Y895T/s69bwXf0DhfclJ0yxwjT+XTyNkyqzouYml2Tdv0mq2dEsvXbp+NlEBSqBwDgE0pti1hc6tkDvUb3mMTBLoPScNY6tJ0kILR5oEWd6Ja54oF3SprMDozLTkuQcQuC8zn/Ale1j2cllkMzek28gQwIC4xCwdx+vJwaxyyGulD/p2H7SPO37hxqZm7dYWaHvFOmtR2U9zYvNRoTSnqxXgfWTsp74tKozrWQ2R4Klj5l+MKpSKlUr4PpLn/KyNFIx2lrB7xuzoFRAFmkr0mxtrcLd2VtSwGu07l1GVKOXQRGWVp6evwFPvdTv9v04rO75g1hwlkzJviX5WQ8Q3QK9DzVKzxpxhALsXEh7wvZ5bdayjn+byjPlLB1LoyEi6yHMypkt4As//mKAEuGQ35BVFmDIzHoRQQwl2g4jqs1W3iStOpf2zKB+10R2ZJPKanTltkBHT52a9TlUQHeO+pb8s9WaqyH/9gtGlWG2NORLGFo5JNH2rvA13Xg2NVbJRdvYULg8bfEQG5Ua3WFyFQrf301lW2SUiLAfNAx2qU/4I0mrJ1grz+w8tIiPrTmb9hV0htlsbeNk+r1u/FEiq9t+AAAgAElEQVTLscvIwvvYp5td9+z+/SRywdNhRznrgoxNdJF7ULK4c7/LgUnjj/vcs2oly3A20w+vN4G5vZJZLVSgn0cX5FcTqX0n2dQrSgKkvaL5tBgk7JQo3QvSXSNMp0apFgI3JBA9nM/eX5HLHYZK5S+aejR8KT4lZybU4CT0qNLD2W5o7pKD4TDRKWegm2iogMASqXD6RuWpkd3mqB+mt5i6QVSm7WHaYiXVfYoRqZg1tz+S9Bg8iVTMGqWmgP/IPPio5fS6kSX3mU9jmobEGvO1LVPyIuwwS5iiLXNqg8BRBOTY2Ft7/HSr9Wol4NeOK0rrGhOXInslaCvy7xladNyV2bjHCshcsppAdmDc5zFwtcx3u9C5m0Z2/oOZsn2sZnw+qkzvyTeQIQGBQQjwemIQQ0RiOIN/P1dKYcyjxl5/3cJsLLSf2L5TpIm4X9N+zXppFfWZykO9Fiwte0hbVMSssiE98shMab9VTk14vCY0l4o35ZQm7lSYUg3r8v2+UWMOQVvX9OqramxRI3n2lhTwmmv3KeP7nzq7JQ6ga/36hWJL/RsRXT7OUxouWA8Qes7qIaLJhad4RJ1YpW/ne49jaYtNmLeqZPu8Fjqhk6h5S2g1WmSUiLCGC0eSpackiRUsSreaYa1U2dnWtlsPx9/KPtVpm+6a9udQCdO2K2pGrnd9Ld7Z9CGvs33TRI/2QQVdtWZbYI2Gs900CCEz6J5UnbpEDxiSVTO37hxZSH+TYkooR/kqoGKzfSVUrkS/h+RJNtvW/ukTTa7CFQ2XbcfiyRz2/2jo3986fottRzSreJTWXeNLEp2t7FQp3rYTnu76SDB76MeJIgL1h7NjSyWcmhZ9BaVsTSVjlvEn18pA0oGq+S7pgYL5TftiT7dP25vUlyecjUZ+eyNP6Xq3NdTZNiEspU6reUpuyeSNqJjS4pwWVo4TdGgrrWoreXUR20l4m9lckuYVpmyt/Er39hyCRk6vkJB6gpruJvUNmV6uqQRLRZ16Tqhz8IQ/K+3ZwwcHhXgQ2E4gmrI1qs/WKfepNEIqXx6sBiLVo6EpjDxKTDPX9Pg8Ox2HQUzihUpmBTuwQDrwSgUiFdYiwaaHJBo+N1mlOqWjG6S3v5E+Sh9io1KjRCr8bua7TBqT/cvXnSVSsY5bdFVpJp3uhcEjFZHzEN2/kabjHPpiT1pMD1Y7yxwN+xFPHRKm2NkiNAeBfgRm59B0BDg2R49v/WhMNV84rigF/elexu3t6gfzaYIrCaP864UWfSeZuGLoGCMksgPjbo+BIxAYXwbfix5f/mwfO3Z69VvfYfId32pIeCsC0SDD64kRrH+UKyWX1R8h+52VS+yQ18jcr2m/Zt8p0lsP//J+Z7eELtXBFr2SkHXEQc8scuN17WQpJXQoMTSGlAJrNW/oQm3Zd3yzACVVqeeUpJqts7KA3zdKUtl8/06vFGNRsVZx1+wteXj41LJVOprdIlDTY3h0Sc2hupyujWqzh9s7Ro0Yfplrx3myY0XNaJPtt9Z2IS0TqxXVqUs0yomnhjvdPrpn9TfBV0I50zCoYrJ7uHw2oc7pW3Dj2VkBuhZgPYBjvkWTb1czZSvfbfjSbZUVoJRZ2alSvK1mPdlUt3xJPOVr0HDsvvrU7MBSSUYCzLqs9VWtVidc6E+j4qlBNRRuktBY7Zhvyyk5Pw272XZlSw6Aap7ZeZJOrvXdWrdHevttwbr0WplBNt6Oz69hqVRty+95i/ocas7qrrDq955dju1+VtNsurf61iIin97LWammTBV2hrBsbVvCEFbUkPZ9gk70Zuehhs66r+C5bu1gNSV8vepnEFvnzulopIrulB2mlXX6+uSlRae7ZlZatRsxjA6d4N1s5a0KyOirA4W6W0MsoJU8s/Vkx2ELNgxWNnO22sMLCKYVOE2rn+8mpMy6aOq00p5xDNedaFWw6VMM3bt1DBqCwHYC0dhSWaEGpdkp1d65S9OSaoQZuZKGikUYpW/9YEWkYmn3WFH+XFNh5P/3dpuJVIQ7fdanjfqebnxdEi6PEtnamnuP/mNXp85DpCKy9YpD33D1M8iKpptcEg1T0a1BmGIp5FmfagSnSEY/V5hiqRUoD4F9CMze79GIevhh87fgWc5Zr8nqftK4opQltJi1+A6ZxBV3gNyqiezA2OlBppXMd6vnpM5/MFO2j9lZZrT0PpNv4EMCAocTiOLqlfLweqIS1LpiR7lS/ozTdbj2Y3Eambu27lTuO0WzjxtOzRtPbY9y6y7Wg95GMUqXK4RVs8c4ukEW+QyzC4BXh9FKSkX5ft+IVMseygRRnb0PdY9nJVmamb0lBXxpPb3LK0gezXERYcksXWSIWUlURiOz36k0jm2/MWclqSxw4ThPalN/BrHEZMdjX8iqC+3w7ibq5zsfsh7AdrkofWz3m+0J2+e1SF/ncHaMiqQ9fD2A/065EzoNbhGH6DBE7B3U06nowvRwtzBIjfOzwoecJaCxd5ZniqUmR9W28q9mtZgt4GwL/NcaZWwZv9Pbkg8ePHj79q36kP5ev35tT/VOi/7Lly9fvHjRuyHqX0Tgyy+/VF98+vTpp0+fJm970eUrCqsnqKGHDx+GhCpRWjlTQv9P6alynZoSK/6XUuGqaUSbcpS2iT/++CPkhPK9EyL/66+/6n7UfWHlLLX78ePHr776St6JprFHjx7pXlbJ33//Xfk//vjjf/7nf0YX6nHoyZMnUebGw7QVW2GPgIsUnIXTsN39FbQA+6XVQ5zKB3d5J8l1v2jc0K2aVUST4DfffJM9dWym7kGNYKU+LI180/QTXkZ///59qX7dU8+ePSud3S1fRtcIIEkWURLwo5yNaVT/+eefxVaDydRdJY8MrUlWzKdxezeArRrSM4wzNkqv5nONI7kYaup89eqVrOwUS0/J7z2jC+qQV6dK1SQHAhBYTUAedbg2jWWHU1FCg9K7d+80LmmQcSbW6KrZQwmge1w+v2aW2cKDFyBSMbiBRhZP/Z9IBZGKyi7quEyqoWHEIMhDpCKg2JLwH/TGj1RomCJMsaUDRNcSpoiAcAiBCxPQw47ebihiFt4HhZdBypwUDzk67BFP++uvvwLh8CJ8CuGmb5F6+BKh9ZC4alxRChJaDFbeOeE4ycQVd7YFzV2AwEmd/0CeyTegIAGBMQnwemJAu+BKDWiU64mkp10te9CfXjUqUur0ukW6K2Kpt5brlnBIEi130UoMOy6lrW9pIq2NnAsT0EK+aWXs8+fPs2rqLZj6m/4Ue9GfXpGrdykopLtDoRuFaFRAvVF3x+wNovCyen6PIFJW8tnMC8d5Ut1ZD5AyIaeSgO4U1gOwHqCmt/izgGaQmkoWlWm4GEDO1WzTPVTINuqTnC7R65vstVsy5RKoqys8VSPAoob0WkcCq/JxfIC8/P6ewmid4patrto4FNWWF2hzrhwvXynOQuDOBHSDhHfem++2/6lADncPnnr6csTrseva+RWuIElDTX0Fd/i9kIa6hKpkl8Aqm+hhuNB6w4TzQ1kyXMOG2lZV+g0AOXMKYbRta1FtJZ7yCo4VLNVCt16N76tR9CzOhr0TU30HzCn1lgOBq5dKqpqpU37yWUa51PS2q0Tpk05JqY7kQGAEAtFkreFlhVQalzQqrn64ljOj1xXy4UebhRehiNQnUrGIHoUhMCABIhUloxCpKJGpz79GpKL0oCTXnTBFfWcIJUs8CVMERCQgAAEIiIANEJ0FSGmEJ7TY1YK2q0Rp4opdya+oXPGTyEY63BJUWSEDl8wSKA1lMtbIzv+sXhSAAAQOJ8DricNNkBUgnZpDDq5UlhiZ2wno/aDeEupdoVyL0N/qE1o4oWtb9U/VI+dHQbmwHkMJLdrRQ1x9E4oA6096TX/bEVFDICBDpH1jZKdUfUA9KnSnVPgtOadeESSbWt2DiUdOsB5gZOsgGwRWEDjFegDfO5K/sUJx/5KGiwGcgNI0BWh+9IVpeFbuop130nRvd0LPvzXrwFPB/JxB4qjR032QWRb8F9+KERR5Tn752bO6K3RvR3N2EGhLQnXq9pgVgAIQgIAI6Ak/urtX3H0al+sfwhdh10DhyNNpcpoFokFmkRZOYY2ljoI65Vw78infsWgIsDcEvwf2cO9aaSTZ5FFNAQ79r14tD6BV5VvqmdwsK9jIU7buUIknH846+kqLpzp5p3FvC17nWjvUOMWGOmV7i7CrSw9y00kwdQANZVNPnthKQnUVdZjtTvKBVpBqtqvYtBQ8UDCahsD1CETOku6+LTpq5FENer7WQBSNTtONrPFK+Zq/NJZqpNrY3BZRm18bue7bB2HNNUQqmpuJCiGwlACRipRYNNxZP21KN3zQ1lia1m9zUvFOkRNNvlYjpRsC7EpD81QkuT0c5IkpS0CyEabIklmUqdvzMmGKRYpTGAIQOJaAnWuOlWRR63rylQc1he8ILS5Ct66wgNuuYtPEFdch7XqVIkjWRlNamV0bpfKlBM7r/C/VlPIQgMDOBKIIycb3BXd+PdHQcLhSDWFS1ToCupe1AEZxJw0R09tGufGRx6gcBVGnV43nWi2zjglXWQJ6eRr1Bx2e4llPvTrtzKkuNTmKMOgGGTkIb03mpK2yTrFxTkUvyDRebZRNRmQ9wEaGXA6B7QRGXg/gB2Q0HWxXP60hGuvsWD2l699lz1alAqkAnXKm+HyqTsjR3NqpaVvt9IJVis/KEwSbTYzgD5ceJKX7zOYT+fRBQ3lLFtbGtFhPPz2iLhuaWJGQtTRbX8Dx2siTyyGwgsB0G+rBfumQpwentgNCJLwGB2c06PSCymlxOqWhJpJz9WFpUJ4a2nP2Xa1C9kK/I8ms2avGzHTmpoY9YUzdkeoyBDTI25HtMnqhSHMC1uG3fUZpRrzmtKnw5gQiB+PmNLaobweutg8mRCq22IVrIdCEAJEKizHyzdLDht4akQpLfsB05EXYztCwGwyoOCJBAAIQgMAhBIgrHoL9jI3ax3PrnyiNizKgQfWCNTKTDju9dR1Q/ROJhPN/ImMhKgRORCAaW04k+YVFxZW6sHFRDQLXIKDHuvQJ4hTbAif+WrgvFaIZMNUomyM1NUrrvck1THnGOI+dJVkPcI1+iBYQCATGXA9w9m0Ls/vh99mJJyv7GyynaXf/zXWSSiYWhI27BEcIpZbWdQj+Z/qX9WymzN9///3x48d//PGHZtm3b986JTeeUkMfP35UQ9Of7nklPn36FKqddps8fPhQHVd/ctcePXr0zTffhAIkIACBLQSme1BD7XQP6u5Twlaoe1A3nQZE/fW+9Z48efL+/Xvbuk1raFYBm7M9/fPPP2us8+vRuPTgwQO/TOXZFy9evH79ulRYT6QqUDo7bP67d++ePn1aEk/956+//iqdHTBfU97z58+zgmkC+vXXX7OnyITAUAQ0sH/11VeTSKe7B4cieXlhNLtZr9vq23Dus9WShsBtCXz22WdBdznVckHDIYlFBIhULMJFYQiclwCRCiIVG3vvlSIVhCk2dgYuhwAEIACBRQSIKy7CdefCxBXPZf3s61etZZHbfC5FLi8tzv/lTYyCEDiEAK8nDsHuN4or5fPhLAQgcDiBV69evXz5MhJDK7cVNIgyBz/UksVpTawWqCuh5TFaCWMXyUgprar6n1XpX3yhl/haIttqjeggZM4Y55HM7FwYpP8gBgS6EtDNPg3Oh+9cyMbNgu7jb1uwT3xBbJvQXrJvv/3W5nRKZ/0H25Zm28N9CfkG6nLyCv7zf/+sV2BFzab9nXfZS9pmlja8SLB/9Vv68ssv90GvhvTnC8NZCECgH4HpHmy+3W6dwBpmnQv19OWcXXfK2YU4VahGGz7v7a/gOiyLrvrxxx+d8vYXXJxi45x69uxZaVug3FD5BA37wzhaI8nFCFhvVc70xbRDnVYE9Jxgu4qttu3cZ2smDYF7Eog2Afbwae8DVg8vRCruY240vTMBIhW+9dt6a0QqfNqHnyVMcbgJEAACEIDArQjYYBFxxVuZfpGyxBUX4aIwBOoJ4PzXs6IkBCBQSYDXE5Wg9iyGK7UnbdqCAARuTkBr/PbZCDEs5zPGeVgPMGx3QjAItCUwznqA/d+V77xtYbc4v7+VQP1nhN0E8g30fSz9KQonkfShIIk9K/nU+VVYF7a9EVrV9o9WFVEPBCAAgSYEtMDXPopEdWpm6rEdy//+r2TQp2MjSbYcal+Zc/mwE4Yjs6zme0Xprwc5tQ1yynE+ZjvMICogxs0J2I++6nvLN6eB+iUCzhNm27mvJAD5ELgPgchZYlvgfUyPphCAwAUIEKkgUjFCNyZMMYIVkAECEIDATQgQV7yJoTeqSVxxI0Auh4BDAOffgcMpCEBgBQFeT6yA1vsSXKnehKkfAhCAAAQCAeI8AQUJCEAAAlkCZ18MoO/cZPWymdqBaQ87pbVlzk462VacqFe2/A6ZWgvx9u1bfUy4RjZ9Y3AHkdY1wbbAddy4CgIQ6EUgikhGzfRYP+38CtfUuvYiNvzNmOiX2HZQMGqix6G/S77tFwx6yJ+t09kP4+ubrY1MCOxPwDqgu/3ax/5q0uJGAqV9zp9//nnDuW+jkFwOgWsQiLzcM+6vuIYh0AICEIDACgLRGB7VQKQiAjLIof/kfsZIBWGKQboWYkAAAhC4AwHiinew8nYdiStuZ0gNECgRwPkvkSEfAhBYRyAKbfF6Yh3GtlfhSrXlSW0QgAAEIOAQIM7jwOEUBCAAARGInpgiJuMvBpj92NJui4f9F/QCq5DXrLQR/90OJZg2B3748EHrZp1GnQ9fOVftc4ptgftwphUIQKCWwP7z6+w89MMPP9RKX1FufwUrhNpaxGfovLuyDesXCxSA/uyzz/SzBP7mSXtVv7TE+Prrr7P163uP+n2I7CkyITAOAfvDG6XOPI60SHIIgXfv3pUeVM74lddDGNIoBOoJ2O9F94gZ1UtCSQhAAAIQWEpg/wd5/ylb8hOpmDWiz/CMkQrCFLNGpwAEIAABCLQiQFyxFckL10Nc8cLGRbURCOD8j2AFZIDAlQjwemI0a+JKjWYR5IEABCBwbQLEea5tX7SDAAS2E7j8YoBxtgVuXJKqXQavXr168uSJPneh/7WLb7v1oxpUs98fovJDHbItcChzIAwEILD3tntNEu/fv3e4azrU5OEUWHrKnzDOuEbc/9yiAFZ+b0qLGqd4tJ5F/dV7S5mvLu+4IINIuFo1LrwDAfuC59GjR3dQGR2XEnCGsppPoi9tjvIQuDOB6CcPzujy3dl86A4BCEBg5wd5IhXbu9xVIxWEKbb3DWqAAAQgAIEaAsQVayjdvAxxxZt3ANTfgQDO/w6QaQICNyHA64kBDY0rNaBREAkCEIDAhQkQ57mwcVENAhBoQuACiwH8D9ztsy1wdpOe9ghs+VSgNgQ+fPhQETNt+pDJ9P/z58/101rNv/Gj7xs5v9Hso27SIVdXwrbA1ei4EAIQaE9Ao3Pps0VqTDPTlikhK64TbpvKv3nzJnvhukyt7bMPWmklmk7SzMFzXr9+7UhYv7HE7s/U5O3Uudsp7Qgt+UOzPWc3IWkIAlkCGm3srz2dcWzJ6kVmQwLqJKVnWg3dzSfchpJTFQTOSCC63dgWeEYjIjMEIHBbAkQqzvg0cdVIBWGK2w5EKA4BCEBgTwLEFfekfdK2iCue1HBZsQd5H5eV7eaZOP837wCoD4GGBHg90RBmk6pwpZpgpBIIQAACEKgkQJynEhTFIACB2xK4xmKA0kL3yaz77GTzX9BLwhcvXqzuZgqUZX9CS2ukHz9+vLra0oXOxoeRP9DCtsCSQcmHAAQOIBBFJCMJeqyfdrZ0q/V//vOflV+6i0QtHe6vYEmSVvlOyHJqwpkdrQxyrewWph62ts3Vp7///vtsYe1fjX5XL1uMTAgcRcCONr7Tf5SEtHs4AWd7c2noO1xmBIDAeQnYYVlanHF/xXnhIzkEIACBjQSiMTyqrcfTK5GKCPLSw2tHKkq+OmGKpf2E8hCAAAQgUCJgnR/iiiVKN88nrnjzDoD6uxHA+d8NNQ1B4NoErHcnTXk9cbi5caUONwECQAACELgVAesJEOe5lelRFgIQqCRgx8n0krMsBjh8hNenAu0WgJTkTz/9lGZW5ug7gfazQ9FVarf5Yn59UePrr7+OGpoOR36mZltg1mRkQgACxxDYeX599+6d83FCIXDicesA7azgOiEXXeUjkktU+b2pqB7t7F8kRr/Cz549K/1Sgv/bBv1EomYI1BCwo02Ph5MaGSgzOIFo4A3Saku8vq4eDklAAAJNCNjvRTMsN0FKJRCAAAR2I2Bd67TR5qM6kYoU8tKckqM71XP2SAVhiqX9gfIQgAAEILCUgHV+mrs6S4Wh/JgESu4WccUx7RWkyn4YsPQKLFxF4kACOP8HwqdpCFyJAK8nRrMmrtRoFkEeCEAAAtcmQJzn2vZFOwhAYDsBO06mtTWPkHdaDODL6W+USLVekZP9lF+oRz99tXo3nX4R2K9crfg7EoMYixLZUGppr+CimvsVZltgP7bUDAEILCaw8/zqTxXam165pa1eT19BvTGtr2qQkqWQ5SRe5acCVdjWMxqH0ocaZE195HAQQyAGBCICdrTxnf7oQg5vQkBPmKXHodKgdxMyqAmBHgR+/fVXWy3DsqVBGgIQgMD4BKxrnUrbfFQnUpFCXppjIwzptReIVJQ8dsIUqbnJgQAEIACBFQSs89Pc1VkhD5eMRoC44mgWqZcne0dnM+vrpGRvAjj/vQlTPwQuT4DXE6OZGFdqNIsgDwQgAIHLEyDOc3kToyAEILCRgB0n06qah846LQbw5fzzzz9T1RrmvHjxwtl5qK10+tzf6ua2fGZwdaO6MAutfqXBlqZXX8u2wNXouBACEGhMQDusnIlBjbXdpKdpprQjQm1pZ1rzD9Zpz7rTon6P83RfZ5LJfI0qGUa/f+D7PY27XUV1/BhnBSSKjEUgujcr78SxdECazgRKiwn4Se/O4Kn+pgSiEJIfi7kpI9SGAAQgMCoBIhVEKqa+OVSkgjDFqAMGckEAAhC4AgHiilewYmcdiCt2Btyxer0piL4N+MUXX3z77bcdm6TqzQRw/jcjpAII3J0ArydG6wG4UqNZBHkgAAEIXJsAcZ5r2xftIACB7QQusxhA7/QV6CsBcdb5ly6pz9eP0bx+/bpUXtHI6LG0VLKU//79+9KpkO/oHsosTXz8+DG95OnTp2nmODlsCxzHFkgCgbsTmB36ta2uFSP/q7KaIbRRrVVboR5fwTMuEPen2/pt8Tb0qR8GWP2x4IC6ecJKaCv3P0FgS5KGwJ4EbM8849iyJ6t7tqWHsexzi2iUhrt7gkJrCLQiEDmBA7o6rTSlHghAAALXIxCN4amCRCpSJsfm3CRSUfLb7cPgsYagdQhAAAIQOCkBO5UQVzypEbuKTVyxK94dKv/ll1/Cra3Ehw8fdmiUJjYSwPnfCJDLIXBzAlFoi9cTx/YHXKlj+dM6BCAAgRsSIM5zQ6OjMgQgsIhA9MSUXnuixQDOiv3SStFU3xU5/k45Ed74RajZPY3aedj8h89+/vnnFIUIb9QlrbNtDtsC2/KkNghAYD2B2fm14adgnXlIM0Sn12C+guE93HqCu1+p14dOmw5ke5WmT+tzDPUD/EFO/Rhn6ecEtnzdONRPAgJtCdiwjj7+1rZyarsAgdIyAj4VeAHjosKYBKwTeEaXb0yqSAUBCEBgHwJ2DM+2SKQii+XAzJtEKghTHNjHaBoCEIDAtQkQV7y2fbdrR1xxO8Nja9APh+ut3N//+6fE6b4Nfiy9o1rH+T+KPO1C4BoEbGiL1xOH2xRX6nATIAAEIACBuxEgznM3i6MvBCCwlIB9Yspee6LFAM62QKmm3yjJKrgx88mTJ862Pe3F2P7bNH/++acvZOk5y7/KP5v9/mGPhnwxlp5lW+BSYpSHAAR6EZidX/1ffK8XS/u4nLZ0qtNrMKdRCX/GIKwznUujyunc7gPUpwLlJdSbcs+SpRm9lL+nbLQFAUtA7/I/ffoUcio36IbyJC5P4Pfffy/NpzYgeHkOKAiB3QhEgZUzuny7saIhCEAAAgMS8B/kJXDJs1qqC5GKpcRK5e8TqSiFI0r5JWLkQwACEIAABAIB4ooBBYksAeKKWSxkQmAHAiUnv5S/g0g0AQEInIIAryeGMhOu1FDmQBgIQAACdyBAnOcOVkZHCEBgI4ErLQbQh+y+//77EpCG+xtDEy9evHAWS2hPYPOP+IWmQ0KfwdAvaoXDJgk9SqcdQ2wH/1SgdGdbYJMOQCUQgMBWAgqB2X0s2eo0zqpY9lR9ph547D606MIme9OjOqdDfUrYWZqmTxR22ouYFWaHzMol72/fvrWfChz59ZX2K2rXYopO/VZapPnkQOAoAvaXKuT1ju+MHgXqtu3aHmIhnOLRxQpMGgJnIRBFCip9pLNoh5wQgAAErk2ASAWRCvXwYSMVhCmuPf6gHQQgAIFDCNioEXHFQ0wweKO2h1hRiStaGqQh0IMAzn8PqtQJgTsQ4PXEUFbGlRrKHAgDAQhA4A4E7NRDnOcOFkdHCEBgKYHrLQbQ5ghtRshyaP65CO0JtBNN1GjDPYFffPFFVHk4VFz63bt34bBVIv0Qi2TQrzy3qr9fPWwL7MeWmiEAgQUEoohk6UpnR1/pEpuvPdyPHz+2OTbdcB6y1U5pX8GTLhB/+PBhqumU48zE4RI5Vc+fPw+Hev7c4bcBQnMrEiXHaGO3XCEJl0CgREC3lR1t6JwlULfNVw/JDmV6IKS33LZXoHhvAnZY1r1W+Tnl3lJRPwQgAAEI1BCwY7hTfqMfRaTCYbvi1K0iFVnfXtA29skV2LkEAhCAAAQuQIC44gWM2FUF4opd8VI5BGYJ4PzPIqIABCCQErChLV5PpHz2zMGV2pM2bUEAAhCAgLiyM4MAABnGSURBVAgQ56EbQAACEJglYJ+YnMIbX7zuuRhAXxApRZDafv/G2ROoZ89ffvml4V6AdHuFmtB2A7XSY6uefpwr/QSUdpc4PWScU2wLHMcWSAKBWxOonF/1wVl97m8dKU2ujx49yl7bfB5KW/EVTOettIYBc7Jfz5vkFNJZge2WepUvuSOz9exWQOv4v/vuu7Q5OUw93Iu0IXIgMEvAPoToDmXzySyxuxWwPcTqrk+g8GFJC4Q0BBoSsE5gyRdt2BxVQQACEIBAQwJ2DHeqJVLhwNn/1K0iFYQp9u9gtAgBCEDgwgRs1Ii44oUNvVo120NsJcQVLQ3SEOhHAOe/H1tqhsCFCdjQFq8njjU0rtSx/GkdAhCAwA0J2KmHOM8NOwAqQwACNQTsE5NT/lyLAbSrLbvKXQrqKz7aNO5oWnPqr7/+0pa/0ncCNeNoT13bRcuROmpCMugjgW1bmXR/9uyZzB1x+Omnn7788ssoc8xDtgWOaRekgsDtCPjzq91jpr1kK2YmzQGlQKe+a6dd4z1mCGtFTQz2MEqfdFvgFrHlfHz8+DFwEJ9T7EjRG27bG4P8yg9pEhA4ioDGRuuV2hDPUSLR7lAEtD3e9pAgmx6W9EgTDklAAAINCei+s7Xpx4rsIWkIQAACEBicAJGKwQ2UFe9ukQrCFNluQCYEIAABCCwlQFxxKbG7lSeueDeLo++YBHD+x7QLUkFgWAK8nhjHNLhS49gCSSAAAQjchABxnpsYGjUhAIGNBK66GODt27daDpqF8/jxY+2py56qydSjjTZclLhp/54KNN8IoC15drmd9h1o90GNtIvKTNsd048baWtDj+YWyVZfmG2B9awoCQEI9CKgRxF9b61Uu3Zh2VlEJZfOTPperf0wnW1Is4Va772Te1bB3gJYlRumtelfc3y2QsegKq9p0m5N0Xushp8MzsrTKlMuS3YHIB8MbEWYerYQsPsAdW+eyB/dojXX1hOwPcRe5W9ctyVJQwACSwlYJ1bXbtmosLRpykMAAhCAwEYCsw/ydpAnUrGRdsPL7xapIEzRsPNQFQQgAIE7E7BRI+KKd+4JJd1tD7FliCtaGqQh0JsAzn9vwtQPgYsRsJErqcbriQPtiyt1IHyahgAEIHBPAnbqIc5zzz6A1hCAwCyBay8G0Pa87M5AfcpPz4YrdgbqEn12Qh9nym4N0C6PDx8+aDviLPZ1BbRbz37OR7sPtOdCOq6rLb1K353SdBk9RKvYufYESmC2BabGJQcCENibQDqYWgk0CelTfm/evAmZmpk0BP/8888hp5RQGY3+pe/Vqk6N5qVrG+bPKtiwrZ2ryu6Rkwz6AGNWEvlSsqbdE6hfCNC+zWzhMTPl3GQdJj1Rr/CWxtQRqc5IQMOdvbNK9+YZVUPmJgTUQ7KT0ffff3/SrelNsFAJBHoTsPedIhTcbr2BUz8EIACBhgTsGJ5WS6QiZTJOTulp6KqRCsIU4/Q9JIEABCBwUgLEFU9quN3EJq64G2oagsAsAZz/WUQUgAAEAgEb2uL1RMCyfwJXan/mtAgBCEDg5gSI89y8A6A+BCBQScA+MaWXXGAxgHbNSYtUNX1tT/sv6rdOaFW8Vvg/fPgw/ZLeVLm2AKhM1y8D6aeyIntpF4n2KKpRzXqpjvU54qAdDfruVLTdUYh+++23032XhW2B9aanJAQg0ItANF5HzUwzk95zaOtCODX9Er/G3NKG72mw1ncFNfqHq0JCHwn8888/VWfI6ZrQPOrUn516nfJDnZIJ7Pd5g2xSOfIbJufgq6++sjR0bb9fCAjCNE+UfgFX/k3ztqgQApUEnj9/Hkpq5+rpXNIgPIlOBGwPCU3oAebVq1fhkAQEINCcgPVyT+3yNSdDhRCAAATGJ2DH8FRaIhUpk3FybhipIEwxTvdDEghAAAJnJGCjRsQVz2jB3jLbHhLaIq4YUJCAwM4EcP53Bk5zEDgvARva4vXEgXbElToQPk1DAAIQuCcBO/UQ57lnH0BrCECghoB9YkrLX2AxgJTSljm77SKoqf0X2gin7XBavV/6Fo7ydVb77rQhsPRlJlHS3rl9tgBIWrWloHTQQgkZUZtEtGlQm0G0YUFfLbJnS2kVk8xaUfDZZ5+Jg93RMF0iaCpzxp/+/+zvv/8uqU0+BCAAgX0IaFCOdlrbdjWUh+FVuxfsV86nYvptM237noZ7bfbTPsB0mA4V6mlHPxvfdWN6aCskNH/Yr3iF/CkhmUUgyjzXoXhmnSTN+pNd9JP8qVE0d553O4rcAvsUHewlTeV/hEMSENiHgH6Qwzrf9MN9sJ+olezsKfnpKicyIqKekYB+vUI+apBc36ne7TcpQqMkIAABCEBgNQEiFUQqVneeQy4kTHEIdhqFAAQgcAECxBUvYMSuKhBX7IqXyiGwjgDO/zpuXAWBWxHg9cQg5saVGsQQiAEBCKwjkB3EtA6wcs39uka5aiMB4jwbAXI5BCBwHwKXXwwQTKnHQ33wJl3AHwpoctfGCm3/014MbeXQFgytKXX2dOhCbQ3QRoxDlspr6V3pu4WTRlJHf9Jl0kiZ0kXbNCbVsh+aCij0oSPpFXashPyhEtrtqc2QqUjaEsi2wBQLORCAwK4E9KyoL8iVmtTQHG1G14iWfrC1dLnNP2RD4CRA6fWMzp56a5zFOzvX2sIyq37McufNmVaAJunsZkj5E4Q/muClknoC0Xsd+abRtzrrq6LkJQmU5tnLTECXtBpKXYNA9KbE/tTFNRRECwhAAAIXJlDyoCaViVScxfR3i1QQpjhLz0ROCEAAAuMQIK44ji3GlKTkFRNXHNNeSHUrAjj/tzI3ykJgBQFeT6yA1vwSXKnmSKkQAhDYmUA0m0ytsy5uZyssao44zyJcFIYABO5MoOSrT0yusRggsq9WFOubTP6muOiS9FBktMNQf8dunJP5pIvzraZUcj9HemlbioLex+rlCxnOOtsC/xEKkYAABCBwCIHsV+aCJBpqQ3pK6D2HNgpqQ7YG4uhU9lCPoxqstQ5bTz66Nlumd6YWomlTYtqKZkc9Qqf5Z8zR1kf9QkBWTauOrCbbyYJH2cIKszGtnY1pDXKbLmPTVDtyxiRgx0ndYv6PYYypAlJ1JZD9tKmGawarrtipHAIiYL1cjc+niB1gOAhAAAIQmAjYMTxlYj3w6SyRipTSCDl3i1QQphih1yEDBCAAgXMRsF4NccVz2W4faYkr7sOZViCwggDO/wpoXAKBWxGwoS1eTxxlelypo8jTLgQgAIHbEiDOc1vTozgEILCUgH1iSq+1w+l09oyLASK9njx5ot10Hz580LYFPSRGZ/1DlddVulYr/7Xi9PD1bxJAuxz1AcA3b97ou4W+8M5Z7S4JemldweF6OaJWnuJrgZWgKAYBCPQioMnG2bSttxoqUGpbm541PetPe7HCJ2s1A2mwfvTokfY8aMQfZ6TWdKjtOhJVEkow7VY/5BO6JZit8uU6yKAySviOcLCItHas2UqAPeuRb5G6gBKAzwHtaYWbt6VHDt1uAYI/ZoZiJO5DgGHqPrZG0wEJfPbZZ0EqPuUaUJCAAAQgcAoCRCpOYaZ6Ie8TqcD/r+8VlIQABCAAAeKK9AGfAH6Fz4ezEDicADfp4SZAAAiMTIDXE4dbh1H6cBMgAAQgsJ2AFjpqcWNUD18LjICMc0icZxxbIAkEIDA+gfssBijZQp9Z0gr/jx8/6v/pE4J2C8bDhw8142sLxrQRY5xdGLPqSBf9acdgUEeXaAuD/p+Ukl7Tn7YzPHjwoFThyPnO1wLZFjiy4ZANArcgoIHVjr+RzhqdTzryRopweFUC+hRk+nE2+UNym66qMnqNQ+DFixevX78O8rDnJKAgMRHQD7ToMSadZPVDKRq7oAQBCHQlIE9AwZHQBPddQEECAhCAwCkIEKk4hZkQMkuAMEUWC5kQgAAEIBARIK4YAeEwIkBcMQLCIQTGJIDzP6ZdkAoChxPg9cThJsCVOtwECAABCDQhwLbAJhj3qYQ4zz6caQUCELgMARYDXMaUN1TE2Rb4jxviQGUIQGAcAvq99nS7QhBPmxnYExhokBiTgL4drI4ayaYfUVBwJMrkEAJtCajv2T2B6of60cG2TVDb2Qnoc6bpJKvto+wJPLtlkf8UBOynXCWwfmToFGIjJAQgAAEIiACRCrrBqQkQpji1+RAeAhCAwD4EiCvuw/nUrRBXPLX5EP4+BHD+72NrNIXAIgK8nliEq0dhXKkeVKkTAhCAAARKBIjzlMiQDwEIQCBLgMUAWSxkXoAA2wIvYERUgMCJCUQRyUgT1k9HQDgck8CHDx+mrwxb8V6+fMkHAy0Q0m0JaAfg8+fPQ53qgeqH4ZAEBERAgb90ktW3TNk+SveAwD4E7A2oUfrLL7/cp11agQAEIACB7QTsGJ7WRqQiZULOaAQIU4xmEeSBAAQgMBQB4opDmWNMYYgrjmkXpIJAlgDOfxYLmRC4OQEb2uL1xP6dAVdqf+a0CAEIQODOBIjz3Nn66A4BCKwjYJ+Y0hpYDJAyIecsBNgWeBZLIScErkmA+fWadr2ZVlro/9NPP6VK60fg0kxyILCdgD4DHfUu9UA2nGwHe6Ua9Ks2duPopJre/GUHqyspji4QGIeA9XKJGY1jFySBAAQgUEPAjuFpeUb1lAk5oxEgTDGaRZAHAhCAwDgEiCuOY4thJSGuOKxpEAwCWQI4/1ksZELg5gRsaItA1s6dAVdqZ+A0BwEIQODmBIjz3LwDoD4EILCOgH1iSmvgGSplQs5ZCLAt8CyWQk4IXJMA8+s17Xo/rb799tsffvgh0vuPP/548uRJlMkhBDYS0LuEx48f20q00Us90OaQhkDUSSYgbB+lY0BgNwLRF4OJGe1GnoYgAAEINCFApKIJRio5lgBhimP50zoEIACBMQkQVxzTLqNJRVxxNIsgDwRmCeD8zyKiAARuRYDXE8eaG1fqWP60DgEIQOBWBIjz3MrcKAsBCDQkwGKAhjCpaigCbAscyhwIA4F7EdDDyadPn0o6f/HFFw8ePCidJR8CoxF48eLFd999F0n1/v37V69eRZkcQmALgeixRBu92H26heclr1WX0LbkSLU3b96wfTRiwiEE+hGIxmq2BfZDTc0QgAAEmhMgUtEcKRUeRYAwxVHkaRcCEIDAsASiZ1XiisNa6kDBiCseCJ+mIbCFAM7/FnpcC4GLEYhcPl5P7GlfXKk9adMWBCAAAQhEkz5xHroEBCAAgRoCLAaooUSZkxJgW+BJDYfYELgCgejhJFLp66+/jnI4hMDgBN6+fZsG1l++fPnzzz8PLjninYhA6GOff/75hw8f2BN4ItvtI6q2ImtDctTW999//+zZsyiTQwhAoB8B68fqpy6+/PLLfm1RMwQgAAEItCVApKItT2o7lgBhimP50zoEIACB0QgQVxzNIqPJQ1xxNIsgDwQWEcD5X4SLwhC4MAFeTxxlXFypo8jTLgQgAIHbEiDOc1vTozgEILCFAIsBttDj2sEJ/Ovg8iEeBCBwYQL+/BoeXS5MANWuR0A7AL/55puPHz9a1Z4+ffrLL7+wJcAyIb2agDqSupPGT32dkk+qrsZ41Qs1BGkrcqSdugqfLY2YcAiB3gT0cc5prFZD//znP3s3R/0QgAAEINCQAJGKhjCpagQChClGsAIyQAACEBiEAHHFQQwxphjEFce0C1JBYBEBnP9FuCgMgasS4PXEIZbFlToEO41CAAIQuDkB4jw37wCoDwEIrCPAYoB13LjqFAQ++/vvv08hKEJCAALXI6ANLZ8+fSrp9dtvv7GNqgSH/JEJ/PXXX48ePfrjjz+skPpSkLYHsInLMiENAQi0JaBv3GvwiSZW7bHXi6i2DVEbBCAAAQhAAAIQuDABIhUXNu5tVSNMcVvTozgEIAABCECgkgBxxUpQFIPA+ARw/se3ERJCAALXI4ArdT2bohEEIDAR0M9Ppz9LrfVvGvdABAEIQAACEDgpARYDnNRwiB0IaDHw48ePw2FIaEvgP8IBCQhAAAJ7EtAjYrR1wbb++eefsyfQAiF9IgJyHLUDUHEQK7N2CfIBTAuENAQg0JaAXvbL3Y8mVvYEtoVMbRCAAAQgAAEIXJ4AkYrLm/ieChKmuKfd0RoCEIAABCBQSYC4YiUoikHgFARw/k9hJoSEAASuRABX6krWRBcIQAACEIAABCAAgWsTYDHAte2Ldv8KAghAAAKHEPA/xavvHR0iFY1CoAkBvXX78OFD9Nmujx8/fvvtt3y2qwlhKoEABCyB7A8AsyfQIiINAQhAAAIQgAAEaggQqaihRJkzEiBMcUarITMEIAABCEBgBwLEFXeATBMQ2JkAzv/OwGkOAhC4MwFcqTtbH90hcFsCf/7557t375aq//XXX/N9iKXQKA8BCEAAAs0JsBigOVIq3EhAGwqiD4HMVqivFpXKsC2wRIZ8CECgLwF/fuW7an3pU3t/AgpnaPbVx7v0ncDQmrr9kydPVsRHQg0kIAABCKQENGnaoUYF2BOYUiIHAhCAAAQgAAEIzBIgUjGLiALnJUCY4ry2Q3IIQAACEIBAPwLEFfuxpWYIHEgA5/9A+DQNAQjcigCu1K3MjbIQgMBEQCvXnz59upTG999//+rVq6VXUR4CEIAABCDQlgCLAdrypLbtBLTFYHsloYZ/hBQJCEAAAnsSYH7dkzZtHUJgeuv2xRdf2Nbfv3+vnYE2hzQEIACBLQT0GVJ9jNTWwJ5AS4M0BCAAAQhAAAIQqCdApKKeFSXPSIAwxRmthswQgAAEIACBfgSIK/ZjS80QOJwAzv/hJkAACEDg8gRwpS5vYhSEAAQgAAEIQAACELgYARYDXMygqBMRYFtgBIRDCEBgDwK//vqr89nTzz///JtvvtlDDtqAQGcCDx480DcDv/76a9uOdgY+e/bM5pCGAAQgsI6AthlHz6vfffedvi2+rjauggAEIAABCEAAAncmQKTizta/j+6EKe5jazSFAAQgAAEI+ASIK/p8OAuBCxDA+b+AEVEBAhAYlgCu1LCmQTAIQAACEIAABCAAAQhkCbAYIIuFzCsRYFvglayJLhA4DYFoD0Mktz5zFOVwCIHzEtBbNzmU//znP60KP/7446tXr2wOaQhAAAJLCeiFk7YZ26t++OGHt2/f2hzSEIAABCAAAQhAAAKVBIhUVIKi2NkJEKY4uwWRHwIQgAAEILCdAHHF7QypAQKnIIDzfwozISQEIHA6ArhSpzMZAkMAAhCAAAQgAAEIQIDFAPSByxNgW+DlTYyCEBiRAPPriFZBpp4E3r17p+06toWXL19qu6DNIQ0BCECgnoC2/0V7Aj98+PDixYv6GigJAQhAAAIQgAAEIGAJEKmwNEhfngBhisubGAUhAAEIQAACJQLEFUtkyIfAVQng/F/VsugFAQgcQgBX6hDsNAoBCEAAAhCAAAQgAIGNBFgMsBEgl49PgG2B49sICSFwQQL+/Pro0aML6oxKtyeg7TratPP5558HEn/88UdIk4AABCCwiIAdQL7++uvffvvt22+/XVQDhSEAAQhAAAIQgAAELAEiFZYG6TsQIExxByujIwQgAAEIQCAlQFwxZUIOBC5PAOf/8iZGQQhAYDcCuFK7oaYhCEAAAhCAAAQgAAEINCTAYoCGMKlqTAJsCxzTLkgFgSsTmP2W0RdffHFl/dHtxgS0aUdh4u+++04MtI3n3/7t324MA9UhAIFNBDSSaLrUTmN9iVSfHv3yyy83VcfFEIAABCAAAQhA4N4EiFTc2/731Z4wxX1tj+YQgAAEIHBjAsQVb2x8VL81AZz/W5sf5SEAgXYEcKXasaQmCEAAAhCAAAQgAAEI7ESAxQA7gaaZQwl89vfffx8qAI1DAAJ3IfDXX3/98ssvP/744/v3732dtVdKoTRtmmKTgw+KsxCAAAQgAAEIQAACEIAABCAAAQisJkCkYjU6LoQABCAAAQhAAAIQgAAEIAABCEAAAhCAAAQgAAEIQAACEIAABCAAAQiMSYDFAGPaBak6EWBbYCewVAsBCPzLzz///Pz5c30brRULbRT86aef2CvYiif1QAACEIAABCAAAQhAAAIQgAAEbkWASMWtzI2yEIAABCAAAQhAAAIQgAAEIAABCEAAAhCAAAQgAAEIQAACEIAABCBwBwIsBriDldGxROD//Md//EfpHPkQgAAEthB49OjRf/3Xf22pIbpWtf33f//3v//7v0f5HEIAAhCAAAQgAAEIQAACEIAABCAAgVkCRCpmEVEAAhCAAAQgAAEIQAACEIAABCAAAQhAAAIQgAAEIAABCEAAAhCAAAQgcC4CLAY4l72Qti2Bf7StjtogAAEITAT07d1Pnz5BAwIQgAAEIAABCEAAAhCAAAQgAAEIjECASMUIVkAGCEAAAhCAAAQgAAEIQAACEIAABCAAAQhAAAIQgAAEIAABCEAAAhCAQEMCLAZoCJOqzkiAbYFntBoyQ+AEBB48ePD55583F/S7775rXicVQgACEIAABCAAAQhAAAIQgAAEIHB5AkQqLm9iFIQABCAAAQhAAAIQgAAEIAABCEAAAhCAAAQgAAEIQAACEIAABCAAgbsRYDHA3SyOvhGBz/7+++8oi0MIQAACTQj8/vvvP/74o74ZqP2BDx8+jP5XE8oMDf35559Kq7AS4X/lTIdK6PKnT59+88034RISEIAABCAAAQhAAAIQgAAEIAABCECgngCRinpWlIQABCAAAQhAAAIQgAAEIAABCEAAAhCAAAQgAAEIQAACEIAABCAAAQicggCLAU5hJoTsROD/Aqsou16dEcjfAAAAAElFTkSuQmCC"/>
  <p:tag name="POWERPOINTLATEX_PIXELSPEREMHEIGHT#5C74657874726D7B534E527D5F7B7072697D286D2C6B29203D205C62657461205C74657874726D7B534E527D5F7B7072697D286D2D312C6B29202B0D0A28312D5C62657461295C74657874726D7B6D61787D5B302C5C74657874726D7B534E527D5F7B706F737D5D" val="183.3333"/>
  <p:tag name="POWERPOINTLATEX_BASELINEOFFSET#5C74657874726D7B534E527D5F7B7072697D286D2C6B29203D205C62657461205C74657874726D7B534E527D5F7B7072697D286D2D312C6B29202B0D0A28312D5C62657461295C74657874726D7B6D61787D5B302C5C74657874726D7B534E527D5F7B706F737D5D" val="52"/>
  <p:tag name="POWERPOINTLATEX_CACHECONTENT#245C74657874726D7B534E527D5F7B7072697D2420" val="iVBORw0KGgoAAAANSUhEUgAAAjUAAAC1CAIAAAAoWJk+AAAgAElEQVR4Ae2d7bXdtrGGfbJSQKISblRBrBISVRCrBEsVRC7BUgWSS7BUgZQSLFeguAQrHfg+17jBwgLIwQdBENj73T/OAUFwMPMOMAMMQPDht99++2rs7+PHj7/88svPP//MX36//vor9f/nP/9xXPzpT3969OgRf//n99+TJ0/++te//uUvf+nL47t37549ewbN77///uXLl32Ji5oQEAJCQAgcR+BhjH/69OnTjz/++K9//Qu31Mb03/72t3/84x/8Pe6r/v3vfz9+/NizMQYBX50SQkAICAEhUILAuf7py5cvP/z+Y55Uwk1JGaZT33777fPnz0sKb5b5+9//jqf0t5jA/fnPf/aXSggBISAEhMAMCJzln5ijvH79Gt90npD//Oc/v/vuu1rX4iN7njH5Jw+FEkJACAiBeRDo75+YMzG/ef/+/Rgh8VKvXr0qrwt/5te63FOfP38+EjN8eHgor72tJKtxQFolZltF5U8NkNpghkgv4wyjgLvFJPvUEVKWgdoCKJpHWH/lr1t/DRdia4ditbWrvBCYDYE/9mXo7du3L168KKHJShKROtcJ3YYInsJzMJtxfwkJslj1008/Re4kIu5maZihb775JrqVXrIVwqaWPjJDDjwjJoCUGOUZGBYPbQi4xun+piFx56vYMUTf4Sd31QaynloJAXYHdPnhV/A3WcmZB3z48KGqRijzCPMkN7rcq4IxNSUNysyTNp8l33gqe2uT5kmZb968yfIzpsBJAhaSRdclYtLYCgmuWIyxHQKy7agECpURAisi8FUXpvEftvPgbhfbSkWG0aHHMt/ak2jPfS7knzCjB7ndA6c2/1qDLv8U4Q8gtcO+Wo2rvBAYj0AH/8QrRFFviS4p0F0wplNRLf5yc0RJpi8QJQ5a/Ija2Zd42e5gNhA8W0ybvvzTJj6MAukXB9tzQ2PQI0LgJASO7o9gRYelkc3eQibGFMdwZPfBHmXy2YjB/r3NBfDorVtKMrXaW3miPx/hsOrZdFHBEHDvViTdXrFT891KWLhY6NYLu1fqVij5i/HlL/RZrSTx9ddfZ+tiNTR8kYDyrg3Atks7/rN0livA6hSOivcoluNcDAuBEIFD/sneH0UgDgMRVnZGmo3sT58+Te1+WLvN50H/VCsUDLO5Ec9a+2BYfjDPYdV2GulwCfyObODE/TBDwsiOsbC8PE5Y+CDPwPJ/mxZ+3/Xj9vu4bXjkGxsZGDk5PL2npCW7NAn/szHfuwszDGVKHPkeBeULgYsRaJ6XGRE2RDojpmewurkoRSaPYHpsiC+Jh4CPzZV9d5Ion6ERjCwrjvaqZCojJvXCdRR4hoGUq2wOYhoLnwZKhbcgToNp4w1Pf0kLLxRNxYSAgUDj+pNtXgc7Jyce1jC1I3TOvW0RvvAlvTfrNT17e4lLQDZa0t6tzaFDKhQm/kLPFDKfbTAp8132/oQ8GGlQolWnPNg5q7QWQ3DdukMEWvwTPcToDMyrrsLR2ARhMLyof0KiSzhvUO7m0CHUCAE95i4NlM94xG7eIds+PZ55arTHiJ43nwDkUyd5Z+hCNO8cgWr/RMcwgjaEIK4FtMG4XGLlj8+fsDvzR/l8YzBcFM1pvH33jG0mvE0vTGwSGZAJboXTUy+IJlID9KIqeiFQ7Z+MIPgkhqZ2FjWDf3LRLW9EyhMXzlZrm+Bey0FftaTOLm+MwFLVUPhsfmz6jMmqGCY8aBPUXSEwCQJ1/sk2/SOj8DZ8VaGPSfwTElWx7Q3lKkGbzSkjQSdblZfchSsPbzZxuX8CIiZSVctmUwVUL1GxKl0CgTr/ZAzTZos1la8hz+OfaDFVVsaZzjlN/GbrT+3+nOGmlE/DS83gn0C71kXB9iUtf7NhKFMIbCLwB6PjRbfsw1Xbxv5RFR0veYHU8KYdK+pLyp6hbtbFWzKrfAI4DfGlOZsyKjOLAG9Z8QpXuWflVWWOmuV9tSxlFRACVyFQ6p94kdA4J4JeMeZVyiqYGmx9Ff0zCnMahbGVYK9GVMNLpnt358lPZ4d6e7SjdnBRVfuDnIvy7wh35ESkhEAXBEr9kz09qt1E1IX1LBFcZnmUL0ttWAFOu0jteLb2Z8+eZctcXsAfqeA4WXGCezmGNgOMb+yuGj3uXFSUqUshMAkCpf5p85g7L8Oc/gn2bLY9/7MlGmZ+RPlwbLMJEvEjhxQBcsYlwd6q8Q0tZ8LgxxnIiOZyCBT5J9Zy3MGam+LRGYwTxjYfGZYJY/Y5TMM4qaqoLcqHM/748WNVRdcWjqZT1zJzS7XXnu7IwtWAozJvCWHJMgaBIv9kz0ImX+Ku7atjcM/WwmSoAdjCjxdna1eBpRHgW9LlGyWcpLQc7ZVYWuk3yXzeP7F8yvDKEJ5dQMbdy28xhaqKyF/OsGfgVqN8XkAlzkOgIWywxBLmeYiJ8oQI5P1T1kpWBbsvgWDa5TEbDTxrFvyUwnJRvlQE5RxHoMHZ/Pzzz2vFh4+jJAqTI5D3T/bkCfGqPtB3CRwY+hU38oEVgZoGzrFN2jR8SUubp1LafMPAUfHheTQoTkCgg39aAsdFV6HAlvlQ7bY3NrMsOmVcoi2twmTD+iV7+TSFWkW/98Bnxj8xDDd27gFQrem8ClPeA61dMb6K1aheBsL2/pSovLvk87UyNJvI3E9mg38CnIbGdj+QStLBCGT80+aZnoNZ7FVdQ6CsV9UH6SjKdxDA+3y8beMSIxsFh++zwUwodcY/Md+3mbZnV/azg+8uHfJSlG9wa7mB6ph5t0nRsCunrSI9JQRsBDL+iS099vML3WUfx6IhPkDG1jRYDcbCvFu9kI7Eal8EGrZIwEB2S1RfJkVNCOwhkPFPHNq/96TPX+i1vraIvJf02gSH0DRMAXlE4ZprFXdh7W0ndNzSqPRC8FX1cQQy/qkkfLdQa153CcppmkNoajekoMGGV2GONyxRmAGB2tbieM5G9WcQTTzcAwIZ/1QCwUJ7KG7gHMyGKB/hGkX5Slry7ZVpmz+Bw0JBkdvTmiTyCGT8U0l8b61o9bpLUE5nbVE+vbHrW/xdJdrmT0BUEji5KyQl7CUIZPxTyfiL+N5CKxxLL0G5JkKUr8HLKsp3SQe7ttKS/rvJYcnAdPNBZQqBjghk/FNhTQu909e2o6kQh2HF2qJ8+obCMAVNUpHczCSKEBttCGT8U2F8YCH/1PbSYhu45z3FcRgNB1TrGwrnaeTGKDdPvG4MB4lzLQIZ/1QYR1ro2C4s+7WI96r91atXhdoJa1SUL0Tj5tPNy0gNTevmwZSA4xHo45/ge6EDWG+m7zVE+VgsVJRvfDe7qsa2+B5Rk+azJ66SVPXeJAIZ/1QeDVvI8N2Mf1KU7yb7ZEeh2t5kKu/1HVkVKSGQIpDxT1XRMKZQS2zki/zT0qF2RfnSNq0cj0Cbf7qBPa4eASWWRiDjn5AtsuaGtAS7l2jZt7GFzyviw4cPPl2YYLKLYyssrGLrItC2/rT6MSvr6kucRwjk/VOVy8HwPX/+PKpjtsswfIH3XT3Uzrm333//fS3ITHZ1RkAtaGuV//TpUwPDjN7m/yJ2g1x6ZEUE8v6pdjDFXvPJx+YELdlZwMGpbNFumHxMqOaXL182TAq1l29CVXZkqe1gl4U2OnXESqTmROCPWbYazqxzTRyjmSV+VQG++MfvqtrPqBeP+/jx4yrKLso3s5qqxFHhCIEG/8TOvRvrFxEmulwLgfz8CXkaPuuAi5o/0LeWqmxum6N8bVEgmxndnQGBBv+00Iv2MyAsHs5G4Cz/BN+0dSJpWuQ4W4WevqJ8HgolGk6sJ0SsyZNazlQIFPkn3Ez5Lr5QPCJIBJ0mX44KGV493fDGLluQFeJbXe8p/w1bZhoaT1qvcoRARwSK/BP1NTR3zyWxPvbI6dgCD8h5CaJ8b968qaX/+vVrRflqQZu5PEELhoZVHNJstG2vCjEVHoBAqX9i4t82hXIy8B4Gh5PipRiqyxSeqleW/apeCXDMaC/fqUoZTJy+VlUjC8xaLa5CTIXHIFDqn+DmyBTKCYOXYqjO60c4KhweMyqtTp2h5oZAjaJ8ZyjiEpofP36s2hnBaEaxjUs0pUqzCFT4JzxKw0s2mxzgqN6/f88oj9Up+apNiI5kAqmifEcAXPdZDhirmjzRo/Fn68orzm8bgQr/BBANA/MsfJGv4nUr9lMoBpjFzS6gKJ+Nz63eJVJXfuYeMyd1tFttCbchV51/anvJphwpfBWhCfZTEAN8eHiQryqHLi3JYKLw85L+WUyb1iE8GsslWNwlLFHINufCaOZUiJWKXYbAb/W/huX34+IRiHDHEdXzO+MTP/30U4gJjuQMLtvmu5z5dAYz0IxOk2LHzUkVHSRbtRXoJN3VilD1PWXWkmvpq7wQGI/AVw1V8tGzqg4cGuIuae+r4KSB/xkeGeOfkLT2+EQUdJ7BlX86qe2Vn/CCcs8bf5wkncjeLQJ18T3nXVh+p4nT0Ls4mwYivNvBPsCnT5/y6SbeHdZ6lYEhp3jUaoooq6J8BqRT3WIHLF2g8FwiBiuEcBtO1JxKZDFzPwi0+CfQYSGqag/reYDiq9x6FSyxTXaJDySeh0ZKmcFEofEKn+URLU6EgMyZZsGJHbAlr+IS8GBMyaFHtIc5ZRFXQiBFoNE/QYhRWxSuSamPzGFgyM5aZlR0WnmpEHleDGiI8vHGrmAMYZwqTcwAT0MUoYQrVpuYZmnaVIKVykyFQLt/QgxaPOsoteGjs+Wn0+KldOhfiHNblK98VSOsS+nzEGA7OKFXtrYSMyAMm62ITROs0TJiy5ZUASEwIQKH/BPyMIvCRV27XWITVjowET+93uHAYazdsJePzcoNx2BvqkOZzQgw9UELuCWUyHsXJdFahozOM7lpVnPVelAIXItA/vuEWf5wA3Qhgkjl715kaXYpQMSP/kxwQ+NH8GSyy3yoxLqF4PMIrxNo0SLE5Iy0C6Uy12FWRLv1PwZ/JfMkzxJbW1GZtrd4QJRYG4GOOxcbztQZgx0Wdrad6MP2l0f6bZjpsnYVEWm+jBYsYaaZ1KkPNqA0piXv1eImTJ8/fz4VFhEXAoMROBrfCzsMozbcQMNSfEjkjDRbDZlIMck7g/haNBvGEIryTati9yIgYx2mX4TyiGRMy6oYEwINCPT0T1RPIIhYOcNkek4DN+c9QsBELgp4XZSvFmdCRtrLVwvaqeWZMNHLWF7FLbEGfGpdIi4ErkKgs39yYmAE6Tn0n0tOQtqDkji+XBTg8JZYbfwK6PSBqL12dUk+GuH9dPfO3yUMqFIhMACBU/yT4xsvxTuexMTZSjTJHnS5KKeahr18xEj1laDNDknbPh6UJzDOj0gdqmFHDwO7ki5DVIB3/thurnf+NlWjzOURON61CinQ91zHuxyyGZblr9of4ZVVdZyoV9nBFfib3B/RxT95vYQJ4CKy6sHPJtBp+LjSQmB1BFrOhz0u8+W+ivHpcSmOULjcP8F8bZQP+3gQN/mnhjbDvIqBXdY5uQI4S2ZgDbXoESEwIQInxveMHsWKLhEJon8gcomvIlqlAyYU5TOa6Dy32HNEZ8FLleyMdSuFhNa1n2UeDYqTTQTYUE3Dpq3iDnh9dvsogKl8pvNV9MOS4PumzFWZVHeV+DPMn5C9fGAeAtsc5dP86WB7Kx9S0INA+2B1elwInITAZuCaXd9RddfE9yImNi8xgrysc6qvunAhahL/BPINbwKkzWhTg2mm/FOKSW0O/aJ89Mb4o5a+yguBsxEw9nVj8MPa5/VPIZf0SUaOuNyGJZNw4J+mr+rA8/gnsE1hyea04Sb/FLbq5jSxvvKOQK9prkgPCoHuCGTD1DRvX+ka/smzS8LPq7I2tLBACEdY0anpefwTYg6L8sk/9WpUNNryWVQ0Ju3Fg+gIgVoEIru3aaLDDT7X7I/YZKswk3cSOUiJxTSgQRJjqlhIkJPOC0veajFWKRuifHpj98L2wKaJkq7uOOSEKp0Ye6GyVLVHoPZ86vX8kxeVBLs+2ARIRz3ipYBMm53KF949/ny2VXsgPRrjEwzUyrVGI9fr1eN1pBojBEq+uh6Oldf2T054tifipYgdlUc8ItTaAlwRkaUvMXYNR8cy9dQXti7Ue9WXkTlpQsq6UFmqugQBnBO2yJe8Bf/khGEfPce9tE2kCr+T7VG7yQQhoAb0FOW7tjFUBUykrGuVpdrDudEmGtFU4Xb8E9ISlGci1XZyz/bbYZsQ3m5mwxSKMQHLV7cLyeyS0eajLm1wLGUZ4OjWAATsxX5aMtOMkI2b8k9OMBZFGlxU1Tg0RPCW0m1RPmafChxd2Aw2X3Xc4wdl6UNoe+Ao/2wEWIvZG04xOE5Hujfon4AYF1XVaXmEhTvtkgAHRfnO7qLd6TOFyr5TElaqaHaIhtKDEcAJsVfALyXwJh/TCd6X2Nxiepv+CcTZreQhKFRA+W6oQoKLFmvAQYGja3VdtbBEqEBDsWv1dee1E8Rzh6/yjhCzeaYTjLE2MblZ/4S02NmqHX0lex83QbyxTNpKg4tSlO/CZlA7FNuLsVwogqoWAikCt+yfsLNVLqeqcArlLeVUbVz2gleN4v1TShxHgKZeNRTTautxzEVhAAK37J+Aj+W48oUovk2gpWPf5jBhVSaPB4nybQaRPU0lzkPgyZMn5cRp6trSUg6XSl6FQN4/sZCD0Vn3pABCGeV2ljMRrtLEbPUyJG8YZfMIkeXZZLkHfspPjHVoNIRw7wFGyTgVAhn/hFvitXOMDvvW081/U0myxwx21t50Hz5YfqZZ+NStphXlW0iz5YMwJ5Si2Qsp925ZzfinsBGH6bXwKvesRKjWEu1sbhuifMSOFOU7Wy8p/dr5k5p6iqFyZkMg45/Ylu45xu749HKJwlUoddpIs8w+GwJBivJFMA64fPToUVUtdGftMq9CTIXHI5DxT+MZOqlG+admYHlZoRC9sAr28sn8hYBMmNZobEKliKUQgQr/FM6lQhJLpNnIVxIAWXqOeJ4i2CNTu7wBkg1e7TwRbp5yrYIARKutN98qVhewwj+tbrtr32FcXbV9+W+I8vFZPJ2621cLfalpt2pfPEWtOwIV/om6l47YyD8daT1tUT6mUEu3mSOIzf+s4nvz6+jOOazzT0s36OynR+68KWTFJ8pXEiMN6SjKF6IxW1rxvdk0In4iBO7IP4WfZYxQ0GUhAoryFQI1vljt/j04XD1iPx5k1TgYgTvyTyCbHf43LDIPVti11bHNpOHbWoryXas1o3adcmSAo1uXI1Dnn1YPCGT90+X6mJ8BjhSphZFxuo6OnVOzS0fs54RUXHVEoM4/rb7hJzs9qrW8HTWxEKmGKB+Hj7B8tZCMd8Lq6iPOO1HT3YpZ558Ybd32diz5p5Ke0Bbl4yBHLXiUwDuyzFTzJ2wLs3NaF6eWPPz+I8HGUc4nOxiH5LsEDI84T5JF6JA4dZFJpWM+XEAtyBIKCD8ICANHBAQ3XuTgUDFIeenAj7SjT6UjT212zIRQkwZnVFDtPviCofFL97wxdjbKT34r+xlsDjsfI0I0bmViN6bejrU0+PJo/gqFjvx0JFUl2iS6i1pUoZObRwXZt7nBubZ7cqQAjxRqk2K19MubHJxkBYSBN2/elNOkJNa46rUZePj8+XNVFeWFS2SkWWKEy3n4yq4+9U9IaD8y892sLod538iaTGLjqnRHIys0gnvF5jGOkeCFFs3JNYnuoha1h3maH8k+/pKGVA44aH/48CHLJLayYSMP4DR4wSwzCAjZFPnNHKBAlVmaWKpy0KKKzrDheNZyGeGncChQ7Z8gncVu2gKpu400R7Mew3xkTVDtmHr71kIjiwCsuqSD9eWnF7Wqnj+J7qIWVa6I8sFsL3hDOqntBk+G2NhQYzRpW7e9ZgllaEIZ18VfwxrQAHrBkgqIaqgaToxmZkykIGhzDmX3o9heFeR3tHWbcSlqB2QDZ26FLWEznXE2m0AMm2RscnwkkwZq9NuRhiayJiOrPgJg+uxmCzFADm/RSVKCM+Ts9eqQeZ+eRHdRi/LsZRMl05HzlBJBHdmWTePuJNp0UZu2GwXhkMBnUwpj4B8xs/m4nYkPoPZQBRHbgB/eDdObLorMsIxL2wLCIbWkLoSeazNfeDeyADATyQidvblsWjKqtMU/IWpEZZXLVLVhzki5ImuCUlfBMOITixBiWJWWf4rAPHLZrIisjTjClf0sI2jfYOgCiJCWNyx45HJS2w3NTSsf1YIXiYys5+qgiwq9AsxEDDs2qMJXFyWi8iFcriQ9qJBDSDGpiugfV32EG/LuTcuiqv1lJGOkmhb/BOk9JiLqU10ChAdlM1Go6S5CRcys659Ag1a+iWc2U/6pS1tyRJr9U0mYpSOfnlTkeLj0t6IEvWOzLYXtJ7XdtXJFptbXaDAW8RldHhcQljzNI94ldJNeLhIHzU7EEpMkz22a2IMXImlhn9Pon2p17+u7MJE1oyOd7i35J3S61/jCzpCmQ/tyYcNIq4axlNu9nIOdPK29LYfWu8ehnR8awbaq254KQbbtyZ55RS43powMJRppcCqGg9+c2GWl7iKgEyQSEMrlLNl9056+GDJGITvbOUHHUKJheBv9Ey3DIGpIdeGtSMdRp7XdeHe2b8w/GX07wjm8pJt1B7YLwdCyhAxvpifxTwi+yV428xL+o6CWbUwiUxhKhPGN+jW6s6kZLWSvogYXHgoIwjZLe/UiKdJFlh1mbGqhgNGzIXQu3RY0iswXtYSVbqYNTowYbLt/soc8myxem5nqJsxp01OzRJGCL7ERzcxvPphG/0N4N9PyT5tINmduglySWW7vsrwRpcDaZkfl4QiA8jbZbOTDy9jgSMKqwcGTihKGDQ0p+PRJAlZ538jIRBK5y1q5nIChdKS91EYC1WwyQKbhStr9E3SzrdBgd/CtcDiTwjTePURNZzwDZ+AfjWRTnKOcwpZ9Bqs2zbD7RTynl/PorortUJBeHRlD48kaNKPGnw1VFfqnLiGQPTNapeVo5Snr/o35k8eTBDxkSYUNO1RHSCdMN4zLI24NRYfMwHxYb5g2pl915xuFREkvdOjnDz/8EDEfXpYoMizfPX0bB//Yg4DuoIlghMAR/xSRarsMGwAnLu4RCf0NToXDb/ZKuvySQ5jwK12O8NkbY9FDyz8GHVobCHLOkC1gYfcH0iypsKJoHBDe8uk9eX2BKMEBRa9fv/aZuBaOa/KXewkOdjJkND4Nc8g/0W442WmPp3nyQcfoLfD53XffDebWiCQM5qRjdXSehihfRwbunFSzf+p17nNog4wW/v79e6+pkqFh1j8huN3BfXXZxJMnT/bKhF5nrwz5WPDuAkKWnlXiCULGQnWE+T6NU69yeDwYmcpCTEJAfO0+YbXbcAqWpvdmu540icL5XUp8WI6xNAf/9JBhnPiKUjteNXP3dCZMlI/IaJcT8g9LVocJm/7v6arIz6nypo0qYXY7g25+nLFoj8zeqlI4x4KbkmZvqwP8sxHCcunsOUcJt5EWSqo2Yl9OYfSpEjpRGdvuQbl2l2M05ii3nLYfMdg4tP7ksAPcErVF2A27jLqN4zn8ewnz6bDRUNIwrLpUBJ7Z/ubwl3/qArgnkm3qYbOP0p5IcyKy7ATxNkmFw5cSsxvZxIhtLvt2HLu6ktWa7gI2G1iQSeHyOXsDiE2tucxo5alwWJBtlkaNh+J7TlRmkUyKqw9O9zidnLAXyehFtTPcLvym4Qh7Ctyl0jFEwLNw1j+Gn/uphYWcwpFBisnxD0xE/mlv0hO2/NCUpyy5nLB8WoYpAh+VSPNPyrGZoVLMYFgmO4PhkbD8JtvNNgpkIo/i6TPJ46Me/rIwEfZrdJddOHRkw/WqtKIMRIbv4pY9Lwsr6xIisJlpuBvNtUOGSV81ft8c12BZGgSc9pFMs/tdE1fhnwVtz7ZG7cddTqW4dF6+yXOaSU/JwmIXiKreHFxHwb3NMlEtEdmI8+NsR9XZ86eslesu4PE+grWhM9JK+cE/HgsZI6lLLiOrVTKVdGSpN9JaeAlZo/YO8T1fWcls3WCl+63svPKqlbM9r98w4+4OWi+C9AG7XdJsjve9XtxGdHyTLkxEj194GU1iCvmnGCbsINtRq96kFjobmsdmmSjTHiuUeLiIoH1pG40szw0CRrhFKit3A7Zcx++GosFkIcHIYUfSZS1Aphobu6gyLinf5pwLpa0qZrfsq5zB3ozbgXmVy6wCtrCw3TSRN9s6CyvqW8weQadtnpzuVvKIRLV91kmUtbxZlkJk9oaqYZcs8Yi2Lo7znAqVdfDpI2FOXwGBdE5zWqI7B4vdGvcWKT2knf0TgKKhGbqrjcte//G4nJRAH2E33kzbE96TGDuJLO14U0aXOad/KtFRJNRVY51NrUVxmIhV4/JIt43GInt2J6y9ZGYQkQ0fJ11uJTeB2sy0a6RS22GEHJYIaCsLI7bJ5CWZtaLBpD0ZzYIJhaP+aW820D0uXKUS3E+IZpTGLNqNrKquwsLUaHMVMjmVvSsUcLMYUjPIDUUL0xP6p+zwOeQ/TE818S1vaaEIe05lU7NRZlTjXv+iCtceKB9R2LyMYkoht6TPMDJ7Bs1XbXvxvgJOZQdqRUOhtvpK2sAh/+Qq2OvSOH9bl5st8mAmHcOeOdE9BnNFdbaefNMPE/BJg9jr5wdRGvm4MUKczT/5Hhgqojw9j75ocuVs+5LN6qCVeiIkOo76YSmkHKXP6Mj2jB8G+lZqC7h6KCXSV3RZIt0h/+RVhYvaGyZjmn2xs80iAu+x4aDh7phxLj0WZhj+2M4yUtjmJYMADN8Ytk9S0J57bjaIB/lEO/yAFB0xBu+iJq87NA5ByEKcKlxdBxlueDwbp/IMh4m2ZhbptySuVSIR0IW8RWn6cgmR2jK2w4CHjtbMFpC6apmfqrzdAgvVl4HAMK8YzRAOsDYKM/Un9joAAAvlSURBVCppa/phFUaa2qNOErVmLk9yTuCAPeIHA/gSQKCitPYuOVCGPmBSl6u0ly0wsO1ya7Pbn+2fsk2ii1KaiZyxfBIqixZSy1tJyCWsgjT2Oqylo05tA3cSeqEsm2lMTYRA86UtYIMumjk540HDHQAsjbOk0kb/tNcK7S7BU1jzjgMQJyE0N1tSmEnV3et1tYe1jE+v0oiZTKTg7LWikoZbUubO/RMQNSBQO46MzFDHAZPN/BmLT8iettIop6ThFZaxBYwmAIU0JykWjVoiDLkstMaN/sloxNzC7qQMhTkUQDc05SODESqyFexrxIgfqchWua/lksQq/gkMU2XJP9lNq8tde8iYNtoqpUQ6xVd14dkRsc1IoYGr4ic70q0CJ1u1LaBhY7OULy9gt7pyq9Xin2iUWfmzmvYdw8WsoMkjeCwXtafx4VG8UyFBDgqjAMWY2vvHs4nCiWRWor0CWQZOLVCu6T3+R+ZHHbKvOUsFiaznqYpoIH5ShCrFgV5TxV5ho0rh7egz6PIGzxiNVMzjOVnDUohMCSe2gMheQmTaMvYaBw2ykPMMCtHkHdTKWwYKSFuw0ea638IaDhiDdGe7imDHDlPYYo4Uw36F0p1toK9tfqGkm+mzxQ81BfJpX97kymVS2HA2m9TKjU7I2F7a9qknQWdbVZDpONi1BVyrX0dKtEUr9yCQ/aPRRjdv2XWHj3BO6Nu3b5nu8LOPCAyf6pIGAr5TssS3qbrIuwoRDpRkfsyJvZwpzOiBhnE257QEKuIDaD5BjaTdJ9FIcBl+Hs3ltHEVfm7HjY5dDukwwdeMfE5bRQ1PgfynT5/oj/SLkM89UnwR6vHjxzh4PAGnP7szlDlDlnwOCU2PNGU16Jtvvtmj1pCfVhESwXyHl13S9jf0XBUd6x0vYBeUSoiEx8im5etGjZHriy6jMdeRYQstOKKWst4lB6sXSaFLISAEPAJ0kCNuOO2kjFk98V6JKBQcVWrM7ZoZwEBFtaSXzcTTB20BBwR+Upa65KCaFLcwp0p3mfheNF5g3HdQBpije5zhqKB5xpaeg/LqcSEwJwI4lah3h0akMI2RPcOS2jYO53oGpFk0sDC96nXTawPkXhWNp2PvjKjFMOOfwrlYX+uPhugh0D/oq2hVOLwqnzxeZ6pRCMyJgOuGxEVqZ1R4pr4GIcTHXkQ4EsUJa4nShrdwtzoGZjZft/AMYNMi3ha6tBtS7VQ7s/6EMyROSsQcR/L8+XOP4PEEEW0C1j5m7ULbVOR+dBsSYaDcic1SAR2DH16NsPjXX399nBNREAJ3i0DYDV0fZD7k+iC9j0SIDH2QTof15Hdq17P9k/3F0ZDh8vTHjx+zhcPBerawXeBWF5/evXsXGu0IBNqPN/jRrb3LjH9iWZVWu/dwx3wq4teRoEgJASFQhYDrg7UWpKqKwsLjzXf269W4ZLdJpFAEu9h4AW1+et3tuTPid54emDn2Yk50hIAQEAIHEWBAzNbBPSLETs4YMeN7jIE/zBCR6/gh+YeHhz0ByV/UJtuKQy6iYrU+/g8GTLolBISAEBiMwPi5BcE92znhFDs6JzuWyERtMOC9qrMnT20TUPmnXtoRHSEgBDogMN4/2YYVkdgZ0UGw/5IYL+B/az73vw2jva/Pc/blyxeWNplfEm3GkSu+55FRQggIgesRsENtDTEiWyQMYviCdlq4e0QR+8trzmlFLof9KafuPdmr92A+vuTp06d7RMox5FAFf5gDGzU1f9qDVPlCQAiMRoA1DCPUhpmrXcDICmCP+nm85L3dbC2+AO7QcE4UW9E5wbZ3Kl7SMFG+9THcqMK4Qf4phFFpISAErkRgfOzLjt0xhO+48gSy4wUcoE6cri1XoX9idBK+0sCSlfzTAPWpCiEgBIoQsM1c970D9vs6cJydXRVJFRQaLGBQ84lJG6XynRERHV510PrTiWoTaSEgBKoQGLz4xCJ8OGCPWOU14e5vg9k1cg4OBSI25r+0hSqHMdQ+M1dGD5o/za99cSgE7gIBe/EJCPouPr169cpwTtjH7s6JOJhRI8crrOicoqBc1FLLz4yI5rIctA8p+acIT10KASFwDQJ27AuesO+9OIOUs4CbBNmIgbncvHUk0xawe/TyCKvlz4Y7GtKnCleeeDBcCOT4OrdPRP4phVQ5QkAIXICAbb5hyD6Xr4pj4xA/hvz2+a1VFYWFbQEX9U9siA9ljNIGzmFJtqeH2xr90EH+KURJaSEgBC5DwDbfsGUP1cv5JrJn1MWtk+JsRqUwv6h/MiKWCFW4Xd47JB5h8uQjq/JP5a1aJYWAEDgLgeziExVj3yl2kAOG6qE1jKgxcyo0qdGD2cubXHyypS70uHzWOZw8hYE++ScbYd0VAkJgBAL23MJzYLgWX8ZI8JF745iDvofARmzYAhaa8ojmDJfG6Rss42U5ZMDx4sULXyx64Uz+ySOjhBAQApchYJtvzxYhPiZA/rIqgXPi+1Wbj7DmxDpK31dxo4psAdf1T8YHZkE1AiG9DBeoKB+9AiX/lCKmHCEgBEYjYJvv0NJh0RqifOzH23NODPMHnHpnb+5Y1z8d4Zx1pjCyB0TRKwTyT6P7oeoTAkIgQsBefMI5hd6LA/qI0VXtNefU0XCcHtZOQInaT9oQ4SvKCng2A56T7gkmnXtxPOMoRdjAOYUbXlh2Suev8k/d9SWCQkAI1CEQup/0SUbo7FkIz2llzxg2sSTQRxlM/97ppdA84z2nVISsgOkjC+WEOxpCtve2nuOtUWjonHhNijFE+Oz/p/lWo35CQAgIgQsRYBKzYZv+m4UXcbyl3xDiQYzgJucEi4ylER7kUx2bD56Rab+m6gU8o+oxNPc0iBZCBsB8U4lhmTCt8/f+2wn0XwgIgYsQCA9eS1kIT6Xj1aV0Cx8BQNaWXJQJC8jsKlzViAjitDZDSVGxvpdRLCsi3v2jVhH9MZdE5zaniUx/nWoYSaR6wV2h010OQ2eltBAQAkJgMAK4n13z9NVX+J6IH3aBh9sljGejW3gmno2ojbkMg5MRVxjoMTwMqMWeJkaCo8SsOr4awLSqEAJCQAjsIWDYbiwaJm/zQeZAhV6KwTs+AC+4SWdY5mawcU+6YVx1r4hJ0qakoXNCcaivpGrF90LclBYCQmA0AnbsiwUMCuzxxPYHYkr8iOn53WKYP3wSET8MJcGlebbGEcji/R5YhUMYI1B50lkVe3ANy2cHBNsf0AvuyunFKwXBDYVGHMo/RYDoUggIgaEI2ItPt7E2MxTQG6pM+8tvSJkSRQishoD9YhDToOiFzdXkE7+HEJB/OgSfHhYCQuAIAoSAjMeJBRl3devmEZB/unkVS0AhMC8C8k/z6mYCzrT+NIESxIIQuFcEtPh0r5ovklvzpyKYVEgICIHuCGjxqTukN0ZQ/unGFCpxhMAyCNjBvexrNMvIKUZbEZB/akVOzwkBIXAMAds/aXPEMXRv4WmtP92CFiWDEFgRAXvxKTx2b0XpxPNxBDR/Oo6hKAgBIVCNgL34xHED85z7UC2bHuiEgPxTJyBFRggIgRoE7ODe3rdua2pQ2eURkH9aXoUSQAisiIDtn7T4tKJOu/Ms/9QdUhEUAkIgj4D8Ux6juy8h/3T3TUAACIHhCHz69MkfN55WzuLTrR7snQqrHAMB+ScDHN0SAkLgFAQ0eToF1psjKv90cyqVQEJgegTkn6ZX0RQM6v2nKdQgJoTAXSHw8PBgyMtH7RTfM/C5n1uaP92PriWpEJgCgZcvX9p88Nknu4Du3gkC8k93omiJKQQuRuDLly98jp1ve79+/dpm5dmzZ+/eveMFXruY7t48Aorv3byKJaAQuAYBvNGLFy9++eWXXtVzYuyPP/6ocyV64Tk/Hfmn+XUkDoXAkgjYx+u1ifTtt9++ffu27Vk9tRwCiu8tpzIxLAQWQIBonvGG0wICiMUJEJB/mkAJYkEI3BwCTJ54zba7WMyfutMUwWkRUHxvWtWIMSGwNgJscPjhhx+YReGoHj16FP1FNjK9hL/++itpCpPwf8lxlyR4nH0T2nfuEbuHxP8COzQxfIZgPTAAAAAASUVORK5CYII="/>
  <p:tag name="POWERPOINTLATEX_PIXELSPEREMHEIGHT#245C74657874726D7B534E527D5F7B7072697D2420" val="183.3333"/>
  <p:tag name="POWERPOINTLATEX_BASELINEOFFSET#245C74657874726D7B534E527D5F7B7072697D2420" val="52"/>
  <p:tag name="POWERPOINTLATEX_CACHECONTENT#5C62657461" val="iVBORw0KGgoAAAANSUhEUgAAADAAAABMCAIAAACkgKNqAAAEr0lEQVRoBc2ZjVHjMBBGyc0VAC1AB0AJlMBQAkMF1EAJ1MBQAVACUAFDCZAOuBc+2GxWP7Zs5+LMEFa2tPu0+0lWksXX19fe1l6Pj49PT0+vr6/v7+8fHx+Kc3p6enx8fHFxcXJykokM0DZeNzc3+/v7mXjuEljPz88h+l5oj28S4/DwUHHPzs5ub2/f3t5ID5555y6s1oFu19fXPujEQHgXyvn5ORw+UrCtJ/0vLy/t7pRA5APvVOrh4cECVAzPRCLVczIg0VCLemICn6+dyjoNEAUiN3iX0xC10iQxKrEVbgIgRKpKtdIASjoNCIMrY4FYNfKYLuBKYvwtD4T4xgJJBCTJx2iyPdBK5k2DQ2ctE/a3cL2p6YFWWmwa7Dtb+ZuWlfeAjewC0B/fbrKvrq7oz552dHTUNNB35hnnm9gDgfTUZLyWWHDav2lrQkNWigw57NlEN7hAQz37l7ppA7MJDFxlNq0BG08gMxQZ3B2SIU2L9+C9tem3aYD0iG0GsnUxeCc0bv8gA0irtRlI08KX+R1m3N3d+XqZHJuBJOcxW7Mm4M+TfnptQFavMZshQGFxeW9tQMqzn9CAeoWtK5zm2oBYCLYcBqAwpE5DhzYgrQvylNIgdg6N6mBqRShojmkwhHL7SnEru04bgExAGAFI51dxEAksvYwsGJClTuSzAagkICSpeLZ0DZeonrXUzfpjNABVBBTWsNLjL4YMUV8P4e0GIMLgNysgMkF6kEuAoMlFbiEXEunvZv00ZIiQmmWp9n6WJdueynI1StQlAZVil66TLSsfKU+79S1ZRUCp0/oVA8JIxdQXqCKgevj0ruYmLFQVOvQCmkRAFljVtzyFR0evMzVfOjGeJB0cHJijwYaSbcPv7+/NxmgASrc476i/HYA02/Vwy2TFmFBAirIO/2350N0amlZAWSB/HuoumXazqQQUcqPmcrm0691AqvFUAiLw5+enhZfhHyk7AEo/Pm/weUGl9jYEFPYhaHzcjgxtQ0DhEevrBVwH0OQCImTYePhi35dsB0D80uAJ4nLx9UttjRxzBgo+UwH5TYjOG4IKg1dfjny/wvUxTf/BA9+cJ4O3WslU7CA6IQ5+D49SfxT58RkAfRN8OrFH+4tj7PApMT0M4bxWMiFnhw3DCslOj4s1IBMQWMPCh1EhPal61L8YzJ/Gw0IIkfo08fAjkd9/JZ9FIAlIw5lcn6iVPt4bPsOx1Q8sAglFq7SUXu+oYoetLysdG54HkoDQoKW6MifzlTUCTWey80ASEOkhhraKAYufyejs+yub/MfwMI08kEqu3PLc0HIVXxhfajLWODAgy35wTofngeTLFoIdGMh/53ONp1VIDPlOA5euZIBMQH4MTLatUcR0uowisPXRlOjZOQEfBTsD5AXke+M6PHoITzIChAqEeFtRFCsD5AXkgWQThmDUztcFJkaBi3Ss0OnYPlcWdFJ67X2xWGDjd8wPYeat1YjHD34IwwUz3gkNoSPQNg7RTUmaHVDU0G4FFEv28vKyWwFFoJ0LaI5AGxrauYA2MjQHAW0AzUFAcwRaa2gOAlpnaCYCWgPNREAA/eWPl05e4asJ3frP7/8A4k5w1mUh/JQAAAAASUVORK5CYII="/>
  <p:tag name="POWERPOINTLATEX_PIXELSPEREMHEIGHT#5C62657461" val="83.33334"/>
  <p:tag name="POWERPOINTLATEX_BASELINEOFFSET#5C62657461" val="17"/>
  <p:tag name="POWERPOINTLATEX_REFCOUNTER#5C74657874726D7B534E527D5F7B7072697D286D2C6B29203D205C62657461205C74657874726D7B534E527D5F7B7072697D286D2D312C6B29202B0D0A28312D5C62657461295C74657874726D7B6D61787D5B302C5C74657874726D7B534E527D5F7B706F737D5D" val="17"/>
  <p:tag name="POWERPOINTLATEX_CACHECONTENT#5C74657874726D7B534E527D5F7B706F737D203D205C667261637B7C58286D2C6B297C5E327D7B5C6861745C67616D6D615F7B72727D286D2C6B297D2D31" val="iVBORw0KGgoAAAANSUhEUgAABzIAAAEsCAIAAAAnzWI6AAAgAElEQVR4Aeyd7bndtrVuo/ukgFglnKgCRyXEqkBWCfauQHIJliqQXYKlCmSXYLsCOSXI6cB3JDwHQQByEvxcJNfYPyQuEgQmBkAQeDEBPvrjjz/+5J8EJCABCUhAAhKQgAQkIAEJSEACEpBAH4Hff//9p59++vnnn3/99dd//OMfnz59+uc//5kC/uUvf/mf//t7+vTp3//+988++yxd9UACEpDAEIFHyrJDaDwvAQlIQAISkIAEJCABCUhAAhKQwN0S+O23377//vv3798jxU6CgFD74sWL58+ff/HFF5NuNLAEJHBXBJRl76q4zawEJCABCUhAAhKQgAQkIAEJSEACIwR+/PHHN2/e4CE7Em7sMvrsN99889VXX+k/O4bK6xK4RwLKsvdY6uZZAhKQgAQkIAEJSEACEpCABCQggZoAHrIPDw/LBdki5pcvX75+/bo46U8JSODOCSjL3nkFMPsSkIAEJCABCUhAAhKQgAQkIAEJ/IvAd999hyZbs2C7WP4+//xztpB9/Pgxrq/sNtvtMNttOPvDDz/ku83WMXAGz1mCua1BLxxPSuA+CSjL3me5m2sJSEACEpCABCQgAQlIQAISkIAE/kPg66+/ZifZ//z+058QYfFyZZfYli0IfvnlF24vYshj6451m62ZeEYCd0tAWfZui96MS0ACEpCABCQgAQlIQAISkIAEJPAvAl9++SWf9spZvH37FqE2P9NyjBctO8kWURU38imwd+/eFSf9KQEJ3CEBZdk7LHSzLAEJSEACEpCABCQgAQlIQAISkMD/Enj16hUf+Eo42KyAvWVbPGTTLcUBqis+tsXJ/CfSLRsm5Gc8loAE7pCAsuwdFrpZloAEJCABCUhAAhKQgAQkIAEJSOBfBH788cdnz54lFuwhy5n0c/YBexo8ffo0uP3bb79FDg4CeEkCErg8AWXZyxexGZSABCQgAQlIQAISkIAEJCABCUignwBeselrXfjJIqf2h5t+dlSZ/fjx41//+tfpEXuHBCRwEQL/7yL5MBsSkIAEJCABCUhAAhKQgAQkIAEJSGAKAXYSSJos97F3wZS7R8L+7W9/wyU2CPTw8BBc9ZIEJHB5AnrLXr6IzaAEJCABCUhAAhKQgAQkIAEJSEACPQRwVv3HP/6RX+B7XN988w2Kan5yyXGdRB7bzz//vGJaecweS0ACxyegt+zxy0gLJSABCUhAAhKQgAQkIAEJSEACEliZwG+//VZosiTw/v179oRd8XtcscNsfHXlDBudBCRwMAJ6yx6sQDRHAhKQgAQkIAEJSEACEpCABCQgge0JoL0G2wis6Meab19bZ+uPP/6oT3pGAhK4BwJ6y95DKZtHCUhAAhKQgAQkIAEJSEACEpCABP6LwK+//vpfv//7x4p+rC9evPjvuP/r14ofGfuveP0hAQkcnoCy7OGLSAMlIAEJSEACEpCABCQgAQlIQAISWJvAp0+fgihX/PzX559/HiSEW25w1UsSkMCFCSjLXrhwzZoEJCABCUhAAhKQgAQkIAEJSEACNybAZrWBBfX+tkFgL0lAAlcioCx7pdI0LxKQgAQkIAEJSEACEpCABCQgAQk0Efif//mfINzjx4+Dq5Mu/eUvfwnC//Of/wyuekkCErgwAWXZCxeuWZOABCQgAQlIQAISkIAEJCABCUign8Df//73/gv/Pvv8+fPg6qRLscIb76UwKSEDS0AC5yKgLHuu8tJaCUhAAhKQgAQkIAEJSEACEpCABFYg8MUXXwwps/i3fvPNNyuk8e8oYuE1Fm3XssF4JCCBAxJQlj1goWiSBCQgAQlIQAISOCWB33///dWrV4xyv/zyS78rfcoiPJjR1Kiv//1ndTpYyWjO0QnwyHTPztENHbNvh9fKjz/+WCuzbG7AZ7g+++yzMQNbr8e7x8Z7KbSmYTgJSOCEBB798ccfJzRbkyUgAQlIQAISkIAEDkfgb3/726+//prM+vjx41//+tf00wMJTCKAVvLixYtuy0U0i99++23S7QaWwD0ToO3tdECenQ8fPpy3Kd7ttYKQ/f333wMNYqi0TC6uW3++++67h4eHoTh/+OGH1VMcSsvzEpDAoQjoLXuo4tAYCUhAAhKQgAQkcFYCjGlzTZZsMMQ9a2a0+9YEXr9+/ezZs/QZHF3Jbl0gpn8yAumRQWd88uTJu3fvTpaBf5u752sF/RfllNkg/t1CIf3pp5+CIqjddYPAXpKABK5EQFn2SqVpXiQgAQlIQAISkMDNCLDes0i7UGmLq/6UQC8B1iyzD0a+pSMCE65kvYE9KQEJ9BLgkWFr1HQJx3P2NEg/z3JwpddKIMt+/vnnK+6WcJbC1U4JSKAjoCxrTZCABCQgAQlIQAISWIFAcmxMccVfOEnBPJBAIoAm+/Tp01y/QLBYd4fHlJYHErgwAWQ+HpxcmWX5AhMe58ryZV4reCvXeUll8dVXX6VjDyQggXsjoCx7byVufiUgAQlIQAISkIAEJHBEAuwei2Ns/mEcFvayilk/siOWljYdnkC3vWzazQB7mfBgqT6TH4e3/WoGfvvtt0NZQjo/oyPzUHY8LwEJTCWgLDuVmOElIAEJSEACEpCABCQggZUJIL/iJ5s7lOEnyz6PKydjdBK4JwK1zyx7y/Cg+QG9PWsB7ViwpU++YcueVpmWBCRwEALKsgcpCM2QgAQkIAEJSEACEpDAnRJAtqg1WYTaO8VhtiWwHoFamcUhXWV2PcDjMT08PAwFYvLp1atXQ1c9LwEJ3AOBP99DJs2jBCQgAQlIQAISkIAEJHBMAsivz549y21j2XW+vWx+yWMJ7EOAlf7Il2yQjQd3fdCdxxL22eDjWgffZ4PdDNhn9smTJwkdmUKZ5SSX0kkPtiDw+vXrfGOWIgk/ZlgA8acE7pCAsuwdFrpZloAEJCABCUhAAvdIAJ2FDf6CxaSrQEFSfPny5VpiB45UqxvMVoZ8YeYgH//p9i7IyWOe3/jKgXi8AwH8tfkiFvJZJ8K2p8j8ATce3+GRFunDhw/5/EenzJLlg2vK7WVxwJC0b8EeBWiya70pDph3TZKABBoJKMs2gjKYBCQgAQlIQAISkMC5CeDXtrrE2UsEpWaVrRu//PLL9+/f9yax8CTR4u53czkGShRKkRfo3dywwiR/XpvAu3fvXrx4MTuP+Te1Zkeyw43MxLx9+zZfUJ98Zn3ituDPRGDdvqWEKAta+PTTAwlI4G4JuLfs3Ra9GZeABCQgAQlIQAJ3RIAR8j6aLEyDJauTiG+kyXY2IMtOMmb1wJRIsZ8sSeA+xpfiV0/LCCUQEFi4kDyQ3oJEb3Lp66+/xlM+T5rG6kT255Yf/xiwCN+9dqLJUha9lzwpAQncGwFl2XsrcfMrAQlIQAISkIAEJLAtAb7iskoC23nhsVHAzRfP1poFmz/oPrZKzTGS3QjwsJ/L1fS7774rGijmq3zuVq8wIB2aCGQaQE12deBGKIHzElCWPW/ZabkEJCABCUhAAhKQQCsBpBNUP+TI1hvmhkNLZa/JuXf/131sscpmuHi3FTLKfwWa+APziJCYJ963cvBasyCPfBtn5WSMTgINBHjKqH7zGoczupqyT0iRWRzzffoaakprENq33rUOYGeHX0XwVo6Gk8B9EHBv2fsoZ3MpAQlIQAISkIAE7p4AukMhPbCOnjW8/KFT4ME0tOA0Jvf8+XM2pkTWWd3/FCk5fUoIU0kFO2Nj8qsIRljFRgFIsfwdx6ePUqg1i4ULyfOMeyyBSQR4cvk0U3ELGx/j7cj3mmgfikv5zzPKsjQFTB0V2+mSU5qLg3wJMCd8uuMhTZZGGE129dfE6fhosAQkUBBQli2A+FMCEpCABCQgAQlI4F4IIE+wkyl/DKRZ2zs0nB7CgSCLurGP3EkqfCyef0e1Y3Qi/GEP65DV+2lydlpUrRiqZp6/CQEqJH+4Nz579iwwgGmP4OphL9E+0EoUfv3k9OPHj+T6sGYf3zB07d7JM2jzijm+/VooAQnsT8BNDPZnbooSkIAEJCABCUhAAkckwAfZ8RdrtIyQhN9Hk00mxRoQMjGqCurtYTVZMlL46HEGHdmdFlMRe3AoAvEsCI3Azi3AinBQCYutDIi8fjxXTPHaUbGggRm+Xk2WpQBqstcufXMngSUElGWX0PNeCUhAAhKQgAQkIIFLESjcx4K8PX78OLi60aWh9dTIQ2wXi0x8cE835Nc6C25fsFFtMdrlBOJdmM+4g0HOpG7u2Leh2OklD+/xEAG2vGDOrP7GFy3zp0+fjjxPNpQjz0tAArsRUJbdDbUJSUACEpCABCQgAQkcnQDuTo1SC15RDMX3zA/L/2tNEwP4YBGXsHxPY2akhWpcy0AYf15/wxkQvOVcBGqhLbe/sa3IbznUMXIhLvaFSWwyu3PLVhhwup8sUECTrRvnrmW2fTtdgWqwBHYmoCy7M3CTk4AEJCABCUhAAhI4NAHG0o32oV80hlwlGLsTFvHwDRm8+dJnwYqrh/rJCt9e+09h/KFIasyeBHrXpCcD4k1FUrAjH/Q2d/F2ukfOzv62sTsBuIrNLnCSZT8ZG7f9i8MUJXBGAsqyZyw1bZaABCQgAQlIQAIS2IpAu8Ps+/fvd3MrY/l/4biHpx6a7PGdZLtyQsIulAvO86WvrUrReCWwmABO6EEcp95YNuWLbU9evnyZfnYHOH66F2rBpPcnwuvDw0NxCZ7UnIPvJ1PY7E8JSOCGBJRlbwjfpCUgAQlIQAISkIAEjkig14Os19B9HGbZ7bFY/s/In5WzZ1kei0hR2A9MVC2+Wt5L1ZMSOAKB2FX27DsYJMI0L/W3v1Ab8XBPYTyoCbAFxJs3b/Lz3fIFN+fNmXgsAQmMElCWHUVkAAlIQAISkIAEJCCB+yKAC2q95WIvAhxmY5e63rsmncQhqxB/cTI918i/3r4AArVQOwmLgSWwNYE7kWXBWLQwHdjek1szP0X8CNa8I2j8c2t5ZbB44izLF3LLPZaABG5LQFn2tvxNXQISkIAEJCABCUjgiAQO4jDL3gWFQ9aHDx84eURkAzbxpa9i+wUC4mmofjEAzNNHIRDLshfYWDaBZu6ndphl4mTrOadkwIkO0F7xii3atB9++IGGbmouiAqX2+7PXSOm0jO8BC5DQFn2MkVpRiQgAQlIQAISkIAEViPAzoCNDrNoNxuJF8ivuUspugmbyZ5u4X+vz1276r1aiRqRBKYQiB/qa2wsm/PofU57T+Z33dsxW8c8efIk3ya7+7oX0uoMFGi7uNx2f3mcM6LyFglI4LwElGXPW3ZaLgEJSEACEpCABCSwIYF26bB3kf5Cyxjn15rs6TxMcQHj80EFCoSM02WkyII/L08A/8cgj5fZWDblEYfZdJwOtptzSkmc6IDW7NmzZ7nBtPzI97O/7sU0W4qNVjEdeyABCdwVAWXZuypuMysBCUhAAhKQgAQk0EqAwXaj3orTE15UrfE2hEOTxYUqBez8ZGcP/lM8+x/0etv1ntzfNlOUQEAg3sHgerIsKPiQYA3Ep7VjgmzNZ9ASH9pkhPuFOw/kdexKe2IkSh5IQAItBJRlWygZRgISkIAEJCABCUjgHgm0O8yuKF4Umiz7GOJwekZNFs2iXpmLnDFvwe891j/zfDsCxeahhSGXFNF6Z6GQDtedcypInuInW8fke3zj2UqbvLwdy+vYZ599dgoUGikBCaxOQFl2daRGKAEJSEACEpCABCRwEQIMlXulijp7DLBnfPKljofxf+4niybLQteTjthzISPltJFnCu+BBPYnEAuRqHInfSRjksz99HoB9z7IcVSXufr777+z40ru1opPMRsXLK8A+ebF7mBwmQpjRiQwg4Cy7Axo3iIBCUhAAhKQgAQkcC8E9nSYRZPNx/+n1mQRtupdZak0yrL38uScOZ/5Y1jno1e7rIOd8Uzv4wmN33777YzZWWgzyimNcPJpxdP/w4cPr1+/Xhhtd3u+efElna9XoWQkErgHAsqy91DK5lECEpCABCQgAQlIYCYBvKJ6t1yso0OFXOIwW2iy+E+d108WOL0edmTqjLsx1GXtmWsTuFtZloX5iI914fY+znWwK51hYgm1NG3DQttFC08rvVYe8y866i27FlXjkcAZCSjLnrHUtFkCEpCABCQgAQlIYD8C7fvGtocsrK81WYSh5etki1R2+4lvXa+w1euLt5tVJiSBRgLJQbI3/LV9G1+8eFHnOtcQ66vXO8O+2M+ePUv5Wmvjgi5Cmkfk7yT4chKf3JSWBxKQwL0R+PO9Zdj8SkACEpCABCQgAQlIYBKBzmG2xV8MdyrG819//fWk+Nm7MJeB8JzKtx2cFNVBAg+JOFPJHCQ7mnFXBO5zY9lUxMyd9D6/M1q2FOe5DmimCgJMMtFKz85Fp8B++vSJGHI1NkV4baE/ZdMDCUigl4CybC8WT0pAAhKQgAQkIAEJSOA/BHCDbZFluYGQk8TH62myQChEjY7jhXfk/E9F8ej8BHodvVO2Ll+NaZHYx6BWD3moJ7Vsidi5DoqFC53x+bTZ6tmB9nkXRqxOwwglcIcE3MTgDgvdLEtAAhKQgAQkIAEJTCPAsLnx21/IGY3fhOm+8Z0P+C/gJwtWnA1rTYfzz58/nwbd0BK4BYE7l2VB3ruPAS3VtT/8RYPMztdx6W9RH93BYAuqximBExFQlj1RYWmqBCQgAQlIQAISkMDNCLx69ar3Yzi1QS0CLhIAbnfX02Sh0esqy/leraem5xkJ3JZA/lTWlqz40ac68oOcGfIIfv/+/UEsXN0M9o1BHmUXmtVjHo3QHQxGERlAAtcmoCx77fI1dxKQgAQkIAEJSEACqxFo/KLXqMPshTVZWPdqN0geLtRdrSIa0WYERjeW3SzlA0XMB6l6rRmacekNfKKT7969Qxvt9fHfIRcsktghFZOQgAQOS0BZ9rBFo2ESkIAEJCABCUhAAsci0O4wi4CL9tprPeeRAHKPvGvsXdBldkjVcgeD3srgyaMRiNewD7mRHi0Xy+3pzSnOpNfbxwBN9raO/HrLLq+uxiCBUxNQlj118Wm8BCQgAQlIQAISkMCuBFo2KOgM6g3ZabL5UtkrabJkvNdVlvNKD7tWUxObS0BZtiPXK8tyKeYzl/ot77u5C7B7y96y+E1bAgcgoCx7gELQBAlIQAISkIAEJCCBkxDgW+SNO8y+efOmcJi9vCZLGf7www+9JTmk8vQG9qQEbkUgd2OvbbiHjWW7XA+trB+ad6lZeaaFAG8Td3dpAWUYCVyYgLLshQvXrElAAhKQgAQkIAEJrE+g1w22N5l8L9p70GRZ4Ny7P+PRNpalLF6/fv23v/0NQeTRv/84QHFjkwq+/NNblFNPguK7775DxCcVPu/epZLS4iTbdxJg3SXh5IsV2eSCvJBoyh3pctwlSsbXyuNUJscPP7QFR2f5kFI5I1+UOwVBHcjrBsecoQRnRLj6LUMC9PW8ZVdHNylClxFMwmVgCVyTwB/+SUACEpCABCQgAQlIYDGBWqxExVgc60EjaF92+unTJ/LAv8Utl4RT14FuBPXVV18dpyAxJh7X4b9GRuYZ/PHjx5cvXxZlPZoct3T1ZF6i3Pv27dtJoiF5JFGsnZfiVe+CSVBYXF2ecUpqtHpQOgRbntbCGIZq1IcPHxbG3H573aRcsuVsB2JICUjgegT0lg3evF6SgAQkIAEJSEACEpBAD4FaLOgJ9O9T3be/cIm68H6yKe9DnnRD+k66cZ8DXBRxSBzdShKHX0oN99LYd7KwGRdUHAyfPHnC5hV5WRfB6p8kxy2PHz/Gy7W+Gp/BPRaHXO59eHiIV98X8XSJYi23E0lx9W5/DlXgDsjCjThwj6VSUVKj1YPSIRies7ctiCFHzpjSbW02dQlIQAKnI/Dn01mswRKQgAQkIAEJSEACErgtARQTXN5G5RWMRARExchDolFedRX5zz//3FsuQ/pOb+CNTiI+YgaCV4qfEqQs0DQpnVppIuSzZ8/Q30fVUmLGA3doz02SICFS6dIF0ZB+ijhLJLgioh0nI4MDZL58l4w8ZMpad5IMkm6e9xSY+sl2wGSfLQ7Sybs9GCqaDsjQuv5RXOj7vWosXrHUSQqLA8qI1POGgsqAaM5OF6PxbxRgaDalflg2MsBoJSABCdwDAWXZeyhl8ygBCUhAAhKQgAQksDIBBLsXL160RJpLLRfWZPFF7RX+QHQEyS/XZFHBkCNzb0SMzwOkYu10z0CZRTVDcUvhuwOENoRanCt7M46MS+q9iipVBTOQUGNlFlmfupfXK9IlU5x8/vz5kHrIpqVYVZcRZ0gUOXjoxiJ3V/0ZO0cPaZQxjV7JnpKi9CmpupQpWapNKiPqSVCgcdLLr1IreiOJxeveWzwpAQlIQAJDBNzEYIiM5yUgAQlIQAISkIAEJDBIAFFvqlJzYU0WTEM+dGiUgxD3uoDXYRIxEcXQPXNNFisQyHAa7TUHBW3Iu5lICk0WTY3IEXlRcns1WZJgJTtXCdabHJIcXrq9l7qTCMHoZSk7nIQwxqMAcimQVrGWu4aKg0SHshkYc6VLQxW4y+OMHQzgCe3cjTqVFBWgV5OlHJNjdZdur3y/D/ahCkzqd15V9uFvKhKQwJ0QUJa9k4I2mxKQgAQkIAEJSEACKxNo32GWhK+tyZLBIR+6qeL1yoX0bwkJr8MULepbrYhxFUETxTYFyw9qt2g0UCIpFDccTvG4DMSsPE6CDQnBiKfoyHngdMz5Qgjm21CowIXKnMIXByjCGFmcTD/rbKZL93CwrizLFhOo58nvFYA0F0MlRXWiBAlfb0zMY8XVW/EfEvGHJhVuZafpSkACEjgvAWXZ85adlktAAhKQgAQkIAEJ3JIAQl675pgrg7c0erO0h5SaIWVnM0PKiFm5n069fPkykE2HPCLRSdkBIEWCuEamcn9VkuBk4Kma7s0PUOKG4FBbiDAPzDHx57UIaz99+jQk4Bb3pp+oyTmQdJ4DcnTDnUxzS25yPDSv0BkzqXAp2dzLlVbi48ePQ1thoLoiyOYSf5H9WC8uAq/7c6h+xqzWtcHYJCABCVybgLLstcvX3ElAAhKQgAQkIAEJbEig3WG2PeSG5m4Z9ZBSM6TsbGnLf+LGfTU3LBfL/hPo/44CU5MeilpaeEHi9DpbzRxSSLEIx8n/s+tf/yML5vIc+jJZw/s1D9N43J5oY4QXCLbWxrJorOj+ucZKSbHkv9dBu+OGvJ5L/DVMxPf65D5nhp6IoTmYfawyFQlIQAJXIqAse6XSNC8SkIAEJCABCUhAArsSQCxrdJhFqan9H3e1dcvEgqwNKTtbmvOfuHMdFoEs1jGLbT3/E8v/7ZzbOTbmK9PRpxo3EMhjS8dD/rkEyLc4KDRZNi5gjXyKZOpB4C+MPnif24bmknfNMyimPDBPAbU9nwZgy4i4pPDCzsPnsR3heOjhPbLNR+CmDRKQgATaCSjLtrMypAQkIAEJSEACEpCABEoCyY+yvFD9ziXC6uK5TwTufkPKzg4ZRmHM9aNR/rFbIg6VyHOFJhtInC0ZDOCQUKeQsk1BLhqiyU7duKC2ZGgXXULmadU3XvVMnOsWWZbCyt2oKVk2Lhjd+qCl9QgqydbFESR9wx1vt8618UtAAhLYk4Cy7J60TUsCEpCABCQgAQlI4GoEEOZaVBuyfWGH2UCWDZZvb10V8o0jKKPYVRZjcsm1to0vYuUiL36yCzVZkohNIgm2R8iVu1U0WdIN5LagKGsmlzmTl2ydqVF1Fck+12TxoKfsWmo+werkijPEXJzZ7WdQT1os381OE5KABCRwXgLKsuctOy2XgAQkIAEJSEACEjgEgefPnzfaMeqw2RjP0YINqVqBV+YOWci3+Aw2VE2WxEpTLtqyw8ByTTalO3SA/Q8PD+kqmzAs95NNsQ0d3KEsu3BjWTYiePbsWeLJBACes7HgngLnlSqdzA9aphPy8OseB7LsHdaTddkamwQkIIGOgLKsNUECEpCABCQgAQlIQALzCaDp5NpZHNFVHWaHlv8Hu7XGoJZfRSzLI2nZAXZIXM7j4Rh5tCW24q4ZP/OV9chz8S6lk+IP1MChopwU/7kC55xryyFfn0xncGfGjTr9ZIYmFnlTyO5gdGfq3OO7uHeHn4G4rCy7A3+TkIAE7oGAsuw9lLJ5lIAEJCABCUhAAhLYhAASTO4o15LGJR1mhzSaG3rL5mv/Y2WtK7Xgq2V5saKjrSiPNm7QCcb8C2C5PfOO71B7DUDNlmWpCfmUDB7ZxWRAkGh3KXbiZs+KHZyyR43sDTD0yPcG9qQEJCABCQwRUJYdIuN5CUhAAhKQgAQkIAEJRARmaLJEd0mH2SGN5obesrnW1iLLNrrK5tFGlaPt2hC34m4SDfwWi8AtPwNv2RsWWYvlq4dBGY+LfmhjWTaUyKdYcGvFc3aqeUQypMyutY/wVJOK8EP7GARVqIjBnxKQgAQkEBD4c3Bto0v0X+l/8PLjX/66qdrUrDMVTFeAf3kB8McG58xIt2yXPslapjG7xSa8Pl+9ejXpXgNLQAISkIAEJCABCUig1mRZv5xvZhogQs2Z6lUXxHaES6kzXxhzK2/ZAm/L5r8teisuq+vKo4yGCmL1T/ZMWNdlkp1P61TSmVsVWTJg54N4Q+GhTQbQavMKQ8WYva8FYi7TBjh3d5YwBOYnTcS6NW021aH60FJ1ZyfqjRKQgATuh8BOsizvft5VvLriqUi406XrenVFSF5OdKf4d7lEywKltAEQLzxl2fup7uZUAhKQgAQkIAEJrEKg1mTRzljRXIg1Q2mh3tI9XldrG0prh/PBSnw0ph0MqJPIJTN0pZYRRH5LHSFnGIzMlt56I+RkrAkSAIAr7pnQmRELarcqsiFEW5+Py53hZ2EAY0n2LUkMqV2Mc4c8aot7h35Sr1avWkNpTT0/5D3tPhhTSX+TXwIAACAASURBVBpeAhKQQC+BbTcxoItGN4JuEE6vb968KZTWXoOGTvK+ZOOeJ0+e0H+dsTwkjzbfAIjzQT8yv8tjCUhAAhKQgAQkIAEJQKDWZFmA1Wln7d/nyZc/n53qAQWaXGurlbUaOCOCJLTVV7sz+Wa1Q2Gmns/t7L0Xya/3/JKTcaLKsjnbovLw7DOwTVUFVgjrCzXZPLkDHg95y3auVAc0WJMkIAEJnIvAVrIss4hslMPcGj3O9N5aBQ3aLrrqo0eP8HKdoaiyoCnuiKxipJFIQAISkIAEJCABCVySQK8mm1Zf4UDQsl4eMvRI47XkJ6IXCDRDrnZb5y4fgKR1ckGiowMENvrcYlF57LZCXdrCpTp20UV2DEBd7BLDybgIcsmV4S1+sqm2o9hCssUR+2LQzI4EJCABCaxIYH1ZlncbSzBwa91iPjnPOe639PNSJzi/FBzXW6ovnN5HIN76jy7g1GwGBFa5tHWW4/gb1/jQc4rjOdpVCpo/+nb80QXEfsod33CGfzNmIFYpaCORgAQkIAEJSCAnEGuyXcj7dJjNKR3hmFLovPzQzlq6jrEsS1R0zFbPF9UpjrO9LsXxFFdjIXILIbgw4Dg/43JPG8vi2UMvPR/esmkJxcfJ4+RlI0uCmRVHKBsxN1oJSOCuCKy8tywSUrFFwBBNeki851j3wR9tfddtYu4RkbT7lyluegzMQKYJyd6oEGd5QfLX0t9C5Ipj603i5iexmWwCpPh2wc0N04B1CXSVs/s3d/HoUuEZ4WHBf4Fnh7976AWui9fYJCABCUhAAgsJ0BMr/C5Rzeq5c6ZXcXJs+fZX5zB7ARVsoZfDwnLpvZ1yqYumN2R3MpbnNtpxIpZH6e9RlwKb512KteAkRM6L/HR3xeVOEYCL0i9KaskHvk6HSIMlIAEJSGBTAqvJssyV8d4q3li16Tir0k/NF4PUYYozxIw4yysT7bVXVOUkXWSiJUCgVbGvAuJmEfmJftK5R/XeYqL+RBDu2VTqOc8Xf9RzOCDR8sTx1zIhcc/czLsEJCABCUhgFQK1Jsuq9qGOGXJtiyyLYSg+sUy2ivE3jKTzvbihAS1JM9yoZ8TzG+v1dvnV2cexJniTROlbzs7OGW+Mi4DBYzF+RLZGk91CLj8jPW2WgAQkcG8EEOVQZujb8Lpc612wziYG9CYRiRCMhooEo+m5/vHHH+RhkiZLhCit3MJXFOgwffjwYaiDQt8XR8Jgi67Cu2HI1COfxxMZcfnIFmrbbgQYPKDPUqvZigFl9tojut2ompAEJCABCUiglwA92KInGWiyxNA5zPZGVZxEFQq6r0Vgf25EINbmUOICz48lJsXpbqSQxhMGRT1fkrvj3zsqxxdZYOMCnta1xuFF5If9GcysHNBN/rAYNUwCErgAASbjEeWYUOdfNm5dS4RZQZZFMM33Pq9Z4y/AO2/Im6AOH5xBn6VbjLzLS7EOhlCFMtu70p+TgWpcR3XYM3fVVTpsKRzNMLrXPIMMGFisp3B/tNLRHglIQAISODsBOp/FJl2xJtvlt31X0I0WyJ8d+572x/LoRt3veDi3kRY8KkReYEuN9poTl3sdD56z+EMgyzImZWxLy+CcSk3JMxKQgAQuSQBnuG7hcsrd1JdIurE4WLqJATJQsbIjT2C7VR5owXRh+Su4kDo9p2KfL/ofQz62ubXzjnETbr8xXh7VEg/iMnmftFVWS7RTw7B4h1vyjYDJ2hbCN3i7P+ZpOSBRdiLuDkZtpvqxtUUerNsEo5vX5bizPw9w6mNy9K91Vm/e4FvBvMVUt/RT513jJSABCUhAAhsR6PqceeQtmizh0W7of9Y91Tyq7phuPeLOXclhNYTbnolHVht5rd4k0a4PP0S76DkPBbvM+bgIhrLJqIe//Co1BHQMQjfyqs7T2v+4G0Dtn64pSkACEjgIARRF2vla71qreVwkyzJJGPQ16YkyhbgdR157xI/8hJ9g8WpEruVMSp2fa/GqszPVOZHw+DZiUh1V4xnu5cV/2+UzQ/uZkjv6N/zFy6PinKK6kkHq/UJhkfrJX5wWVxkIdZsXL7GZeDCYP7Tg7hN2/NslHfTPeLy7MEkgpt52xxykvy5M+79dEWAM8xOO8dq5GVICEpCABCRQEKg12Umf+uFFHHSV87To3cW+k3lgj9clEDuQ4hmwUW+KDluQETpywdXZl+Lu7kaJzrZ26xvjImhPvet741MPQIbAQwOl9gjPEjKNd85isHZKQAISmEqA7hmzbr2KYufwNzXCnvBsCDDvr3cbgZQA3dB50c67q9cZlpPEhuKWrOo9+Pjx47xEl9wFn15jGk+i/S1JfYd7qaD4kgRbEfXmlK4M2wfvYF5vEtg8rzNKNqlmvXGucpLIqTDzbEPgvkkNXyXjRiIBCUhAAuciUHdvjt9jCQjX2UGTDcL3Xurto/b2gm7YBeq1fNJJjO/NFCfpEE6Kav/AsQMpHbCNTBoi1p2nX7p6uqMDyC0SXT0Xa0U4SoMeOHWDdoDudONava7sCDyjrVgrX6vHEzRiO1SYuh0+9Wtl9dIxQglIYFMCQQNIg8/bYZXUZ+4ti+8Aa6WHOhO0njuvsscxlj5fYQ/uCcxVxhyLW3b7OU9iS+Z1Wxmknwc8wEUUT9X27SNQNunQMxGx0EN2CQpsxgDe9FMjocJv5EbRWULkPFDYxjMPJR7+dgvxiWAvah7Y9lsMKQEJSEACEpDAQj/ZBLDWFNKl4mDJUqoiqv1/Bk5zvQ4m+1sYpBi7TC7stA+lS79u6BLn0fWC5VbBjfGlWICmD7xForFJN7w6Wu70wBlL0gnnIyWsCOz64XgmjUq0rHjDtYpBTVoYd8NsLk860K/vqsIsJ2kMEpDAiQjQ8tPENa55WpivObIs3Yig48i7amdNtkOACFh3NdCk6g0gFiI7yO0UwdT9E25iea9iXlhC54buyw0F2dye9uFTuouOVzre+gBKNBB0jybZSW1h1ws/SrB16Ri/BCQgAQlcg8Bamiw06NPHK8wSMbqssVSXQh7wYOoCqUNlYVSe28LamyQa72BwTF+WLeB3cc4oAvrhNA4MwXCkHfWTIH7GOKcYr20H2ZglIAEJnI4AnTGm5YY2LtgiO5NlWSb9AhGK+eQb+uUxnxksodoC323jDAritoYVqaOY177MKUy3A8Bx5lpnqMP7G0+KTH4gzrZ3oBG+nz59esPHM5W4BxKQgAQkIIEjE1hRk+2yGXgzFBzaQxY33vxn4C0buNrd3GwMiDeWJcBGK6JmaIILcZHTONGzjCwWcki3xzRiL2lqBX4SbBQWL7PDVZzu99l9Zocc3k89GZOqgQcSkIAEEgEadpp3Pl61s3PnZFk20Ixpmmt/1ZTDfQ7Q1G5uw4ycgm6GoExduYlj8owMoswOdW5wC99f1oyzMKmTMSlwnO7Uq3DDGZma024D4737+QrBVJ6Gl4AEJCABCdSaLO/Zha9O3teXd5gN+nJDms5BKhtuj4ElQ93X4JbGS/GQb4t04yESKQaF2JipEwVbRY7v1qLFTzf1f4vS3BP10MxKMBmzp3mmJQEJSGAhAVYVI1jxEkTtjN/OCxMaun2aLIt4HMwrsqr6CK9zus6T1ncPodn5PILyDLPZ4fcsK9N7c8fSnoVDnS2K6VydDGoOnrDxXH1OifVrdCLPPm+f58hjCUhAAhKQwCoEejXZGctoamPa3WDbQ9ap3PbM0CTxkKZzW2tT6sHQhjAbCWrxbhUb7fEab5A3uiQ/EbvGwYrlTrsRK7MM8hlEn5fb0MzK0CN/3pxquQQkcD8E0ENomTs1lmUNvCKH2rodmEyTZYMV03QgyNIOFrckgQ/pGfsWmN0uriUOZ1lwhDd4vUF+UKNSBj0YJcB0CJ3L9sqDjOteV6NUDSABCUhAAndFYDtNFoy8qWPhJqFGwYk1uxTyaAdDs9o3HOe0IIrluY0GFHGiW2jB7HAaewCdZUDRUqYtYdYtAlqPuNTOO90CzKGZlXpk10LeMBKQgAT2J4AIy3sQHZbmGr9A3NTotPDiu60amzhMkGURDYN+Va8vZEpm/wOIn3EGL15e1IsRie0sWxnU/ZX6TG8ePTlKoFNm27tHPMtMCvkVglGwBpCABCQggXsgsKkm2wFs12XaQx6qaIY6IfRUD2VnbgzjtECsZCjByC0Pv9ZxrAluoZCOusoeYcnjWnhb4omLYMYIJR4L8xSct9c9pAAMPfIt/A0jAQlIYAsCKGOorqxz4g+/QP54uz169AgR9smTJ7xe6WKxevhoPZNWWZZeC+vlh8DRKJPtoau3Oj9D4ryVqSldOn/B17FSsOLgLFsZ1O6cPCdFXvw5mwAtzqQdijtllkd7doreKAEJSEACErgAATrxhRLK+3T1ni2v6Vi4SSRP6jA7pNEMudql/N7wYHVtrjEvgRZMDFt0jxmFBrbd2/I1er/BmBw5fkYRcMvQI9CRjws9KJ3bXgpGCkMO8rc12NQlIIF7JsBrnfcd//JHq8vf0MRSQInlTTu7eLbKsnE/8pjvcvrTG608Copw+SX2gqjly9Fot5hXH010aoDi5b1zXZ9q7RnDI+vHj2qRqU6ZLU76UwISkIAEJHA/BNBkC88DvgG1uibb8SStxs5PIROfojiGNKkZI6Ld8suwLUhrhstkEFu6FG9SsUWipBirkI0VnsWIndtRY/iU5aMdxOXOerJ5BscjuKAI6uT4dkiHGrU3EEbrG1c/E5gd53d1S4xQAhKQwKYE6MbgIslcMiuoCuVq03SJvFWWjVe+HFOWJXux2VvDnR3/DD9fXpnH2dt3KOONQ5Gh2z3fQoAh36ROEjXn7H3rFiyGkYAEJCABCdQEejXZGY5ydcxDZxr1Vvw7YvFuKP4bnh+SZTHptrpSwCSW57ZQSDFm/0TjAVH7OI6QnchOFk5XP/NqsFERxMP4SW7jNBQdapqCGQPDPLMLjwOzg0d+YaLeLgEJSGA3AjRluMd+/PiRrWa6L4DtlnRKqEmWZWo0mOhGA2I2L8V4qAMMa/zAwqHMnreVAV2uc/WQ4r7LoUrkXMY0DvlSpuibfvfdd+mnBxKQgAQkIIF7IEDnu/aT3VSTheqFHWaDWeHA4e6GNW10JftNNpbdQgteZQcDRhn5ePDUktxGsmxcmScRyy2c7b0b29N4NXh4N3pAGg0zmAQkIIHZBGiQmWhk0ouZJ9RY3GNv26A1ybLxFOsWvYfZfOsbp0pUdQw3OcNQYQbYh4eHm1hroociwC7Xk3p+GE/NOe+HCA4FX2MkIAEJSOAUBHhXFv1b9i7YWpPtyDR2TfGSwzHiFDA7I4MhDWwPmJFc+arNm9EPryPpPUPJ9p7vTq5eCeOpd7IZFFxuZ67tsgCu8a48hoMcj8rxs4sgUDDJe3vnvPCzmW3PKsCHMtWenVXMMBIJSEACUwnwqqKlYs6YNx0iLJs9osPiFfvHH38gffBypCt4EAfTcVmWV1fca7ntDN5o2QB60m6boxHuFmDGihVenMffymA3gPec0Awn8VNsT3zPZWreJSABCUhgLQLs3lNoTLtpsmThwg6zQ0rNkLKzVoHOiyce4GwkyxaKW2F54HFchGz/WUw/FDe272CQD0xO3WncrtzjmNs3Dctbp43qYVENgp9Dswhb1NXADC9JQAISaCHAxtyort0fSibyK2d48yLC0vtChz3mnOK4LJu/g3tBHL9Rbu9w9GbwVicRlEfh17adbiuDOgueWU5gRneZXlc8VFhulTFIQAISkIAEbkuAPjquZ7l6gjMFP3f2R2v0GEDNPJfD7NCgQFk2Vfu87qWT6WB1DY7h6JCsRqJUfsaoKfXgoNjRbvWxFV1QBsw4l/AvafGcBsYsvLRREcTLzoYejd685APAm3+/eujhPbhjVi9YT0pAAhI4JoFxWTZ+dZGrY+rNOW70zZu/0nJ72o/pKs2wHElu095Mu/2GvBUB6vyk/l9np5tg3Kq8TFcCEpCABHYgQO8IKSFXqW6iyZJT5CeSbsly444HLVHtEGZIqcmZ72BGSxJUhiG9idspnY0GOPHAanVZdi1X2TweepgrTmMgwtJrffbsGRs9kwr/MpDh+xPosy3lOCPMRkUQVCeMHHo0avtRqPM9fGd4WtRxLjkzlK8ZA40lZnivBCQggQsTWEGWPQWdc3Vqc6R0UBo77uku3uWrT2KnyD04C4EZPXs6XjrMnqV8tVMCEpCABCYRwG2QJfaFxIBAs6LANMmeSzrMDik1BfZJoDYKvJE2N2ptrFC3r3MfTagLkPtd1rc0jhfwA81xrTiqQntFdsxVyGQk+uzqNIh8Ozm+NxcpO+3d8lwBxzsHzTpFsv9B4ALcLjTvb7YpSkACEjgXgRFZlldX/I6Zqhjeig597qHtrm5lUmO6vIzz13PjXexJpL7WyOqqwdr7fzmBGZUtv91jCUhAAhKQwAEJ4JGHiFD0affcT7ZmckmH2UBHC/SdGs4OZ3KdsU5uXieqjqc4E3fOh0TtIpL2n/E4jpFRo0dwrsMy9Gvc92DUTnb6Q3sNglFGa6WVUrlJuZN64ziUIss3lm3UzVPuVj8YmkUgO7fVi1fPqRFKQAISuCGBEVn2mB9Oncdrxm4A8xJa/S63Mlgd6T1EOG8Sm74gPcJ74GMeJSABCUjgTggggNYLgd++fXsrP9mE/a4cZof0nURj54ObyHM7Jxo7KTeOjHAzz4XCFefvc7V3qPRJmjmVoaszzm9XBLGvUnw1ZSRvE5A+g3mOdMumB0NSwEbzFpvmxcglIAEJHJbAiCwbv87JVeF3cNh8YtjN5xuXwKEP1Pg6T6lQNKfOcsqIB/MIzJ7Ejte7zTPGuyQgAQlIQAL7E8BDE3/AWkjCLRGtdn97ihSxodGHrkXAKiK/1c8hvSaWw3a2lhnoYIxDl7vRjXSq2TGEIXRTU2kM35hcPpqguq7lvorY2jiKXLfyb1cEsT8Eu+WOlgvVMncffvny5egtWwcYwtVYebY2z/glIAEJXIPAiCx7tJntJdDpYDX2fZekstG9SGwzxLLVZ5g3yp3RbkRg3mq4oR7YRkYarQQkIAEJSGALAmxb+eTJk171LVeatki6Pc5G5YVcrOsz2G7h1JBDes2Q293U+FcJH3d1hrKwMGlEt3hgtbprZOzS0TIsev36dW7zjMHIELS4CPK7qPzx5g954Ph4UzmewVoA/NOnT7FtXM0FaErnCFNHeenn9m/0jORJeCwBCUjgfgiMyLItr5Cj7RUVFN6pXyH01WaMIriFLkjAxEsXJtAyM19nf6gHVof0jAQkIAEJSOCABNizEokk9zsrjJz3fiwiWeVn7GGXJ5FLNvn5ox0PaYuH6l3EmuBG44U40XlT6XHpxz6/o08B2xfktY4xxYr7frSMMVPu8l0U0skZB3ERLC/3erOUZOSoazC0c7/+fDeDFMnOB5jUmyJ1dfaavN4IPSkBCUjgzgmMyLKjrxDwHaqbFRdn4yZKcSQ3vMowI5iG7TWMEgy6CL23ePIyBKbWli7jvY5Fl2FiRiQgAQlI4KoEcBTAQxa94OHhIe7BHsRzE9WjXQni7UzuTlF2Q5lay+dxOYTY63PI/oXpbq0J9po3Oy88Tfm9OG8yDOlNYt7JUVE4jzYurzxkfLx1EQQONKO963y8Bvm1NouIgcRXh3DlFSOOwasSkIAEJNBCYESWbYniIF3bFlOHJvBb7j1ImBn9Et6pZ1n4dhDIlzFjUpc3z/WJXOBzsz2WgAQkIIH7IcBiIN5WKH2oRaz2xTGQLQvwkI0F2Y4PwW4rEZI6sguusi3WpjLFbO46/jt6yA1iSOVJGdznAIABdqa0YyfT2UbG2c9VudlJ1DcGQmHgrwqivHLC5MOHD3XkS860bKGQ4qe8Vln8Fw+jlquNeBMPRRInzXOd67Zx4IRl64OhGrtRXd06O8YvAQlI4LAE/hxbFryw041DTXYKcKgDOgH5a+9QtrUY021lkC9yabmL1ydF6XqTFlZXCjPPWxYCwXDlSnzMiwQkIAEJnIsAaiZdoFVWND979oyluGgo9AxRoFZcnd2LFMdYOsx0QfFmWLLOjLzzh80Yz+Rr0ra6Nz7Z2UhS7M3U0Em6nTgs11cPMmSIzdhIcop3NYXVRjUQvY+q0lvlONlbW3DmKCBArDdkXcTtZ9Du8x0SRm/kwVnoXhPL8TxKq+Tx7du3zA/V2eGxxYDeJCgjrqZbUMAPMmTrdb2iqdmoriYCHkhAAhK4NwIjsmyLtx0vdboaB3l/jJYfHdapmuZonDsHwCuk69lPSpcO1m0dQyZZa+BVCLQ8v70JtczH9N7oSQlIQAISkMBGBFA20VJXjJweLH9dhLinIY6sGHkeFZa37yGb3zh0jLzLX+9VNJ2F6lVvtJNOMijolQKhfYQhQyr03kwNufr2Bm4/2atwpds3SrSLn7rdKxSiijIsykdwVFROFrI1NWoLGQ6BklzncmSi0XswVOF7A/ee3KfcyRfEelsqxmKwzYEzNGMCI88aW8re/Pnt6FEZer00Csm+F7UnJSABCUhgEoEVNjEgvRMJnXQTJwE6ZuAZa1voB6y7J9QxyWhVTkB1NafhsQQkIAEJnJrAjM5Pe35j1aw9nt6Qe/aTY+2p17wtTg6tnS8kvy2SHo0z6B3hCXgTUWwI12heWgJ0QmEdEjUQF1E2AOGPOQnkQiYP8gKCxnIf1TrddIbnIrl7p5NDB70S4VDgGedXLAKqUG9jxbOJwwSoO+CUC+ptockeZ//o3iwAdkVQM4rJWyQgAQlcksCILNstiRrN+Z7dzVFj4gDreivEaW13lVnrly9fTo2f+ViWz0y9y/B3SGC2m+0dsjLLEpCABCRwAQLt8tDBM3uQjAy51A1pPXtSxUV0KLlJy+qHIuk9HwxAcBnZWgsmfgTWum6gdTKI4w+v1UL3xJUVxXALP9nEByEYq4Y8ZhiE5rUlENNThPFBUO6MqhBJ49snXUV7/fjxYw2cSEDdAc8FWc6T2eNosp2ddZbJ0aZVok7RMxKQgATugcDIJga9r5OaC+8VVmFs3aWo051x5jLvktevX/NeL97oo0DoJbMmZTSYAa5BoOhht2eq8cFvj9CQEpCABCQggYUE8NLKez6oNkwi1v/GqSDu0Hfij1ck/3aBiRn/tfjGJVcRfZCfOj/WZDCv2mT/jMi7jHS5yDOy3VYMk4xEcetdok4JTopni8CUNbpY7VZMMW2niwGE9em17IsomTuobpHfLk5GQDhnMHzAjLh/iHwJin2GdWBhYMJutoiScOgMg0n3SK7yma+EdKgIyC9YUrC1DtB5Ac5SRb7Ul57Q3sh5UiiUdXXh3oTaT2J5r826yrYzNKQEJCCBdgLryLKkRz9jn/d3e96GQtIP7n3TDIU/7Hl6MMHce6/Z9EG7Dxb3XvXkxQjM8yxgxEjP9WIozI4EJCABCZydQCdznDEXWH6Hk+KdjF6XFxrczbVjigMlDnGWEQHdHoQ5BjJbu26g+SI4klCnCCfxsUa03Rls4I8iQANlqoDsd0oogyP+4IBEuL8+SH3orRJ5P3aVhVzknWyige5WBMwB8Ed9Y9RGojDvgFPrGMTdCvhoBRuaPlGWHUVnAAlIQAIzCIzIsu2q34n0Pt7H15Bl6T4ym80c7KSCZysDOgH7d7kmGWngVQjMq+ftT/0qRhqJBCQgAQlIQALXI4C7Rm+XGzG0V4PbmcC/9clXOycKE/52TrRO7t8q6FYfuKuTm30m9+pFx5wdT37jTfLOkI2/3IyDH/OQ1hYyftRvo8biGQlIQALLCYzsLTvpFcL077qLTZZnrzcG+oj5+VVmX/MI9zxmqr/ITkvqQxt+tdxrmBMRmCfL0us6UR41VQISkIAEJCCBYxLo9a3DT/MU44VjIr0rq1b3lr0rerMzi29v7wgCZ6DZcXqjBCQgAQkEBEZkWe5sV/2Y0jyFoMOioYDI6S59+PBhqs24Nm+xidJUMwy/NYHcy6A9LdavtQc2pAQkIAEJSEACEugl0CvLErLXF683Bk/eM4FcHGwfkN4zsVXy3vt4wv8Ijt6rZNBIJCABCRyNwLgsO0lpRe9jA52jZbKwJ1+jzTvm7Msx2I6APZKKPI7+xLWZ3dxHgxngvATmbWPHpIUbXJy30LVcAhKQgAQkcBwC9LF7ldle3ec4ZmvJQQgwrkyWKMsmFFsf9D6eMwabW9tp/BKQgAQuQ2Bclp3qOkdTfnBPTHZmYNt1uomsxZjhanrAsmd7rBkuwG5lcMCiXNGkeR/2Ra9f0QajkoAEJCABCUjgngn0qjl4Qf7444/3jMW8txDgA1ldML9G24JrlTB8GrqOB038CPtB14Z5RgISkMA1CIzLsjMWLKDsHFyZ5dXCWwcjL+MYiNA8tUa6lcFUYucKP0OWpddrr+tcpay1EpCABCQggSMTGHKYnfrF2iPnUds2IpC8ZSet3dzImDuJttdV1l1l76T0zaYEJHArAuOyLJb1rj+KLUaZPf5uBnEWznV19lYG85a6nwvOfVo7Q5bt7YrdJz1zLQEJSEACEpDAKgR6HWbppbib1ip4rxpJPkJRlt2nlPFhT1J4ShFXWQf1iYYHEpCABLYgsJUsi61IPGwXYJdri2LrjdOtDHqx3OfJd+/eTc04+2DoKjsVmuElIAEJSEACEogJ4DDb623nvkkxtzu/mi8EdOO1fSpDrw9777TKPvaYigQkIIE7IdAky6KuzttnnQm3J0+eHHxDgyuVdN6DacwX23uh5zYGNthZCMzoQs2oPGehoZ0SkIAEJCABCdyQAAosGyUVBrx//17vjYKJPxOBtISLQejZv8+cMnXkA9yT65V2Om0cuci0TQISuAyBJlmW3M5QeRIjumK8TXt3EE9hPFiFAFsZvH37dmpUTI3mC4Wm3m74oxFgkFMvQYqNpNpcZp/lOKdelYAEJCABCUhgZwIMBHqHlB57sgAAIABJREFUEjrM7lwQZ0mO1fT//Oc/O2tnbKZ3lmweys7ehzGJ44cyVWMkIAEJXIxAqyzL6uZ5DrMdL96sDw8P9MlwzFQB3LQOsfvPjA2YXBy0aaHsHDnP2qQU6e+6adQkYgaWgAQkIAEJSGASAXoaeN4Vt+Aw67igYOJPCOQSobLsDlUCHbx2lYU8S2Z3SN0kJCABCdw5gVZZFky9s9yT8CHO4pj59OlT9Fl0XvxnXbs0CWBj4Bmr0d3KoJHt8YP19qsCsxHx9WQP+HhJAhKQgAQkIIFVCPR63uUC3CqpGMnZCeQfnnr+/DnDxrPn6Pj2148hu44sH/sfP+NaKAEJSOAIBCbIsgip9Sz3vDygzzI9jk8fO88q0c5jGNwFUrcyCPhc+NLvv/8+yVWWJ5q+74WBmDUJSEACEpCABA5CAM+7+ttf+OjN+E7pQXKkGVsQyCVClcEtCBdx8gDWu58xiaIgXoDypwQkIIGNCEyQZbFghhvmqN2FRPvFF1/wiTAXNI1yiwO4lUHM56pXWW2E43Nj7vCT9UFrZGUwCUhAAhKQgASWE6CTX++K5ir15WAvEwNLuJJEiKusXz7YumRx6agfQMjjj7V10sYvAQlIQAIdgWmyLK/GTSctkWiZM2eOlI0OHj16pES7pJqiodcfvY0jRNFzj9EY0ZGvsnEzTuiNFtLf0k+2kZXBJCABCUhAAhJYi8CHDx+KqOj/2/8smNznz2LV16ajzvskXOeacTcPYH6e8WPvfiN5GI8lIAEJSGBFAtNkWRJG+pnxRal5FucSLeueSFohqZ0kC09mvFO5RcjtkI8TkqeDjZsb7aGb64LBRlYGk4AEJCABCUhgRQK9Th70P13BsyLkk0aVjzHZ70JX2a3LkYeuHi3i2eP2BVuTN34JSEACOYHJsiw301jX64/ySLc4Zj0LqtOzZ8/wok0SLXOqW6R1mThZfoJT5NTsvHjxYuothr8tAXxMGjVZJsDxUkHDva3Bpi4BCUhAAhKQwN0S6HXyyCW5uyVzzxmnN5u2L2CkyX4X90xjn7zXgz7UcJar7pO6qUhAAhKQQEdgjizLBBrKztQF8isSTxLt48ePkWjdizZgyxTo1JJyKVnA82iXfvvtNx6BeqK71040evapsLPVC8eTEpCABCQgAQnsRoC1WYWTB/1Pt7Pcjf/REmJL2bw3u8XnTI6W5Zvbw+NWfJGCqRHV8JuXiwZIQAJ3SGCOLAsmFpWww8AReCHRdnvRYhJvdP1ni0JxK4MCyJV+4mzy5MmT5FkQZI2RD1MpbFzgoqSAkpckIAEJSEACEtiNQL3JLFvku8nSbvyPkxCF/vDwkOxhry18DtJPD7YgAPPiixQMFlTDt0BtnBKQgARGCcyUZYmX92XdnRpNb7sATPfxRsd/Fq1KcTbnPHsrAzHmGA91zFQ2AmvjxgX0bnGq1Un2UCWoMRKQgAQkIIE7J4BHRT2UYFW1m8zeVcVAH8yX0rO0y722tq4AjAty5l1yPIx6b2xN3vglIAEJ9BKYL8sSHULPzz//PHWNfK8dK55Eq0KcdQlGjnTeVgZfffVVHonHNyfAQIWNt9heuf5qaq9t7A/16dMne7e9cDwpAQlIQAISkMBtCTCUePv2bWEDgpGeAQWTq/5kL4tcH2QRve7SW5c1DxcfaylSQZP1A2sFE39KQAIS2I3AIlkWK/GZRZktNofazfogIXQr3i7Ot3eImPycsSzFpWRBBdvtEhPa9FBRYynEp0+f5htvDdnATEknyHZOtUPBPC8BCZyXAC0DzQKvOeZp/FudAH0bV96c9+nQ8nMRoCljWU9uMwvgcqkuv+TxxQjkexegyaLSXiyDB8wOD1expSxTIy6qO2BJaZIEJHA/BP68PKsMCxkfslK+2KFmecwLY+CVg4xFV09vQUjyusX7tUXUy7FzC50kl7TkTLY47rxC8GzlexfU2/THnAdn2lP8/PPPKTJGOO23GFICEjgdAd657Ct9OrNPZDB7dvNHrwbUJzJbUyVwUgJ01OkC5Vsz8QULRhY6Tp60QNvNpuNKp5fw7F1gcbdzmx2Sx6r4PAwjZQcOs3l6owQkIIFVCKwgy3Z28Crli1v5nOcq9i2PBLdZXj/4iqotUkCg6Ho/jWDRBJH57CcFuECEo1YQYIdLuMdSTPy5/mgH2iYhgZsTyMWLmxtzYQN4XfLedLx64SI2a8chwPoeOlS59wDzIjx9PIPHMVJLVifQjR9Zdqm35ups6wh5oAonKr2XakqekYAEJLA/gaWbGOQW09Yz181sZ37yCMdokbjN6vNCWdQbeI0WEO9vZdlRSjcJgIsBmxXgUYuzLeMZNdmblIKJSmB/Ajz1+yd6nylOmsi8T0TmWgJrEUCBpVeTx4ZK67ciciCXPGb8qCa7Q8nik55Pe5CimuwO2E1CAhKQQAuBNWVZ0sMjFQmPXcMRjFqS3y0MIyuVWWh3WxlMxY4bpt9emApt0/C4x/KUsXUywxX2QNw0LSOXgASORuCA+7kfDdFa9vAF0bWiMh4JSGCUAL2awoGARW/uRTbKzQASiAmgfRfrbHjQfLJiaF6VgAQksBuBlWXZzm60PwQjZCO2Jd0tJ6MJsTZKZRZKOCNMHdKDzm8vjFawPQNQInxEFfdYF/ftid20JHAQAjbIuxXEARcA7ZZ3E5LATQigHxVfqUVOUj+6SVmY6DUI8EwVfrI8Ypy8Ru7MhQQkIIELENhElu24IM7yPc2PHz+yIgnnviPAUpntSqHo77YUDRtBqAD2gqJu/7H4j90/+GNhMkXDkiLmM1oeGXzA2c2ZnW0ZrujO3Fs6npTAJQnwyQ78XFpaiUtmf59MMX/J7LKbw0ylXVdLPY6nMjQ8TRxPX16XUGZVkawYEphBoNBkeawYbvCIzYjqVrfkTUFng6+VW5WF6UpAAhsReISgtFHURbT4zyLtdX/FpZ1/Mta6+T6z0MB1N2Wc983OshpCXrGYJRkTHCCyLxmjItPj45niP0JBJGPyA/LYvp/gdmUHLjb2Lea3czuLY+Y/3IKtYOJPCVybAO8yGitmHK+dzZ1zR6vO62nJy25ngw+VXNG9wTb2QXJa91BldBZj6BgzS/3rr78mg+3nJBQeSKCFQDHcY49BRuKn+wi2r5WWsjaMBCSwLoFGRYh1dat8h2k/WTbHdHOJln4emldu0s7HxQtmO2kvyFdjVctjWMhNWTaH2XjMsARllr3VWsJTkQh8rjnwlnwZRgISkIAEzkKg6F3g9uj3fM5Sdge0M/f1u0lv+YBMNEkCjQRQYNPE7alnNXytNJa4wSQggbUIFM3OULRrybIbbmIwZDrn+UgR03eIdPjqspKiW7UdhF/9ElOF+hW6lcHq9WqLCOlR8bCwxUHLFof0vdh0kgHwzs7XW2TcOCUgAQlI4IwE0qcFcDpmtw012TMW4nFsxtW666+iyTZOUR/HeC2RwG0JdI8MXjUMt0898vW1ctuKZOoSkMDWBG7jLTuUq86LljcHsmma3BsKvPw8Cd3qK/ZH8JYFIG/oGX3c2VsZ6C27sNLiId/4qR9GLwxjHAwvBO7tEpCABCQgAQlIQAISkIAEJCABCdwPgbvwlh0qzs6LFu0JXz+0P5ws8BBEYBoKv/B8o8K1MJUj344bJtsMTbVQblOJrRWe3Ql4LlqeCGY12Mb31BPja0EzHglIQAISkIAEJCABCUhAAhKQgAQkcEACt9nEoAUE+jT7SSWJFtc/vhrBgriWexvD8KUUdasZWxnw+QW5Ndax1YN18zaNDwKu0H65ePUiMEIJSEACEpCABCQgAQlIQAISkIAEJLCcwHFl2TxvSFH4CbK9FF+dTl60eYDZx+hWd74LJ2zZ23cqQLhRFlPvMvwqBNhtlv03WnxmSc4vgK3C3EgkIAEJSEACEpCABCQgAQlIQAISkMC6BM4hy+Z5Tl60fC4MT092Mc+vzjiesbnqjFSOfItbGRy5dHpt65TZ3kv1yffv3+szW2PxjAQkIAEJSEACEpCABCQgAQlIQAISuCGB88myOSxcaPmKFJ6DS8RZ3Anv3GEWpG5lkNerUxwzP9FealRynM1PkS+NlIAEJCABCUhAAhKQgAQkIAEJSEAC90Dg3LJsV0J8KAxx9sOHD43LuutynbGKv47k1GfQ+PjA2tQs4Gj8yy+/TL3L8GsRYFqCb+I1xvbw8GBhNbIymAQkIAEJSEACEpCABCQgAQlIQAIS2JrAI7YC2DqN3eLH6fXFixc//fTTjBR35oBA9vTp02QngvIRPHa/+OKLqfT49lT7JrOo58+ePUu5nnRvumuHA0RqPgfXmNBty45q8/jx40ZTDwu80X6DSUACEpDAbgQePXq0W1omJAEJSEACEpDAPAI76xjzjFzxLsa/DNU/ffq0Ypz3EBWiAWoAeyHeQ2aX57FREcJJ7t27d8uT+/PyKI4TA5UM4Y+dUt+8eTPVKmjiezj1rouFx2H2yZMnkzJFmwjw169fT7rLwGsRoM7j6924P7KFtRZ245GABCQgAQlIQAISkIAEJCCB3QiwKR/D3n/+85+7pXi9hFBm0Xzwxrte1k6doytsYlAUABLhy5cvi5OjP9l8czTM5QPM28oAEdzV8TesG1999VV76hRWu3dze7SGlIAEJCABCUhAAhKQgAQkIAEJbEEATZZN+dRkF7LFT4vly6o3CzGufvsFZVkYocxO0qq4hcX7R9hGYPUCnhrh119/PeP7aewdMTUhw69FAIfZ9h1mSXSGL/laphqPBCQgAQlIQAISkIAEJCABCUhgEgG96CbhigO3fzk8jseraxG4piwLHaZTpsqL1s6uVs3g0K2OX6tSGs9UApNkcV5pzkBMJWx4CUhAAhKQgAQkIAEJSEACErgJAf1kV8SOerNibEa1nMBlZVnQIC/yOaZ2RlO/dtUe87lC4n05Q5l1K4MblvLUGQi2o72htSYtAQlIQAISkIAEJCABCUhAAhJoJMCmqI0hDTZKIP/4/GhgA+xA4MqyLPLiJKV1UuAdyuaGSfD1s0nr4jtTJ/ls3jB310uaqj5pBsI1INerA+ZIAhKQgAQkIAEJSEACEpDAJQnM+HrQJTkszxS6wdQNP5cnagwxgSvLsuT8b3/7W3udwzHeryGl6oJyN0np40ac4dmaNsXgwZ4EJk15UdXd53vP0jEtCUhAAhKQgAQkIAEJSEACEphH4Isvvvj5559xHZuqUcxL7pJ34XGMOAZGnLoumcHzZurPo6azSeuvv/5KEb569Wo08AEDsF6bJfmNe5GQ07/+9a8HzMX+JvGsosxOdYDlFtpKGs39Db7zFKcu6+ChYNLizqGZfQlIQAISGCLwxx9/DF3yvAQkIAEJSEACEtiZAKPXd+/e7ZyoyUlgBwIj3rKvX79+eHhAa/vmm29OKssiL2J8I0qmDhpD3kMwtzI4USlPnTZ0y44TFa6mSkACEpCABCQgAQlIQAISkIAEJHA9AiOybK7d5MfnAtEuKPtNuqJkZ2xlgGOyWxkUGHf4OdVb1qq+Q6GYhAQkIAEJSEACEpCABCQgAQlIQAISGCIwIst++vQp3dm4D0AKf6iDxh1m1aqKUsPXmNXuxcnRn4i5P/7442gwA6xI4PHjx5Ni43H+/fffJ91iYAlIQAISkIAEJCABCUhAAhKQgAQkIIG1CIzIsmslc/N4lGVnFwEbxTbSy5NgU1pVvxzIAY+dhDhgoWiSBCQgAQlIQAISkIAEJCABCUhAAndCYIIsm3vOno4O+0O3rPI+tUfwdoXCZ9+mbl0KyRli7nZZuHzMUwsIIO6kfPlaYQYlIAEJSEACEpCABCQgAQlIQAISOCyBCbLs2SXLv//974cthuMbNmMrg/fv3/upxCOX7K+//npk87RNAhKQgAQkIAEJSEACEpCABCQgAQlcmMAEWRYKp16Wriy7pB7P28oAh9lT15klxI5/r5sYHL+MtFACEpCABCQgAQlIQAISkIAEJCCBqxKYJsueWsf5/PPPr1qK++SLrQxaNoLIjXErg5zG0Y7dxOBoJaI9EpCABCQgAQlIQAISkIAEJCABCdwPgTuSZf/617/eT7lulFO3MtgI7PJoHz9+PDWSs29LMjW/hpeABCQgAQlIQAKHJcAKs6///ffLL78c1kgNk8ABCfDIdM/OAW3TJAlIQAKjBP48GiIPcGpvWTKCs2echRnfTcr5XP6YL6e9fPnyzZs3k3LKVgbsIPHZZ59NusvAOxCgE0OZ7pCQSUhAAlsQ+O2337qXmrMsa+GlG8AsF70F31lrITUeCUighcCPP/744sWLrjH/6aefaN5b7jKMBCQAAZ6drjvEs/PhwwedsawVEpDAuQhMk2XPvup5VJY9V+HdxNrXr1/zLa9Y3S4Mo4vJy5LuZnHenzcnQDkqy968FDRAAjMIsKvMN998oxo7A13jLXQY3r59y77qjeENJgEJSGA2AXrXNOnpdtqfdOyBBCQwSiCN8RnaPHnyhPWdX3755ehdBpCABCRwEALTNjE4+6fbR51h7Qa11MsZWxkwdYmI0BK5YfYkcPaJlj1ZmZYEjkPg3bt3Dw8ParKblghDu2fPnumwtilkI5eABNi4gOmfQpOd0dOWpATumQCPTD7Mxx+IPQ3uGYh5l4AEzkVgmrcsoxR6Dxde2acs21J9521lgIhgL7MF755heKL3TG40LZqX77//nnqCYZ3kRB/r6dOnfK+PDtYSx160FeYG+GNu6dOnTylyHnn+SOL58+fHX/FELrAfMZ1/QZQyAti08prssGcIxI6fHczuyoW88NcVDSeT2kim/l0+/1tG7oWSniDb0oRi6wNWh7x69WrrVIxfAhK4TwJ0e+iB8AZM2ef1TV/lwkOtlFMPJLAiAR4Zusc8TakPyYCCJ8vFmitCNioJSGBDAn+Ef3QOirQZDYZ3HPoiykuRneLnt99+u08GCi9F1Id90l0xFZSSgt7oT7KZhyGGFe1ZMapJWTtI2RU1KuccHB+qCNiDODCVS6Ce+oQiXHJLY4ESbGr8K9a6ICpaXeAUj0/Miqtkh52gP378GMR8q0tU1xk5IlO8kigjivVWlh8k3frVPFofDDCPAA/RQQpdMyQggYsR4AVdvNmZfbxYHs2OBPYkQP+w6PPTX7LTuGcRmJYELkOgaEyGxhEIjKtkedomBljDFO6QTcc/nybQhkxtpD90+12dZz/1qfkd5T81QsMvJJA7aCyMasntuEzi2sm0dhwJ9YdVfsyHt0x944GCjxuf7uGWxmwSrIufLd5iS/a52n1V9tGjR3gKA2fq40N2+DofG2yxOvI433RmMxPKGneGGTkCOx61lBHFSuFSxPsUxAFTAeABrbqkSfYKLlmsZkoCNyfAezn37MMe9KOW7s3NLdcACRyWQOczm8920G/kQWOgcVibNUwCEpAABB4h7gYgWDVMc1YEiG8pAh/qZ292cguZT9tn3VDXG0tJ8/44o8RQfKAgZafxgOHuMV+TyEaNQh45PUjZFTWqsQgIhrPGbVe7UweKkQlIcRhBeqMUhuaBcJkMVhYP1UxiJi0qHgeonPhs1u1bh44wN/yQKwMzxMch25KFGMlflxdYdX9DRQ9SvG73ad96bWA71FGJnLxQ7ul2GuRAjCYwObrPLzLx1CC4J1AebESA5+uYL6mN8nuf0dL7oiVxF8L7LP1b5Zq3PFtX56mjyR5nAjU3zGMJnI5A78iCPv9txzunw6jBErhzAo2KEN6yDHJXYBX73PaulKT/Gt912KsM4wNkXN3N8mLJ+Z5Jr5vH3hoSQM4vMeJd15i1YsOw3M74+CBlV9So2Ob8KuLjWtzmxVPQLpqXeolfMr53wwHC13WSMmIlMoh6LeRj6wRI0eYHhTG9t697EiNr+3OTaPqxamhBFufBUiDNbyez6xrcGNvQBjJkFoPJ9VCOiJ9L1FJKsDdf+5dRY5a3DkZVZyOIXiZ5iXs8jwBgqXJBtdy6fI1/HwLpFcPTtE+KpiKBusNGg2NrY8W4LQFqIDWT7hbdKjpmvAFpFZnRp59G/Uz9ZM6coq7Sthdvf7LAydtCNnUJSOBEBBoHWWttYvCnGE2vQLBW2nHSW1wtGuji5575KvpkvCq2yO8OcdavvYJq8JO6voOFM5JofAi7rB2k7GYXRK+4OQPavFvo86UaMtRhoo+YwhQHPEd5umiORQDibBEi6WL2tnXEtpvqhw1D2mWXqUkiEcVaoEg/d1YfyFfvA4UZM/rHVIa6pIpqkFcJjyUgAQkMEaDp4B2R2kbkhqGQnpfAWgSK/j/Vj0p4Cp1rLQLGcwQC9Kboc3aSa2oDGw9uO3Bop1cPH3zW2ukZUgIS6B3A1u3kWhLiHFkWa87Ygah7QgXW3fQXanlhDO+J81b9QAAqCBc/lWVXLPTZsuzOIl2e5aLDxM/8an6cj5zzWpRXoVzh7cJMzVqt93XxBIblRi45pvEZyiM2kJEZTS5VYijOtd4fo1nutYFSowEcvTcIgEI9VA2Cu7wkAQlIIBGg1c2bke6Yt8CMxjbF6YEEYgK978SFL8Q4Ra9KoCbQ2/rV7eHQmT3Hy7Xxk87U7hp0QW3kJzE0sATulgDNxVAzmJ9fa1g9+ZNfnRFsEZhbc4rjoU0qk/E4SqRjD9oJsMXnkJ7VHokhFxLId+ScFFUxQzDp3oWBHx4eUgwoj8EmoUPPJrupdpu5cG/+xTDkSLRUvi6V4m85GOqnsgHcpvtLsqchH/Xq3US1UzDJyIw9YdkQh8LtVWbfv3//5ZdftjBZEoYdG0FX5KvLEdt8L4mZvYNzZTZVgyVxeq8EJHA/BGhUaXXr/PpxmJqJZ9YiwDux2EmfmOl4LHwhrmWe8dwPgaHubiOBoT554+17BqODXTht0GM8kf17sjItCUjgtgRmyrIoIKf7RFUsy9JGzxA+blt4x0l94Qv+OBk5ryWzay8dlJvkGjk1Tzr2uQ5mq7gRTTZ/uglMzIHIO5RfdMxc7MuD9Q7g8wDzjlF7STQXlPN4mHwjwJIBG5EPPZsos4ibeXKrHwMtL2LiRyNGKZ5dV5OFfBelUHuHGKZbPJCABCTQEWAuOZ8ULLDQaqGd+fGlAos/lxNgoFG8uehy7DBFutxyY5BAIoAjzvJeXIpthwMm4QrnIabffO52IG8SEpDAJAIzZVnSOJ3DbC7c1IyKybQ6gGcCAqg/9TqRILyXjkOAQcKKUywofYx4Wwa0eQPCyCTu5AW+wPSu8kebvhdSZhxbAD+3Kg9GKlN9b/Pbe4+hxOC/EC5TSJis8lVH5Omhxo3MtpRUMmnSATUhL5fuXjTi2UWTUqczDbdCh72h03cyzAMJSOD4BGhA3rx5E9vJa5FG5scff4yDeVUC7QSoeHQk8vB0V7aeHM2T81gCiQAODVS/3tVUKczQwRldTemOFpndwTVhCKDnJSABCfQSmC/LMirebkjfa+uSk7HAQWPtvNkSvNzLOpEzvqoX5vpQtwcupbGdQ8pgfFd9lTqA0seId9TViKYjT3RIN6yTiM9QAxc2SoiGxaR6SnFIsU0BJh3QIkGpcJxJMdBjXnG0Fngir0U+Wd4dIPTXuCidGS7MRcz4DtOZLk7yc4hkHdIzEpDA3RKgCeptQHqBsAdL3HXsvcuTEqgJ8EKvK97QWpb6ds9IYF0CONPQW6arlm8ZycbH1MnRocQZx3r07Yu5fHjSTXXubd16ZWwSkMASAvNlWVLdaGHvkvwM3Vs3x3nIjbSJPIn4+Bqagl3MuJS3vjralxoyYC1Pw7wC1J6Seeq5UEgPjw5ifrU+zjXc+mp3Bjl1lQ7WUI+Th3StITrxBI0ncPA4HsrmjPP0R9kPofdGnHfWylQef63JcjUv9Dxw+zFYCm+j9nsNKQEJ3DMBBAgmdXpfTPQAeQn2vkBpqFecIbtn/vecd/Sv+p3ICrPRns89QzPv+xOgQuKiNLr2EZeC/W1bniJZqwf7W386YrnZxiABCdwPgUWyLFrJuvLBRtxZ1NzbF0/J1R2mdGmjA74CuVHMN4wW9Wf0dX5D8y6fdO+osiXXa0ld+exCXMNzt5G6n1TbPCrLkvf4Ga/jHDoT9Djj2Z2hCIvzsSYLjS0a1UAFXr31Q/6oQbEiYckmuR3DYOlxsTytYO5PCUjgngnQCaRh733TMZvIBjW0TiizvXNytJAsBLlneuZ9IYH6/UtNs1ItpOrtGxHIe/J1EjhAMNarz5/iDE193VesH89T5EUjJSCB6xFYJMuCg3HywlXDOzCNdQd0kP3fMbXMhJaxA4qtk3Arg60JB/EPrb4PbukureIty7h3NKEuQOGe2TsSLqKqn5c8AN2sDx8+rPUUB+o2yu/C55TWMugCUoKr72DbgQogw3YVL+NUIrnTdDoZUE1h4oP4RROI6XG0XpWABK5NgKaD9qF+idAosWg3bWDFG4SWsNepn3mmFOzarMzd6gToFdd1r/ctuXrSRiiBGQTiEUHQmZyR1v631E4DTNe5JGL/gjBFCUigJrBUliVG2uiFUkVt1opnUIty17w65t5eeB1s3TO110b8Ilw39U1jo7tZz0ZumqKRdwRm95bq2jgDaTHBHnykK+8VYfOonErzUo9qcgupcisuBowFxCU+ubRFcRltN1QDcvBU5iWSg513vG5syYbY/3pol4Z0uwcSkMAdEkBpRZMtXk9woCmm01W/OFiswCRf3VrSjcSj9sh93Tss3ONnmUno+oXIoGO023P8rGnhVQnEI4K4E3t8Jkyw1d1FnLfaPUuOn0ctlIAETkpgBVmW/i693sP2VgPfNMrsVt2jWtyJteMTVS+6m3U39ET2n9dURpj1YLIxO8t7JMW8QiBu5pW/pYeXh6+zQwdr+Yek6miHzsTGDN3VnWcTq1odSLdsvdNcY4kke2Yf9PbpY2G9Ja3AH5asuSC0haFhJHBXBFh8QKtbZ5mOH3LtkDTGC4X2ql59QssorbnPAAAgAElEQVR25L5unU3P3JYAw6J6jybeVlvsU3TbnJr6lQjEvdygJ3YWCL3OWL1virPkSDslIIGNCMQuQasnuoIsi010YVvkldWtH42QTnmvRtDdeKvuEeOBWqTYzlFulNLqAXpnI1dPxQhrAvEkRB0+nYn7YSlYcFA8aPWYtru32MGgnrWuk4ht27nlKdTn2tqhM70rGVNgcG0tLAb+y4jF8RYByc7RAxq33jAkURR9b7DgJBrKy5cv6wBMReDdVp/3jAQkcM8EWJf68PBQEOiai1FdjNaGJrHW1Oi50W9cPotZWOXPSxLABa+eiPUDDJcs68tkKu4K0lMdms06EQFcWOrOJG37RnuInYiMpkpAAgWB+iVeBOh+NgbrvTc/uY4sS4yIMnv6rOV5GDqm61x3yvPAt1JCe/e6pURHhwq58Qc/xmF2tufmzbNWi+aBSWs9ikES7ZfqYWTjvbH02RJJoVfWi0O7SPKEqCFDwfIU81vy893x6rJsPDM2qW4kaxErYxfy+GqKZ8lB/DwWxTc7oYAPlXOhnIHOUrg5ECcpttSi2TnyRglI4HQEmOWqO1poCjQX7T1VRum1iMYb/8mTJ0PzT6cDpcEbEUDeql/r1MD26reRYUYrgYDAzv3twJJNL9GZrLvEKAaHXfi7KQ0jl4AEegm0NwjB4Lc35qGTq8myJEBrfqi9t+IlCcyVLf8y+BDW4Dzaa+FXmAKf4vtpydr4gAnVuksa33KQq+0PYTJ4odiU4ll+QJWm3z8jnrgr1hJhXqsDqTRPKAiWUqQ4gsauUdhNsbUcxDp7fLU3frIQezHD4SZtUW5tADkPNnoc8OESy98Wyhm0n3/88Qcf6uGPA3STC/hujFI1gAQk0E4A5avufjCFg1I2tblA3mXKCg/ZInW6lwvd/4sI/XkxAr1z5HW1vFiuzc7ZCeRd9DovLZ32+q5jnqnn7bCz9+Qx7dcqCUhgawLtHksMomfIR7X9a8qyxI40w8D7CCoVMkcgNPBqucmHF0kU7bUuhnRmuWyRorr5wUm3MpjRb55xy3alU7gTNiaEZLbksS0GqEHXLX8qY7Gys3z/PmJuYS+9qS0v/bxArCSJejlVb7oLT8b5ylX1JQnVDgh5bHBAzkA0WSjO4h6rh2wO1mMJSAACNM70/eq3Bk6vsxeoEiFd8/qlxvvrJt1IC/r4BOgR1a9UqtDN51+Pj04Lb0ugbjxzey6wsWzKDnP8dX+V0Vy8jUO63QMJSODyBCbN06yjBeFwFPyNet4NCQp0goNot75Ud6DzqoPjA+uUt7ahiJ8UY6tyC6Fa3H7Sn+S6fu2lnFIQR8tX+8RIykV3wI3HyUt7TctzgZ47OwtFisHzRSpdleCWluR6XU6S2Vu0M0NtWkq089NsMZ4wBE439h7s9hTUDl+5PTT1jTmKg7Vv80o1oA5QH7glqDBxcl6VgAQkkAjUs5K0M2u9nXtfDbZdCb4HiUDv23atephS8UAC6xKIR0Br9RLXtXlJbPX7gl5x49hkSbreKwEJHJ9ArD/kI+h0zOaoC/P1p/j+WJbtGq+hdpx7J+kXsSWNV+kixzbTR9/ZKpKbUbTYyQvjAj3+QKbZTZBqrDwAB3t6uqYeHKe8RqXA3qzNLg5qaR7hul233uFNSm6LZ3n0K2STEh2NbQtlubfCJ2i9B7NLv06rN/7Rkzx6vFAQPnirXaDdq7F4RgIS2IEAzUhqbThetzGhP5N3EpZ3wXcAYhI7E+CdnmpgOli3X7RzjkzuTgj0zjylOszV63FIucsPnEG5XkGbIwk0EqDTyEs8Fh/y5qI4pttJR7ExrTrYI04VMeY/WXFTr8RJAZAnupWk+PxjR+9CXRRJmvJ9FpyyMJZlZb1mdDbTn2aBxg7LiFhJR7NOWvwFABPJ4ACw3d8OZgdmLLnE7my9rt1U+iUL52eb1C1CZ003zx7/8re8mJIxdL4pL7LG3+PHj/mXS1P3s0uxzT5gDV3LFgFF/FTaGdWsKF9GquxfUcQ87yclBcOhe3mcu6IcCjDvPI0VVSK4N7V7QZjuEtWbj8PEwaiEO1SPUUuoqGs9jOxRwAMV53r0KvZ07d5adWk0RQNIQALXINC14fQ8t9hkgHaSdyv9OiZir/SZ1msU/RFywQu9Hoas2C86Qh614ZIE4iE/WsP1PlhHG15vLUjnc+FGW5esHmZKAucigETAEHvI5u41TQAOGPVzQL/uX5JQqAAMxVafRw5iJMvGL4gVSBnp3zpkOvMvsbRWavMzRJpCFwd0SfOQ5CcIjMvYprNPpD7qkQqRLWyAA71//jCAphwIJFSwWusnMRM/MDuxm0TP4qzRqZMFB07mVWj149EqUdiz80/KcfUs5xFSPabmiAqcx9ByjEaZp7JumVK988iL440AFqnUP2ltWsgQZrQGbpSF2rzAab3LIA1Lfde8M6Np1UjjM1DaoumelzvvkoAEDk6At9ISb4WW3O22yqHFGMMch0Cvqyxd9+NYqCUSGCIQ98Tau75D8R/wfDGESQS2foMcEIUmSeBiBBg8pif6FAcoijNl2SHxJVaCuIskaQTXLfh/ZWPsj6RXT7fLxVjK216foaOtC78xtl6lZqgWNcY5GmxUFNu2bMZi30GSm0Fgqv5VTMasO08Q27/FwJjsj5XbSJuZV8vRqNbFlSddHI82kuu2JMQ2mvepAYhzauUsIPhTAhKQgAQksB0BurX1q42R0XYpGrMEViHQO0xLlXnFmftVrF0xkt7+6rpd4hWtNSoJSKCRwBll2f+X2txJB0NebCwZY+Tc2y8hfhyD+agZq3px02XhM+usl6xBZucEInn06NHoh9K68fy/fIP9uxEBVr7EEtuN7Lp4snx7Op4pqfM/aesDHkB8/lMk9NvWXXIer4Xv7UslY+YdxCkS51DjVifX8uHvdXHVNqQzo3Lzuj7+vCDWjZCMUDQsBqHKpUx5IAEJSEACEjgIARY+965/tPd7kALSjIBA3Pvdor8dGLPnpd7HExpr7eu1Z15MSwISODWBObIsTViwASWXaMti5yw6Lmw2igDEbgtsw8QtDLaRdBFq6dagtxIDim0SbTngDOcJQDC0DNRYhui9O5YW5YEsRZw77N5YpOvPggAqVSFprS7cFCn6EwI8L0OTKL18eDYbd4/imS0ewEkJ9aaen+Sp7x3hdGGoPFtMtIzKl0Udzg0ujt+/f1+cKX7u2c2NO9wYRnNamLfkJ+3taIrz4qfKUe52l+fR8y4JSEACEtiIQL1JJQkxXb1FX2WjLBjt3RKI+2x79ld3LgIkhd7RaO/jvLNtJicBCdwVgT9PzS2NV4sXGLtoo97ix1oIN3VybLWLw13uc1eHmXcGAQWdKFCQ50XrXbMJsEYm/wJSu8I1O0VvhAB9Dnbw6L5S0gKEzhlPDc/O0FgCUayOLQjfkmgd5iZ9xDhRjCw2bajNTmdGo9qtm4vAXX+BJNnZHbTnq7hx6CdVCI2bPI4mPRTD0HnEekRkIh+qn0M3el4CEpCABCSwBQH6Rb0v/V5fvC0MME4JLCEQD8PXnblfYucW9zKiqcUKzrTIHVvYY5wSkMB9Epgsy7Y7xOEwRYuG2yx/O086oR2jCPuR3KPVaWQUlFnefyg1aLJUjK0tpCaQUPcJvO6AFDnJme6Af7vjzhIudQcz/s3lJ7bGJ4buDMf5AaJSOjMjlXm3QB5nc55HnovczqHY6J8hoDOcYGcWemOdszmjDs7TU6nHHmzzuvp6/DqV3NotNE0yOAqnMd2Wr7g2RpXnet5xTLKLc4s+N8ostZ3nvcWASVmjmDCYyF0GMYmbgSUgAQlIYAsCtazTpeLGO1vQNs51CcRdVqbtr93XYrDT+/wyaPL5XbemGZsEdiPA8JOhYq75JMEnqT3pDFZt0cqldf/E30lDHCRRKD/mJLLAI/bN5ezQH+PqfAINjYZtBIYCx+dp3Wj18tji8LOvIvYpyM6m542XJ8C2Bjwjo/pjOwemalbXZEkdKRndbcgM/H9Xd5akjXp4eBhKsTsfN5jpXpqgeC6KV0LeWKcbtziot5soUmHGAkm6OLniT3r80FhdnF3yPloxd0YlAQlIQAJ3ToARXd2tYpQVC153Ds3sH4RA3GVlM0AGDgcxdSMzep9f9Gg8WjZK0WglIAEJFARG9pbNVWTu7J1NKmIc+ok0QOuGmIIktPqCWRIlzu7L7GqyQ0XgeQlAgAcEQRAtdbm3JnIea8m30GRRCQNNFk1zdU0WMqO7wbY3XKPzT1t4pw5V79ElDlt/rZLdihmaMk9IE02tS7OUQwY3nqe87DE3sjKYBCQgAQlsRIAXXK3JktbW79aNsmO090YgnjVfPlg4Pk8c62oj6clv6rJQp+gZCUjgngmMyLLILokOI+rl/r2IKahCjKUZoiMWsHCgXelIluQHvC3QeVF7idO1BjkZjyUQEEBL7ZQyHkNGDlOVMloGGgT6KzjUB6nMvhTLmhv1EeOOKXnp7bf15jHQlLvwC9u93kR7T1JGvcPFPHB7vvK7ph7z+qCJptYxK0CLTcXDBWOhSkvjP9UMw0tAAhKQgARWJDDks7LPu3XFjBjVfRKIu9yN3wE+NbqhYcWou8apc63xEpDAoQiMbGLAkP7Zs2dIDOinrPDdznQS4q1AQt0foi0HuZrQyUZ476IH8YeogbvZRpLQdtk0ZgkclkD3DOL92j2DPH0c5NbyDPLQ0Xfhb+tHD9U46Ayh6K3uootcSFuX57c+pl1qnJp69OhRfXt+hk2W9+npsvSMDYXzpItjmlOKvji580+EWiobdQ9lnL+85R+1pHFbidF4DCABCUhAAhKYQaD3jX+Ed+uMvHjLvRGIe78Mt+9kWZJP8b3VfPMrgaMRGPnkF86t+4zYSYi/o9HRHgncD4HuGVxd7pwHEG0uuBFdOLg671KgAncRkmijJttiAAO2lmDLwwx58aSYmXJLx7c6ACxCP3/digfGAJg9anlnLYG58VaWm64EJCABCdwzAVSt3uy7g0EvFk8ejcD+/e2jEejsoZNfo8BjABlEgeKYRaZVErgYgZFNDC6WW7MjAQkcnwB9oMBfEkFzRXk00cADNx33HrDivvd8fbLlW177dPKQLAuX59raI8iyhVXIrCzOwDe5xTZ8bIvb/SkBCUhAAhLYh8DQnO6eO8jvk1NTuSSBWovMs7mFG0Qe/3GOh3Ia8zmO/VoiAQmcnYCy7NlLUPslcDUCcR9oqOe0hALeLoEQTMxowe17DoyqxsdxlUVrHrV2Cdgl92IY4iy7PcQbH8cFt8QA75WABCQgAQnEBIbmdLfoq8SWeFUCMwi4sWwHbeiTD0PzLjNQe4sEJCCBgMDIJgbBnV6SgAQksAWB/WXZ0fXy635a6jiybLzt7Gjh4hcMOvxV0UYRTxmFrv7dRdRw6oNuR6NlYQAJSKAjwCoBGo18n3TO00DR8PJ9AsbefIjJnU+sLasQGFrcQ2U71JRn97JGQWYBTTeXyRPBi3XFxwEUPHdofF2XIF+p0z19MKGTwN+Kq4XIV/ewd58nYZFNmqlNiXYfRfCR763wQ1twdIGHlMreqOKTVA/0TepGV1JdYKpEVwOPsH/akO8FFSzOmlclIAEJrEOA76X4JwEJSOA4BOhMB60b3e51TSXCIDku0XGcmmKcBdbmT41wRvi3b9/G+UJrnhFtuqVXqobVx48fU5i1DnrT6nJHNtdKxXgkIIHzEmDAT9Mat72pSSQYgVd/mwzRo5nqBCl0saEwnj8jgaF30z5v+UZiGJNqfu8Bj8Ps/gBvfJbd8Orvjbn3JMlxy5Knj3t5piaJhl2iW/RPGkvhmMHi7bm4utxsSmq0elA6R+jLDdUolm0t52AMEpCABGICf4ove1UCEpDAngToNPf247uTMxTSUeOHhlXJjBkdsqG+XRfnKj3d0XzF/eCFJIOPmSyMuTdfgXSOFtN7iyclIIE7IUATHTe5qTGvDxbKQy2EaaPydFtuMcxZCKC254Wbjo+gMcGQDlXcE0gGc4A0Nqm3Q8Ueyn4ebXA8oy9EZ2BUZQ5S5NKe8zHHr8ZxyzmpPtSZpXdNpYqLI79Kx7KOZM8zQ1VrRkXd02zTkoAErkHgEdnI20SPJSABCdyQANuJPjw8DBlAn4kAQ1fnnWelYVr1VsdAN/Hdu3f1+fgMC7KC7ajo4b1+/TqOYeHVGCORM6CavaYP4+PdD+jKDy0Hm50vrO3dAc1X2Gyk3iiBsxNgvwJeCr0tQ3vWEA5Ypjq7PRxNKG+7SKvlm5CjcRrgIASG+g9L3rBrZY2ahiabd2/4iQzHVh7sMDC0NBsp7dWrV7ENxMxzN9TJIQkSIpUuElAETygh6TA0bmsQ9D1S1rpEySDp5nnPc7T1I5+ndfDjR48eBRbO7l+xNwI9+Xwjiy4VyLOnBIXFAVfzDQ26AFt08oMMFpeGes5Uad41RWB/SkACEliZwDXUZXMhAQlcg0Dghknbt/oK0KGPdaR2dt46OzxlUgz1Af3OrQuLLm+dbjqzZOY/cFxN8W/hKNTrlUNfeWuSxi8BCRyTAA1panOWH8xexB3DKV4xW7SNsQFe3Y5AsLhnu0TbY0b8Ss8FXYKi+4TxQ/2E+Fno7d6QFnehhPaaR7eBq8mY4gAzMKb3xnSSmPPsdDFwI41A4NFJlofySAzBjSndax9AoCiL/Oe8/hVlXXfjKQUqQG8pU7JFGd2wXDAmJ5AfX7smmDsJSOAIBNzE4AiloA0SkMD/Eij6Z3mviON5ImkAt+7o5ykWw5ggnuJSMFoj/q0XaqG65rkojud1tVMGe4dkRRJbSA+YXaTCzy0SSjn1QAISOCaBXo2mbh+mntliwix/xXB8TJ5aNY/A0NvwCAWdT1rQrepVxAJVjkesl0mtuDFjOhS4iCHQvGJiNWfCN3bP6DQSeKgpaLS8yMhlfsZ9xRnz9/As+vBxSRGeVIoCWthHXVg6VpWFAL1dAhKYTUBZdjY6b5SABFYmEKuZ9JbWTS9w3yCtheJp0dHMu3qbdjqDkQ820GNeKG33eq3mueN4C2eHIonu58K8rFudjE0CEtiBAHJMb2uwyskZSkSQ5cLULRrGIHUvbU0glz7z6rew87Dc7KIbwM+hOAsRLeWCDkxxS61vEmZqlS6eiJQcB0OTIjXkqdOxQceyzmaR62v/7J3tToUytXDrHjVnhgBSnWqJPyV9w67dUNd9aq0byrjnJSABCQwRWFnmGErG8xKQgARGCdQ+EamX1h2s2FcjqiLy/OfyznrdQ83jH0UxO8BQn7JLPRieNaYYx08qDPMao2oPxvAgp9cdD43i2qM1pAQkcC4CcbtatxIzzgRSwlRWeWu56WzcVMMMvwqBIVVrXXF/hqm5YbExgTSWu6OibBYC7uz3b/5QFI9n7dJbTAPzc14nsNZ2U9L3LLclCL0HkypeUZGogXVppggpxKAaYExe99Jd+xwUVS6RmV3h9zHbVCQggQsQ+H+pxfFAAhKQwG0JDH2DIlkVuFqkMI0HL168GArJ8KNXBxwK33s+GAYQfqOvB/CpsfobC8k8MrX8szaxnE1aW+gmb968SblIB1sklCL3QAISOBqB4IM/K5rK9wxXaZ/5ekzeGn///fcrGmlURyAw9CWrWHLa2nK+tpQbFn+fMzA11djffvuNzzTln8+iJzb746tB16h40fPh0LxPiL5M1vjG2gyA7YnOiPyktwAzsDxX9oNgXOL7b3Qs8++/UVI0ocFn3JA+87axjn+0n1nfstaZoSei8EBfKznjkYAEJJAIKMsmFB5IQAI3JpB3wXtNyXt+vQEaTzK8D9LiUtChbEyCwQN906HAK+rLKQm+nhzwQZNlkJMCb3SAx8TXX3+9buT07+vCgu284dm6thmbBCSwD4F9NNkuL6gGaA0L85XLYUS4fEpsoT3evi4BxMqhCIeUnaHw657PK97oi/Lx48dDqXevXR6EQpNFn2ICeOiu0fND3ojcmPeLCk0Wn1ZagNHIhwIETx/64CrTMENJH/Z83a3KTQ2KKQ/GU0Btz6cB6GrGJfXu3bs8fB7bEY6HHt4j23wEbtogAQksJ6Asu5yhMUhAAisQoHuXu2P0xkg/MhgL9d5Sn8RHIB+3FAFWcSnt4iSVYt1fSiv5oaQzCw/QZAtPkzzCFTXZoT4ryTECpMOdp7vKce3XjA1xv3+VdI1EAhI4CAEalqDRTkbS3jIzREOEvkOjh37EQlr+5Y8z+NfjNBe0YCke3kSBe10KFhzQQOWvM137A1YnvRS4+7XUsY1yjcKY60ejT03slkhnCXkur8k8SoHE2ZKpAA4JdQopk7u5aIgmu3y6d6gzhs15Wi1ZuEaYONctsiyFlUv2lCzt7ej0f0vvN6gkW8MPkl4+V7e18cYvAQmcm8AFNmIwCxKQwAUIjG4s2zW1jLqXZJZBRdBkM5JfEnl9b+79UaS74o5myBBF5OknQxGyXBs2+0ydVieFrJtKMq/YsKzLV7BnWbrRAwlI4BoE4kabNoH1tuie7c0CUhTN7+gq3SVtWq4BLXxnXaMQr5eLoMdyw8zmb0yUtVFL4umHvBrzoC15InJLUv+kPoBqAZaf+b2zj4PnHQizoz3vjTX8/Mxovugt5+HBS7s6ehcBikqVR5KOG6NqSW5qmOB1s/oAYapthpeABK5NwE9+Xbt8zZ0ETkMgH06kzlnvwey+UdDfoqe41pCjIB4Me9p1hCLO9JPOa+DU0N5RThGOHmBzXigkMXrL7AC96FC6Z0fojRKQwLkI0MQF7ks0EUtaUV4lgVhDuvNYFb6xSyycZ4B37UCg9/XEy5G+xA6pDyWRv51b3pVB/c+j4rgltiGrivNFzPnPoj/DNHBx7+yfQU5b9OvZ6R7zxkJUzYuA49F+XeFwMAlgkVb9c1Jsq+PljVOb1J1Za4ZgdZuNUAISuAYBNzEYan49LwEJ7EogXlGVT7Czqn3GVgYsg2W9VW+WGH6jyS5cmtcbMyf5MsbQeODZs2dLVkWxggzLh7gxaCTA6huwsutuLqCzXnLJNnND0MDCUrh6sRuDgS2SGzLD8xKQwG0JsAq7d7U4rRByJ63rkn3AaWRoJAuJIeWXdOd91yiXZbFziYXJGA+ORmBIvgl2a906C8UmQi3vynzHg8A85NGW2IIYGi/l/RnkuRV3K8q3YiiMGSrKItiVfuac63xBvj6ZztAq5ltL0cTFXw9LN3YHQ/3hFCxvP9PJ3Q6CPnPvm2g3w0xIAhK4PoFrqMvmQgISODWBwgezaHk7V9b8JHIkPen2LNdL71Ns9Cnb45kdcqgnyvlJGekM4JYhVx3yBa7ZDsUtGST1XCUnxU7Xbrm3JQwqSRF/V1icb7ndMBKQwDUI9Lp0bdG+8QKiEUsvhXTAyakkC01BV9mpAM8SPnin3yoLuZrW4nIY97vSU0BOV8wR/YcUc3DAYz6jaxTY2dup6AxYN4OBDce5NFR7OyBBB7Jo3+iITs1UsUlFUQeO4JFamJR+7jNYmMrT8BKQwGUIuInBZYrSjEjgxATijlrXGSrCNA7O6V/2jre7ntaeXcB8yJT6eRyQkXbBkYFKIDET24xe8ox607sdBBkMevMtqcChd7RACaputAA0jASuRKBuumlk1hVrcly9jU9749xFlas/DuNzvBc7zgs6f6G36KEbocjNQD4bTYW6nd8ydLzuE9fbeaiTXn1TqTqJdOaGRTZaRlsEoEBT3nsPhhItvAFa6lhvVEU8yYY9O+S9hnUn6/dOZ+G91ZMAkZckIIEtCCjLbkHVOCUggWkEGL6mnll9kPpqtSLJjUPd9yGNr4ufG9cdbLRkuLY/ZRZFgGwOmcR5rtIpTOHrA67uqV2SVm/nlcEqfW7gNxpDMLIWVACgtbA1jAQkcCUCtWZEK7F1BmtlllauPVGasrxlbmwD2+M35HEI5AWdH+9QS3shFM9LS90bUsfy7BBtb3KzTxZ25mml49Vf+rEWfKsim81w4Y29qxASfNrA3viL/ufCisHtREh3kT9SpMSHer+9xmx6sn4LdHAmvQs2tdDIJSCBSxJ4RK5SW+yBBCQggZsQYDunYOcvBhhpez72GmO3wcJIOnbsG9uphPTt2AEq2DGNLheT/OwqWESyz0+2MmQsFJhHLrCQ/enIFEzICyOKAA5m07slRxvtjRtj+frrr+sdYPNbyA5/5KXLEZfIC2XUZS3eq4vBEvlKRZ9H67EEJHBtAjz4eftAKzdpB8N5cNjVmvaqaG9pgRtb1/xFRvNV7PU5zyTvOiAB6snQHrIITCvuiNqe9/xdzAu3Zdv64hGr09qiDr969erNmzd1WukMD+CMjwek23sPeBLz7VCLMLcqssKM3X7GRVDToDj4EEJqjaldiKq36kLvQIms9e692/hY7WChSUhAAtckcEmx2UxJQAInIoDqGjSv9ISKvDDVz8nglqFLyJ0LV9kXlsz+SaeWsceQnY3ngUAHusUpZradLTdiAIO3RptbgpEvlOub56sl74aRgAS2IFD4c9FabpFKb5y1Yx3NUW/I4qSusgWQC/8MOi28lG+S8bxHwRt51AYmR0dfx1s4MA65IiZjeABHjZ8aIPYL5smdGuGpw8dFUHSSi/421ezyfbOgQ3vqctd4CUjg4AT+X3oReiABCUjgJgR656WTJbWPA1PZeILgR9koztKP7ORLPFUPMsPPR41xQKC/y2ihMRcJSKdaci8Q8Mq5uTMpBuCKwviNsU2xzC3Z3HJAMUGjy9fCD6y3JGcYCUjgsAQKfzrmsXYzFcdY3hd5cvGCgBQyt5mB/c1b5mSYB6sTKPyp8/iHvGjzMFscJ2dGIq97TXWKcb+L8LzQg6/S1xE2ngmWChEDD06jZ3pjcl2weq4lv521VvnPax/Tb4yLIO8k44KNn2yq7XTwIGnLdu0aYu4kIIFbEXATg1uRN10JSOB/CaBRvn//fggHA3ICDFVMQ6wAAB+qSURBVF1lWSujC/4Yk6S+I8IlGh9dbZwC6EcevxOJXkxnl74y/3aDqzwvDPPIDnnpcnSi7JAX/rotC1IJdjJ0lyny1f1RTFuMAFOiHkhAAmchgHCQa1vM1jBPs7Px+XYEJB2/hghQrJKmJd9CXdoZgskNEeCVPaTlMWHMIvGhG7c7zxwtSdNz4GXast1HvulBbRWvaR7D+vzCMxiGzBdEgifmFj2cR48eBYniPxVcvdiloqUqckc/k7rNSYLR8KaOKGeYrLrJ7hyFhTv8DB4NerP2VHcoApOQwH0S+PN9ZttcS0ACxyGAqBoYwxgjuMrEfj63H4Q88iUG8Fcaw18sO0euOdomgesRKN4Ihe/qPvlF4Xp4eEhp4TAbzA4SjPApMO+sK7XnKV8eJAKoM+n4IAdowZPk4OIpK3JR7+BfBJj3M/bT5MHZQpONRep4Rf+8bB75rrjcO02f0i9KanRe6shZ1jYJSEACpyDgJganKCaNlMBlCbCWP5+QL/KJK6VT0wUTf0pAAhK4MIFcONhIqRmlh8NU59ffhcxNqu9F98lVjJvoyLVVnrkJgbza3MSAlkTxhGUhSxAST8ng6uxL8XN0k0RpYWZn54w3xkXATiy4M+etGbI1LszxpNQZOWizBCQggaMRUJY9WolojwTui0DcR7y3HvN9lb25lYAEJFARYDYunbuhxFk4DLKqN1lVHOS7yqJiXGABR5FBf16MQNzvog5vNB0ep7tRfy/YI4tibdmH9zKlPyrHFzml+WVPgy1cmIuEDvUzmFk5oJv8odBpjAQksISAsuwSet4rAQksJXCTbvpSo71fAhKQgAS2IcBabD79xxeH2KH1hhJn4bs39KpiwUd+qRBztyFkrBJYRCCvsXVEGymVo5sJbKEFjwqRd7XfSFzudU1gwolteZFlaYdZQMAe393Os3VIz0hAAhKQwEIC7i27EKC3S0ACiwjE3cSNvCcWWezNEpCABCSwJYEbqrEpW4hEvIDSGyodpADdQa7D4mblat+Cjz8PSGCoMnembtTvukmibIoa8H/+/Hlw9XqX4iIYyu+/P936X1teUENAh3y/hZI+ZMZu54N91XazwYQkIIE7JKC37B0WulmWwFEIuLHsUUpCOyQgAQlI4L8J5KoN2kT9bXrO5Eukc4n2v2PylwSOQiB2IGVqYSMH0lgT3EgLzh/PugA2SrRO6CBn4iJoN5J4+CLi48ePmT8Ldndpj/AsIcnyWUzVTglI4HQElGVPV2QaLIHrEIj7iPf2hdzrlKs5kYAEJHB+AoVqU7+wvv322zyXxb4H+SWPJXAQAnU1zg17+vRp/nPF4/xDUnW0W6SLAB1ndqPtGurcHeFMLMdjIZvG4FxMm8Z0VL7Bd2A8eGHILgd3Jc4GQLwkAQlIYDYBNzGYjc4bJSCBpQTiHnMxJF6amPdLQAISkIAEmgkgNyBPpG/W88Iq9ij4/vvvU2Rospdc0psy6EEiEDjNHX8F9E36XfHGsjxlWzw78Q4G233ZLNWTQx2Mljte0oWjNKXGXXgcpzawN0dcRZylxw7wLcqxN9HtTgbf9bpA7rbjZswSkMBCAnrLLgTo7RKQwHwCo93E+VF7pwQkIAEJSGAZgXzRBt5keWR8ACfX4PhqeX7V4wsTCL7Vfvxc36TfdZNE4x0M7s23fUYRsEfB69ev2W2Mpi/f0aW3khM/8jqBe696UgISkIAEYgLKsjEfr0pAAlsRiDeWZdiDp9JWaRuvBCQgAQlIYIxAvmijWIWdu8qi3vrCGmN5neuBt2zganeE/I+uZC/8JdeyeYYmuDBpdzAoAC4pAmoF2xR8/Pgxn6Yq4ucn01RsRgH5+tKJzuSTbbnZp56MyTPisQQkcEwCyrLHLBetksD1CcR9xC02Grs+U3MoAQlIQALrESjeRMkX7JdffslVWj/2tR7yE8QUrGUe0nQOkqvC47uwKp+EKC4t/Jk/LHVUW6Qb72BAikEh1hae/cwqcjwzT7R78bIA6v8Wpbkn/6GZlWAyZk/zTEsCErgqAWXZq5as+ZLA0QnEsuzZO3ZHp699EpCABCQwRqBwHkzqUv6xL7yoij1nx2L1+v9v79yx9CiSNjzMjIMHbIFeAcLERPLwhExMda+AlonbMrFaLKG1gwZMvGYHzRZQe5jM+/91Tk5MXqKuWZesR4ZOfVl5iXiyqvr73oyMOjyBUuhcSdPZicObfO/yE8tWyvFqg9lT+L1b8tMmhy5ZcN6V1sBXZvWQPPQbwEorK6Vb/tAXBsZDAAL7IYAsu5+5wBIInIvAgl8TzwUObyEAAQhAYC0C9td4F2yo0DObtvJsSSrXAr/rcUqhcyVNZyfO+N+7KomV/qA11uAV1R5WULLk9YqqbHmrhctOgZRZf9YOvXugtLKizLmtXh74BQEI7IEAsuweZgEbIHA6AtoJ5fx60c/gKEbpdIBwGAIQgAAEdkDA/hrv3kgeBeLV0yAUZqg4XO22/uj//+lAfxmvr6/1B3Q4GInIejuZ+tEe5NBV16FK1KFOSWcZ1efw0RtwIeusvSpsBf+d9bbm+se6EhyxUt+7KuVH9jXBGgppdIdGqKU+nyqDgdz3p8DXWCN63Ue7XSCtoLsg5HtJz+68pPTbpHTL79wdzIMABA5D4G/+QQACEFidgP+VTl+aV7eIASEAAQhAAAIxARtCqA3XOm1/n0vRiBss8VkRW75WIhuUPdMfSrG9fifpbxU5q1Z+twPPNuCC42kpRFriptNq21N+utV637vSy8yW1GBi71A7Vnd8f39fY9Dd9lkK/+xoTL5ifci9T6d94nJY6WfLPm3GKghAoA0CRMumf68pgQAEqhNYfOm+usUMAAEIQAAC5yNg1QdFgSmq1EZE+mkWp9FSoJkG9f9KygaFGT5//jw7hHrQKb2vzO8kbavkDGp1eXmZnhpV0oALvr/2qrA1S6F2ts5Wx/7FMFbBH+iFn1i2xqAa0d6hkZ1SIUt3TVRTCVK76PKB9aPm+/noz3v0VsPhZmuNyqnsTEHaSg/VDrWC9xXTnVZYrcQx2/d3NQsZCAIQaJUAsmyrM4tfENg1gUpfE3ftM8ZBAAIQgMDRCNgsohLd7FaP4RLPcKclaEooCepeF76qGC4Fsdq43a5D/SVNE/4oZcHFxYX9IytBQWYrSPDx8VFddf90rJLb21sFfkYio/aAp92eyoVeZyNitv62upK1JDq2l0R0Sh9rKKTqdv1B/QwGpTDnFIhqdrehXPDF5bTtrkoqTYF9MKb+6iGTFpZKlAemQ60kG35Md6mHpcods51bfqnR6QcCEDg1gTaCfvECAhA4EIHe8CJ9MTqQO5gKAQhAAAKtEpBwWfqdUGNbq43J0tAR1VSZlW12+3mkOumj5Neok+xHVYt0B7XN1uwtbMCFXh+Fq3RVLJUFoteGURUcvUmOTN7J3muDvRhSYjVYpaPYkoG3g1YsJrTqpbFJhei+tn7pePIURI+aqNv02eX4bttOtsfpf/gp52k/vBNqQgACEJhA4B8T2tAEAhCAwAQC+lWgb7rZX5X2O5mOFbWhBfOB354nWEITCEAAAhCAwBACTvTW4iuINhRX65epeSU1sNMy7J9XaTHDBQ7VlDAX/SHWxwkONuBCij1bkuLqSkYJUtmeaxQ6l7HMtsr+sqOXKHXly46l3hxZTSPqu+XAEa3mWE+zHmjMnGr15Hg/vFrf9geaHSngA1tVqlaKGtHjtNKIdAsBCECgI/Bv/+8lZyEAAQhMJqBtX1dXV06qplLP2nKV3XWlsAv9tKj0suCSMZRDAAIQgMBpCWT1StGQKrHs+9y1+V2beTvOUgFubm5S5vrzJ3tCioNQoRNDlRm2K5HKpsyY4ax/0KVNyNaRXDsqsWYDLmQ5ZAs1R9mvN9nCbA9rFma/UwUDfIktVBt74O/99wNpx47V1V8qg4FVsZXEeZoxe2hVb979noc/N8JTS7gqXYfDJ0JZFLKVa1yr2YEohAAETksAWfa0U4/jEKhOQN9l01+Pc0bVF6a3b98qcd6cTmgLAQhAAAIQmEnAxtPN7KprbuNM7XHUudTAVDuw0sYoTVadO6rTWIXRmm2PD+RCZKrzUUpNlk+20OlnnVO+iFZJDlt5UL05Kr01Al6tZ3z77bfho3OgJQ373XXxO11qtchoCJmkRNKLL/BY1ypNgdZy7CjR8SgR0yrgNt4/6nOdj6Wbd/KL0dYxm1EgAIEGCCDLNjCJuACBPRJQ1Iz9XrtHE7EJAhCAAAQg4BLIvtlmuMTj9v0/J0Ogn9+5/4dVEs/wOFkNL3nFUbIkAf+PiX0fGnChz8X/npdSY9XwcMLhGeqsfKDvYyW9SZboequ0CamSJliiFy6/bIXh6qrtRwrjnNffRZbo3pQZ6S2svfPZ6Pio+YSPlabAuZxk5HARUwq1peEsEU3wfUKTkl+jhOYJ49IEAhCAwD9BAAEIQKAGAe3u1Hf9xXse/sV68aHpEAIQgAAEICACi8sH2gUS5ImQyiCLuiQcqLL+5trQs2zzqNDXEIfLK+q2ARciOP7HklLjTJDfYb2zlbS5XoP9q2v4PvfegboK/sU/8NujFiosLv9mHGhYV+36+rq0h0z7wBanoUHryfHhYZUlMDz42irgCpVdNi1M1jan0AkBHvUkdIbgFAQgAIESAaJlS2QohwAE5hJQWjp95dK3N/1WVMBR9L96t1FI3XsJVFkH4X/V6T7qQM31jXbBsIW57tEeAhCAAAROSWCgxDOcjY27dHbyapu206fkpLG6hv6wljocq5I04EIJRbbc0dGk71SKP81a0ltodca08nARLW3rlKycWNbfoaW474EzYnVY3R0D8x44HLpTWrSQ9upU0xxprFGh7k5v3alN5l1DD4yy15TZh8biD9VePlGF0iqC3Bn7XI165iMEIACBXgLIsr2IqAABCEwkoC/Bw7dl8aVnImWaQQACEIBANQLpq8z1K33ZBULJE0FA8fUjLXaWHNU+6AlWSVuU9qSl0KhbFdpAtuhs+rEBF1KneksUMJuVclQ4UATsHWKRCuHqyvZWSZZdeVA/SNlZ6rBMtOxhhcJRt4DtJz22am96tivR0JJllxKC1We9KXCWczSufza4b9NP67nnrHOEJlUPSk/XSjdIVV/oHAIQOBwBkhgcbsowGAIQgAAEIAABCEBgGwKLR3XZzde+flTSWSRqDF8EjajZ0btTUhslco1aK7WdHNSFCMuQjyW9pjRNQ/pcvI4Uc0eylIJWSUH2IZTQLe5+1+HA4eytrXtqKYVUYmu68pH1dIh6m22YLaw3Bf6mfrsTLmuYCnVZ2vBhrSqVaq5WXsI18OJZzU4GggAEmiRAtGyT04pTEIAABCAAAQhAAAJzCaR6ii87ThjPygG+BGBr2oFs3JktH3KsIDVFBEtXVYynRLppyYKsYQd1YQirqI48tdJSOFsKuwsV1jywU5OO609WWn9giUS3bBxxaL54aKQfoSmNNQxdOtDChrXZrjSUmgws96fAdiIBXckfFoFTVY7Xmo2Ap8/Gzhc9T3oXdawArdm5vLy0HDY5trNvDah0j9ghOIYABCCALMs1AAEIQAACEIAABCAAgX4CiiRdPLowaEZSOhxFRhlLszqIWs0M65OGMlMWacCF/rlPapQmq6TvJB2sUeBrgpUkJ3/Q0tvS5uDw78re+E2lL7BCocJmJ6QEKdmfJkIp1VS5UhmUriunVXrKn4L58671m1KSh+xjyloo2rbtnFUl2+2c41Labl2rvRLznHFpCwEIQKAjQBIDrgQIQAACEIAABCAAAQhkCEQbwCVGZCrNK1KYnuIr7+/vo7GiXks6Sw2ToqF7PzbgQq+P2Qolect/4VW2q0qFftRnyf6ZxpSu1a7bSoNO7lYLHrat1hj0hq6ZBGzzXlHYVvbny9b0j2tPgU34EFniP8dU2T6yRH7mqlI0+rSPJVz2wpjWM60gAAEIDCGALDuEEnUgAAEIQAACEIAABE5HIJIYFs9g0AFVaJ5C5PywrJJwUMmksTPdgAtjXVb9EvzSZE0YYk6TUoR116firP0g08lD++5bVW7yEGlDRyh04lWFSJlSQ4CnmGiBJO18TkmIJR/SiSxR/oEhNf06vrw7X23U/V7qxB9aIqx9qPqVfR8XPFu6YitdqwtaTlcQgEAbBJBl25hHvIAABCAAAQhAAAIQWJiAzRNaT8YaYnRJOFhky/MQA+bXacCFCEJJtSl5GjWv/dE3o2T8TKv8rKbqfMH8ANZU6X2l9AiltBJ6GdfFxUXQZNWbiC0uVZe0e2u8PbbPHFs+/NiX4yUTL+Lj7e1t1iTlYZAB2VOaI50Np6SA+2tRoWbtgyxzPfArXau13aF/CEDgcASQZQ83ZRgMAQhAAAIQgAAEIFCdQPTmIv/941WtKekspYC1qsZM67wBF1LHJSplpUDpgIvEPKYjjiopyZFdJ2PlwoFDZxWu0LbSoF3/pdBL5Y2NpkO5RLWeEQnTUglryHDSQEd5bYNJA7dRB+vMu/wqRRYLbARcaT1U32qySim7kyUlXQxWmg+oo8sjlHMAAQhAYHECvPJrcaR0CAEIQAACEIAABCBweAKRypMV4NZxshT2uKFJYx1vwIWsy9o7f3V1lZ6Sv5snzXQ27ysScBNRzEk1kDIcW9IJhS9evIgaSuhUiGinsomJpiaS4URDhTU02c4SveFKUulAvTWyLfJl/scFp0CXkB6SqXwpZ5VRV2K0/hfw1HdpstfX1/N9WaSH6Dkf+lwQVOiTAwhAAAJZAkTLZrFQCAEIQAACEIAABCBwagKRkjgqR+Sy4CJLQucHipZtwIWA3R6kmlR3tqT12La1j53LQwGklUZ3gsq1ilBbC1b/CtdNb1VpndJG9U8Bm5HuKfVQgmk9TVacFVUtq0qLKBKF7dXiiOkDp8yZ9++//17i9cB+hlTT2sPj42MKXG2FugMe6dFydj+abGdn6qk8qnpJpCNSAgEInJkAsuyZZx/fIQABCEAAAhCAAATyBOyWW9XISg/5lkuXKtws22VtkSs76LTCBlzIOi7FLbtFPbp4sm1rF15eXmalQGlz9XQxAVEsZOqaLClJ82nlOSVS05QxQzZI7vT7kXypbfjKMCub/Zrzz2oIbZaXIqmrJRgmJsrQqv3+jpA6YejSFGiUm5ubCR36TaTzCrgc6X1CyndpuJtHkVt3ZHmkGndnCZW1lDiGAARqE/jo77//rj0G/UMAAhCAAAQgAAEIQOBABJQMMdoNLUFh2UCzgTSk2mgvcFpZmo6EnrR8hyUNuOBQTS+VrrI0uD0oUFLiFLQo7UlqoIQ5xcmuEAYoJhqo0+J1oUrkkkbsMKx0SpKrtGBFqsr9LkhW0qH+iYMkwk1u56ynEgf18rHu1FIb/OW7ulp5CjrpWYOKeQdcV50CqPcGPMyC7o5s5LhillcQ64MZHEAAAicngCx78gsA9yEAAQhAAAIQgAAEYgJSkSRm2dKtQhkkr2R3yivmsUbsm3V5qeMGXPBRSOBLY+4kRUmd9BtyFgIiIDUzJH9Q2OkmEvY5J4I795zzjtcQ2BsBkhjsbUawBwIQgAAEIAABCEBgYwLRhmtF2G1lUGRJMEOqXzje+UEDLviEs1ue5XX0Pnq/E86eloDNJ5sNjT8tmaqOSw1PV1M0ola8qo5L5xCAAAQiAsiyERA+QgACEIAABCAAAQicmkCacFAbsbciUtI0Q3jdVoYNH7cBF3xns7KsmkQB134nnD0tASsObrgCdDb+2dtT/A+Us/tsU4a/EGiVALJsqzOLXxCAAAQgAAEIQAACUwik72vaSgNNBeLOH8nER0l92IALvdeQ5iKrzGZ1n97eqHA2AvaFeMiyq81+9vbMvrBuNZMYCAIQOCcBZNlzzjteQwACEIAABCAAAQjkCaTRnVtFy6aWdBaTwSA/c9uVZtUcRUGSXna7OTnMyHpBVmerXpB1lOWWw8AtGPru3bv0jDTxPbymLzWMEghAoG0CyLJtzy/eQQACEIAABCAAAQiMI5CKoVtFy6aWdJ4gy46b0fq1SwGzb9++rT84IxybQIiWPdB9fWzihQQjZJU9+rRiPwQOSuCjrd4qe1BemA0BCEAAAhCAAAQg0DABhTe+ePHCOqgQtq3e3SSx7+npyRrTHR/oC3wDLqT8syW6SLLva3p8fNQL37NNKISAXjwVVn1ub28vLy9hUptA+pDXiAqVVcaV2kPTPwQgAIGUANGyKRNKIAABCEAAAhCAAAROSiANUA2iycpEpBFkNdmtMipMcL8BF4Z7LQE6G2335s2b4Z1Q82wE7u7ugsuvXr0KxxzUI5CNYc/mIalnAz1DAAIQCASQZQMKDiAAAQhAAAIQgAAEzk4gfd/XVjuLU4G4m5sDaTcNuDDqfpACq9jqqImuKKLwIiZ8DATCi6cUrSllP5RzUImAwpPT55LWusgqWwk43UIAAr0EkGV7EVEBAhCAAAQgAAEIQOAUBLQPXa9pilzdKjo11Q46w7aSiSMsQz424MIQN0MdyWrZmDsCZgMiDiwB7aYPEfGvX7+2pziuRCB7MwZxvNKgdAsBCEDAIUBuWQcOpyAAAQhAAAIQgAAETkTg/fv3aSzqVolcG8jK2oALE67+Z8+ehZc4heYPDw8qDx85gIAI2Evlzz//JFq29lWRzSorQfzdu3e1h6Z/CEAAAiUCRMuWyFAOAQhAAAIQgAAEIHAuAml051ahsqWsrAcKlW3AhWlXfzbyLhujN61/WrVBQBJhkO9fvnyJJrvCtKa3obKOZCPcVzCGISAAAQh0BJBluRIgAAEIQAACEIAABCDwfwRSWXar932llnQzdCBZtgEXpt0VCoFM3/0lGorFntYhrZokYCVClMEVplg3YNDBw3BaREEQDzQ4gAAENiGALLsJdgaFAAQgAAEIQAACENgXgWxi2a1k0FQ+6GBtZc+EqWrAhQled01ubm70BqeoOclDIyBn/qhd8+EGUajs559/fmYaK/iux3t6A4o8b/paAT5DQAACPgFyy/p8OAsBCEAAAhCAAAQgcAoC2cSyWyV8lEyTvnxM+20lLhxlMhpwYQ5q5XC4uLiIeiCLZQTknB91F3/22WfB98fHR2TZQKPSweXlZZRdRI9TPWMJla0EnG4hAIHhBIiWHc6KmhCAAAQgAAEIQAACzRJIN90rsexWP9olGaSg02ivtM5+ShpwYQ5MCW3pznQJQ7///vucbmnbAAEb8658F2iytedUN12kyWrEu7u7rR7vtf2lfwhA4FgEkGWPNV9YCwEIQAACEIAABCBQhUAqy1r1pMqQ5U5TBVYasbbGl1vs7kwDLsxken19nV5CacnMUWh+LAIK2wzpC5Tp4lg39bFQB2tfvXoVjrsDqeHPnz+PCvkIAQhAYBMCyLKbYGdQCEAAAhCAAAQgAIF9EUiTBqQ/5lezWNrN7e1tl59U/yvu8nBRlg24MH+6f/755yjJ7NPTE+ks54M9aA9KKWvDNhWweVBHDmS2brfo2a6lEdTwA80gpkKgeQLklm1+inEQAhCAAAQgAAEIQKCHgOSzFy9e2ErHSuRqLed4VwSySWalxyHO7mqaVjAmyl6ttRbFU68w7pmHiJgLhZZJHh4eSF9w5qsC3yGwNwJEy+5tRrAHAhCAAAQgAAEIQGBtAmFbcRiYzeYBBQdzCChz6P39fdSDArEPF/4cucDHUQQiffDly5dosqMATqisFZF0x4NuRjTZCTBpAgEI1COALFuPLT1DAAIQgAAEIAABCByDQLTLVUanv+eP4QlW7o+AslgqJUVkly6wDx8+RIV8bJKAgvHt80RLPlJpm/R0P07p5oo2QMg2abK8YG0/c4QlEIBARwBZlisBAhCAAAQgAAEIQODsBLStNULAHvMICB/nEFCmXW1atz1oJcBKdfYUx40RuLq6Ch5Jk5VKGz5yUImAbq5osU1LI7zmqxJtuoUABOYQQJadQ4+2EIAABCAAAQhAAAItEIh+wL9+/boFr/BhTwS0aV3vf7cW/fLLL6j/Fkirx1988UXnmnIXoMmuMMu6rXRz2YG0KKKlEVvCMQQgAIGdEOCVXzuZCMyAAAQgAAEIQAACENiMgLINPj09heEfHx/Z6xpocLAgAWlDP/30k+1QawDv3r2zJRy3R0BTrJdNEa25wsymtxhvV1sBO0NAAAKTCfzrhx9+mNyYhhCAAAQgAAEIQAACEGiAwK+//hoCZiWTfffddw04hQs7JPDNN9/89ddfv/32W7BN7/76+OOPv/rqq1DCQXsEvvzyS1Z6VphWxaT/+OOPdiA0WUuDYwhAYIcEiJbd4aRgEgQgAAEIQAACEIDAqgQkjUk30ZDabqzjVcdmsPMRUOykzTcqAMpvcHNzcz4SeAyBxQikcbLKJ0vugsX40hEEIFCHALJsHa70CgEIQAACEIAABCBwNAJ//PEHEW1Hm7Sj2vv+/fvolV8os0edS+zeAYFUk727uyN38w5mBhMgAIEeAsiyPYA4DQEIQAACEIAABCAAAQhAYHECevuTlFmb1Jg8s4tDpsMzEIg02U8++USv/Hr27NkZfMdHCEDg6AT+eXQHsB8CEIAABCAAAQhAAAIQgMDhCOgFUMporLwZwXK9DUzJMcNHDiAAgV4CumXsa/R0Q+m2QpPt5UYFCEBgJwSIlt3JRGAGBCAAAQhAAAIQgAAEIHBGAjbWT4F+Hz58OCMFfIbAJAKffvppCDknE8gkhDSCAAS2JEC07Jb0GRsCEIAABCAAAQhAAAIQODkBvQFMeTAFQZrsmzdvTk4D9yEwikB3y3z99dcPDw+8N28UOipDAAJ7IPAfNBXTFmr/e4cAAAAASUVORK5CYII="/>
  <p:tag name="POWERPOINTLATEX_PIXELSPEREMHEIGHT#5C74657874726D7B534E527D5F7B706F737D203D205C667261637B7C58286D2C6B297C5E327D7B5C6861745C67616D6D615F7B72727D286D2C6B297D2D31" val="183.3333"/>
  <p:tag name="POWERPOINTLATEX_BASELINEOFFSET#5C74657874726D7B534E527D5F7B706F737D203D205C667261637B7C58286D2C6B297C5E327D7B5C6861745C67616D6D615F7B72727D286D2C6B297D2D31" val="95"/>
  <p:tag name="POWERPOINTLATEX_CACHECONTENT#5C6861745C67616D6D615F7B72727D286D2C6B29203D20655E7B2D325C64656C746120547D5C6861745C67616D6D615F7B78787D286D2D542C6B29" val="iVBORw0KGgoAAAANSUhEUgAABHcAAABdCAIAAACgtR0PAAAgAElEQVR4Ae2d7dkWt9GGTQ4XECghpoKYEgIVxJQQqCCmhEAFwSUEKjAuIVBBTAkxHeQ9nck7mYy0Wq1Wq/0afjzo1kozo0vSfEha7YN//etfX8W/QCAQCAQCgUDgEgh8+PDhhx9++PTp0+fPn2nQb3/729/97ndPnjzh7x/+8Idvv/32Eq2MRgQCgUAgEAgcHYEHEWUdvYtCvkAgEAgEAoE6BL777rv379+Xy/7+97//05/+9OLFi3KxeBoIBAKBQCAQCKxBIKKsNehF3UAgEAgEAoGjICAhFhtWBFFsYX358uWnn35iXysr3z//+c+HDx9mH338+JG9r+yj7TIRm1247egH5UAgEAgEAoHBCESUNRjwYBcIBAKBwI0QePfuHaEO/4hqCHtouR7hI64gLuqFhYRGf/zjH+HoaH7//fdv3rxxmYUoq2ZDzFFb/5MdNpqwnk5QCAQCgUAgEDgIAhFlHaQjQoxAIBAIBC6FwOvXr//yl79IZFVoGPtOf/7zn7/55ptCmZpHEkr9/e9/z7559csvv7x69Ur3teCIeFNkHzx4YB8R/xAQsrtFfPjo0SP+2qekaaPb++IdsL/+9a/8dSWlMAEer4397W9/468WyMaH+jQSgUAgEAgEAqdDIKKs03VZCBwIBAKBwKERYE/m+fPncvmEvAQll0/Idhb7WkQ78lSbUQ57tFgh8fTpUyj/+OOPJKaKEWsR2xD8FMqwFYbwQgHhKT8bAUKW6MsyJcSqee/r7du3L1++lIrrEbACRDoQCAQCgUBgdwQiytq9C0KAQCAQCASugwAvFz179oz2EMwQomR3lnhKMMMult3pWnlkTqIsaBK6rEFT6EChfnNJm6x8//GPf8zGZlJYTyeCVcfzkypJJAKBQCAQCAT2QuA3ezEOvoFAIBAIBAIXQ+Dnn3+WEIsQhfRUiEWriSg43WdP33F8rlB+FighxS4ZO0uzhacKUJcNMZ4S8qXvd03Vkir6FEkqQyyq6L5Z9nih0oxEIBAIBAKBwOkQiCjrdF0WAgcCgUAgcFAEJGaoDFEIRQi0bEsItHi9yubUp/XNKLaz6mu5kmwoSY4mXIHsTxdl8RJXtlg2U+PMiLKy+ERmIBAIBALnRSCirPP2XUgeCAQCgcCBEOConlzn4KKOgogEWryPZAtwGSCbYDanMq2xDd/Lqt+GcsTlW1tsxNVvRrH9ZS+xgKBK4oiXf05dK1+uFU8DgUAgEAgEDotARFmH7ZqvMN7cgtXmcBy3VSHZHAKs5Uenz4EUz4+IgNzgR4iySDiu/nPl01vXXYHsT04b6nYQW2oNk0iPC3I1YpZFNtNtx1GmIcpSybMsIvOMCIQFP2OvhcyBQBaBZscsoqwsnvtnckkXdhf/w62S7i9ZSLAlAriGuJiPHz9uXozfUrqgHQhMIqBbOmwHceFe/UUO7OG4sGTRaT0rkD0rKK+H2aezaYkSEaZ+IwuabuNu0UtZVJf7PzhjOSteFDgRAmHBT9RZIWogUEZgjWMWUVYZ232e4mHzjgHWl7M09c7KPrIG164I4N5xBzQkWYxvfkGlq0RBLBCoQsBt6RBr1Q9gF2Wh+hp2opDSRlncFL9UeUp0Z4nUtNxFWa4tsxTkRvvYy5oF6kQFwoKfqLNC1EBgFoE1jllEWbPwji7Auw3yBjnGvvDdzNFiBb9RCPCZHQm02NSq+eTOKLmCTyBQQsDeyS7lXPhRqJzGGO5rWoW69hHbYvYtr0WRHnEdBwfYiVoam7njBhFl2R65YTos+A07PZp8eQSaHbOvu0DDWZF4c7cLkiho+Ugl7zaQ7kIziDQjgOOF74jDx9dU+evSkCUS3qKbmM/w4ryoHGHagkUzJlExEMgikEZK7kO92VpTmWnMNlXS5cus0eosVSBYzWqF3HshK1yOZuEnX8pyT48ZZYWNdt200c+w4BsBG2QDAUXgXI5ZhyiLBnO8LTZedAQ0JzhmICFW5T3IzYyiYg0C+nHSQmGir8LTNY84bUVcR5TFP9bXY1dzDZhRdwACcvmE3YNaevTOCqn3m9vMmjTrfQRa/NPCKFUCLaaz5mQTLGwhvN0KyxZzmW6/bulLWVADJRT+rHiO76KfYaMXwdVcOCx4M3RR0SJArO52yO3TXdJoNpTqEXZTzueY/WvdP75wr+YQ+7SO2K1r61sN4InvfmssjtH4Gl3G0b5NhdV34nljZFNGQTwQWI8A5kB2clBii6ZGGttAqlmeH3/8MZ28awgWJNEZKhxpfqHwLo/CRo+BPSz4GJwvzyWrvlKFNj7nIE5ITcMXWZ+GEaVqvwaTBzCoETpbRlbI9GwGZbgAt/6N5yzNe2ZynIPVVkGSObbpuuY9EW5oNWeBWE+S3SoWuUnbdXohiAez6DqypWLYgYEVZ7tgKYUoHwgcHwG3PEmQxshfKjb2iPOB7P1mK6JgKZB9tCbzwYMHtvrRLGDYaNs726Wtog4Lvh3Od6DMe6FyevlojT3IwD6fY9YQxkkVu0JmRwNmppnmbStqZMzpkduCcPyG67atDHh+DpBZ7j2DI+xik3MA4MFiMAKykGGNyNJjEVCwpxPZUGLWpJ/t6m6b0lVnlkIGo1dgFza6AE7fR2HB++J5Z2pWE2oanYZWRK2hYZjXBU9AHQatKwn0YaEiBHkKcaqjS52rIxQKTPftLyft0Ryzr9rQseqbJmFsrEnrbszahDxLLT0tM2ZwnAWWA8rpJjNjfoyQcgoLTTeM45h2BZdAAASwF84hwL7UI4P10YmJs6txDj6BI8vPvo6Cqm5lVC/21iXDRm+NsNLXYRAWXDGJRBsCLkZiRKEeF2ktFKCqI000jMxULbe1aEAt1f/S3mFuUqVj1hJlWfXNMQy1iKpraGoEWpVjy04JJlhlrSg2HoHUadv67K+2kSmm6jIGicISiWsg4GwkdqS+XdYVSA8C2Kcyg/oaJt3BEOIY3XrJNy0ZNnpTeC3xsOAWjUivREAdd1QK6UXxlbDGLVFvQROpbqyR05JC19VUGV/m+I7Z4ijLqm9wd4PA9sowH3R8v3bkSJgqM+Gwg7hjY09NKj0dpOsLA9qlSxi4pG7SDeAeLAKBjRDQgS1qEH1Yz8jWnXIjXAjXV82qEyOJviFcPQ6uZNhoB8imP8OCbwrvrYjbgKF5ycYeK1MF1bw4q8N72AbR0h4/vmO2LMpiEKjRmgLd7nhGoFUeMXapVQ+6lKvE070QsC4dyouJMFgS1ZhTDuVgeYJdILASAbsPIHOqfuXCrugVPBI3beHSa5Eite5H0OFho1eOyUXVw4IvgisKlxFQ53nRYpOjqS66OgxrlB7OhtA5yBKSayw/nYY/oGO2IMpCfWtcW/bzMDba0xFopcNCcsBTp0HBS5iqHvmDEWAVXPuLxPgus9rkCP7cYPyD3fUQUIMiM6t+VFPSTsZC4GTVrFQhOuqCpJ2PQrkL2TVEwkavQW9pXTu0xpuDpdJG+eMjwChaqgldo1ilsopR0mtiNl3Mat4NcxJ2/3l8x6w2yrLquyaotYcWItDKDixrpOvdiyypyNwaAWtQRXPVzIK+UlkZ+h586itnUAsEahBQl4IJxarcIh1ow7NZ++LM8Gz5GuEpY+WnCbv72WGjKzuuV7Gw4L2QDDogoPZ96phYDUoaFImXIn/LmyJlsrq9Vn/KoEyw71MFTdt7QMesKsqy6rs+oqWWmrf6Wn374LDU7OAIj/mw3aSCHeR0kG7fo1N6LclrGyMRCAxDwI5kQqZFJtx6tzXnQ2x5Jk4vM6x2XRK9yLZ1QdjoNtyaa4UFb4YuKmYR0ABpkTJ0pPq+lAVxjbIco4P8PIVj9htnKrI/Hz58iDHjH8uNfDEtWybNpNbHjx9lwc8uPaYlb5iDSdZWv3r1StOROCYCP/30kxNslw8EW38xho3rkVv9fPfuHQqWT+IO+8fXt3t91Zcv1+u3g1ljwqzUf9qbz7/y6WHt65pZ8OTJEy3fK4Fpc6Tc1pZ7uvXPsNFbI+zohwV3gMTPlQjIl4gJk+qVYcoxdVQos0Y1ff78GQqHdeDT9h7RMasPSZsj7OaK9bKdrqSdHqcT/oYC666sdNyOp4OsJIsOWd2w1y7c5DWG0yqfReku2zV2paDhKIuu+IrkbCnM9jLTxDazy4lB62QL8VkxBhRoNrXNFQc06pgs7Ig6poQh1YkQ0K3RNTadWWyHpaQJkNbgIOp6R4enLLx1h2jvjnJaSVwnfp32ylROc4TdXHFKkrPnv337VptgT85oZiQOhQDL558+fbIi7eLjigAMmJcvX0oaV489DStYpG+CAMYPwywLjQOa/OjRI6x19jjKIu7sYulOFNHOixcvFlWnsG6CkcawsYczS4FTGLZMl3VZt4a6o0KwTWs2tc0VLff7pMOC36evx7RUDuahmtZsxTilJJKvVE1fvnyBThed2R3JszhmC6Ks7hjdlqD6GSCw3nG5LYzDGu7WwuG7UnOtkfz58+caZXHGAEVT42iu4Rh1D4jA03//O6BgBZE0xCLswSFo8CecWWUuFNjpI3EU9GcXj8E5NDsqBG1XJIYhEBZ8GNQ3YSTHBVeuuTulJNDZPZYGMGUhbyWRBr41Vc7imFW9l1XT4ChTiQAH+nUFGm8DZ6myYhTbC4FUeTU4iL2EJ6ayKk9fTu1FP+gEAlsgoCEWoxcF2DaDnFmtjG30NI60a/2+TfpSlp2SW6AXNI+DQFjw4/TFNSRh8Uh8jC2irEolOYWkOKtdVqamWDTnn8UxiyiruYsbK1q3eOUEaJQgqi1EwE3m3XvNLuHbA1QLmxXFA4FBCGiIxdY9Tmp595XjWJwkzN60oetTIndlqGaP+3aZvE4hIEwslg0aSQdgExb8AJ1wKRFkRKGayoqx3GYUptu0pzzr+CsXlUTlbnGBULk5NU+dHu6i22v4TpWZcswiyppCbKt86xbbXtmKX9Bdh4A7pASx3SezFQAPEgnXNTFqBwIbIqAhFu+S1bxGyHEsqyStZNaNcG9b2WIubXfAupzQdtY9NrIc4Nf+aQdnWPBr9/WY1smIOuBGli51rQn/NsLwRI5ZRFkbjYE8WdZxraNg3eV8hcjdGwHrooksu/caS/jWxbRrq3ujFfwDgf9BQEMs7rp4/fr1/zyb+CGrp9klWDvsuZBjgoDPtkFRF7fYEoTZ7grBNzh+b4ZAWPDNoL0vYTQemq3+I0lZpJxSkjJdVFMXIlmZ12SeyDGLKGtNRy+ua2cCR10PuEKwuElXr2C7TNpaeU5pU2DsDr68OLspuyAeCDQgoCEW346svE4QLxZGU68B2HwbcRVk+/Dhgy5ssZG1XuWKhJbjMb0QK2GkeyFgzUFY8F6o3pwOURb/VoJgR6aSWqmaWOridnhUqBI8TiJt72Eds9ooC6AxkzQDKyXfwaQDyDlmBxxnKDhJ7LbDygngKHMUR3uHrmFdJPUGXBV+suvKWxAUpop+3pQu5jUD8iuPomWJQBAirF5XEkllO0iOm8z1vcZuO14mnSLAgmplp9Q03IrhJKypHmV2QYApyZBgXtjpJrO15ijdLjI3M5UQi1iIRcf615ZEQ06dwbOLC5V+iT3fVfMJ49n2ptOtvnWzxNcUCBu9Br3KumHBK4GKYvUI4Bvwr758WnKjl7JghHlK2R0hx+lh6xGVxdvBMSt/84unqBW7gpg2AIuIHZ2lM1UAM8y/qacXy7fodfk4puCjI0zAVC6s3U4ByL1b7hwwddOO5lWKKQrkdyFSoL/7I3c7GcCWARGBWf6xr384YLt82pXNAe1lEmsm4O4gX14AxgNzjWFgu0xGhc1k9tGt10CDaUJjaRFtr2wRc41hLIAU5ogNwKhSJm7nb0EZlom4p6pspTeRxxUY/zNs9DDM7RQOCz4M9mBURoChaEempHtpvDLrXZ5axS6NPbJj9lUBIwykNWlpL9qcNo2DNYXIEQxVAYdejzbyjMWhx6FRV1tQld7JYqsF8GkYnVpRWoqc1vnLUqBkmQiG3xLBNekF40g6rsuAdNYPVn1Hj5C2jqA+ApyVrXBahr5YSTCqb4EAKtQ55fx0o4KupPt0svB0C0lG0pQQy1qHpenCBOGRUisUk/bqQhLw2pm4Bg3lLoka676GXblu2OgyPn2fOnPg7GYzr7DgzdBFRUFAhpBTTRcwJVP962YiDT+yYzYZZaXNcF2Y/py1eQ4y9RRnAXIVT/pTwxKBrksrxOdIfQh12uDl/AB1+wquOcbb9m+6KNKFSBcENiWS+otldqrsnIKjm+yCxVTgWibuntouTjvIFY6f4xFwg4dOL7hlKEMdIafWh67VVo3Up9E/hf5SoFjIKBSzJqwXpKJvbUOWWr2CwEsf2QZakQrppdLezUaXuyAseBmfeLoXAtYZ0Olf1qJ7idqFb2plymT3dczyUVZqS7TnyomCG5GiIEjhr6ePLpmjPQ2GzIoubcTPgFpqOy0vCsg6rnpyuCmzM1CXgaXHbc+Kl7OSSJfmb01E/TkBgZ9THBVbesRh62yzkJIemaJWk6+BLgTL7mYNtSjTEQEmi0xM6Wv+FlY0lC9DQsqftzdT46cILEooJtkEQKlXgZrKlmEOahm35JEtn2bCBSLyjw5FxzqVKC1C0/L0/wv++v/6qZ0Kk+aEjU4x2TrHWtWw4FujHfQrEUDnpNq11/islGFwsXM5Zpkoq2GFTPu43j9Ql8K674O7ajA763h1iS3F0GYxdw6B+BkyNDEVNQ13w0BrCZFK+Z0roERqBNi9jA5RHd44kVmpKDkFS1YDQnC9K+a6OCtYZI5HwI15+rp+I0X7lGEzXvKVHJ3G0FmzNJFVaE428FF1ii5yRsR2AWlXd/bn1Jxd1JD1E7wg5xqoa+AV1qoAHbwFwa79SIccI6HSApYBkYGa7RFVBTLqwoKXkbzzU8ZGqprO5Wst6j7VS9rqgztmX6ugkuAWrGfPnrlMFAr/8CNRB3ylhEZyvxOfQ+WWD3fRB/lcK8ftUo5C+lMW+CF7hOsXU/G2yLGXYll93cxLMKxZP5aeosuYe5W3mTkJpaO5JQ8i9Frl3ZISe2gD3WjR/GMm8C2cYDTc5chP8qewnbpmfeWdQvB1HcTMHTyVuD0SiPSa7Cwye2WykoemGgwIjeVmzpcvX9pW4xDX30HHQJI78RhOh73cybbOpnuNBKc0LAtNAw5XRXHJLXChVbh7kOnAP/qdnyIJdPBid4ERSdZPcG2sS4SNdoAM+xkW/FwWfNjA2JdRtlOmfJV9Re3C/XSOmd/LwjxYIPDjy2tyPHVefuVOpXC5zyKZWx+tOUFUju+VYLaDsnMMt6NM0z6FrB0JpCWoY4TYYuV0SiQrbZnIXk/dwAaBrCQC9dTSkVuSFEinCmfpT2XaBXvINqzZT1GuydfhJy065t+pJa6aBjaUcT0CJkunuVJoO+TWIPPZq6BPAJk5iN2RQYiCYn7V7x+eDoGw0bt0mdN4S6d2KrMSzNrEsOApYpGTRUBVn7XCjK5s4Qtkns4x+x/H0XqEGKrs5M92EsGS7elZF0H8dfRIltolM90Zj1mIZkEoY2i7Q+YeOfUdCne1AXbqkl40e1Mii6rPgrBpAbemno1RmSZgUhjJ6jcrjHREFxDcis56q78IzLRd2sDjJLJdtqiZ9YVddwBCA3eZ1NS9cJBQD2mUTBEIG51iMiYnLLgo9i7Ga0yX3YFL6mLRTfgYF2776Ryz/0ZZ1kto8NjobF1jm3UvJAa4lSfhzs6ub7sMtWy0RjQlCtH+xS1eNPHseFA6SwdGSuREOlpbLYl0Y0Q8ntnRbh0jCvdCwKlXuCzq3/WFs6utDrQdf6Jklo75ZkyYcaLTbHsbOlohXbQg0ix2VDwXAladLlXFtJQBGTa6ucfDgotya1BrzZhHxVkE3LCUPupyWGaW9V4FrJElfXzH7L9RlnjtCJ113GsAtW5fYSrKsEDd19C8TBm3y4m9XNk0GWpZnNN9htlIIBUmnb0NXZYSOYv76FYuQdsFxpUhlgBLN1E921kp8pU5Lpa+tmKtxGSvYrKlKVNS/jZ0B8ND6ha2RvdqYPA9AgJho3fshbDgop3OYsF3HCojWaemh25q9uFHSt7G64yO2X+iLBV95Yq4etVpfKmYynLahceBttQm7IYG02Clwy39NbUv7HjBriGoS4k07AykRCwmR047mwqG1rqIasPpsZnjm4NU+q8hkB4v8CU5qvLUviDRMMHVh4bgJYGKRq1BQIcZSnUNnbDRbeg5W9YwwS3fsOAWjUg3I5CeoWizPs0CDK54RsfsP1GWnFSZ8toX4ShB1NS+R1m5LGJ0rsJuyWGldy5DbcrcSheoz9fmf6vPJ3TaxoYj0ibJLh09JTkdJ5PlCG3RLiYxNeN2Qe9WTN1QoS8aNqNUP5C4FXrR2EoEwkZXArVRMZ2honXDgm+Ec5CtR0CPP1hPoM1Vq2e6b0lnbdUNO7Jj9hu6hxuZ5S5IuUTYdlhDWl7g5s5TbtpNq79584bMV69epY+undPrmmNBiZuLGV5udU0e0Zv2wlkyxTwvhZe7pG2V58+f25+VaUcEsSsr7l7MSS4YcocyTWCyYHFJ7y6kXcdCy+wuzw0F4JMGbqgAQnZiToEDBW4blxv/mdSVH1qYohb5l0QgbPTu3RoWnC44kQXffcAMEOBud7gDqbO2p3DMfv1elrzGg8fG15DWjwyIQAqVhN/gPpxF3CXDYpEXsl6kI1BwTvDKr6kAMv+y7UonXkOUlX4Oay8i2TZunZk2n50i+TgPrNlI5KNwW8sQ9E+BQHZlqmay4DejeKmuZoPQPUKsU3T6eCHDRo/H3HEMCw4gNZrN4db8U1YWHOzN1NZX5AOMuAHjv8FYkDx19ig8so8Ksm3x6KSO2a9RlizSdNxfYt9DPhbpoizxSHAmVsYYW/TfZWimE6/+o6gKQkqkYep2IaIijUykksunZlk+wN1pwHMj4dH7usKqiY14BdkUAfyA9KvT7Eel+o2SuAtsMvOPsIoBRkIJYrx5W+Y440oFi8RBEAgbfZCOGCBGan0aNENK5HQWHK14QKOGAzC1wD1gbDgWaS9ToKGjHdnD/kzbew7HTA5ZrnyV053U1Pd0Xb50XsNNDI7OGX/ie9mxu10T0E2WEXwbeDlpiS4aiHSRpIHv+iqu+Q5PlgnwiftOmTaZHcJtRKJWMwKyw2CHx6I03ceu/j31YTPmt63YV+GEjV46kJxRWFq9vrzT6ve04MfZwnIqnZMs9V25acl4Kct2DdPksI7Zr3tZ/OPFAEl0+atLLxwRVMpv376FOFgcasu1S3uPQ4Qlc7tGjmBtB6n1FJM0rWF1hK53kjQQ2QtY13yCTCSRdTUe8U92MMjHS+afDvK9BA6+uyCQLq0hhvPGRDB2HRkt8hcvin9MzHTLa5dWBNNTINBXyYSNPmanhwWXfkE38oY/p58OFW6htDH3Bxk5+CGpJCfyslLhZ3Nck0/jmG0UbYurwVqv0pecu13g7pqvw0jz+ybSxXXbBZW8WFxXOSXR0GtyCYqlc5Y1e13lVeHJATrUPWCyXqL5miCTp5XwdiyGs64ykOhIOUjVIJAGVOj9mopRJhDYHYGw0Yu6wE32RXXrC4cFr8fq5iWz8V6Dq3YWGM/rmP16x+AW/2QLRf11LmQjDMUF4QqBLdgdnybL2AOETBfXG9Y2uhBx1oKuP8seZtp8WfdldY0D2dxPQEDlPtrA1hYBz/hbB+06n6zrDBhjwUIRcEtr5LdtHSvBSAQCwxAIG70I6rDgZ7Hgi7r1vIVTR4W2NPh7Z0Egbe9ZHLOtoixZZdczY3LvRTb4Pksf95WTgwF9CQo1NxBZfms4leSI4L4vPaxC65wD2nYR/BYQzdJ0zXdLmFQHUu4Y5FS0DWw4T4jXkv16wSzH5gL25eAxTkCzqNermJ3C6Wi5XsOjRddAIGz0mn7MTv81BKVuan3Cgq9H9XoUGH7qXWvrGlw1rXv8RDo1nMyHdcy2irLE29BxEFGW9cgZHHYXwo2V5p/pxGtb2HCjuYGIdLdtyIkCbBcfTjWfyFO3arWlOwaTboCpSJEYiUDsZY1EO3itQSBs9CL0nIINC74IvSjcFwHnpAnxKV+lL+u9qJ3XMfvP7RfdgZOVdYmy9N6LpVsi3aXakaB7hcbuQvSSKp14DbMuPfbWQOS8xwXTDzIUms945uigfGhbOhFFAIC7nKwYv5dFVJ/Gmb0G83o6zLhNFU7WzYq9rPUdFxTGIBA2ehHOYcEXwRWFN0UgdfZgV/BVNhVmAPFzO2Ybvfqmt0xCXzwPPO9KXrgvbH3I0hF/uVpArh9w1SnGFQvWrSGN11tz4+0AFk5adxtEtkWuytKf6X7RUgqUd3Iyf2rwtIy063XuHefyUytnNu1euKIJDJVsSclMGwuAhfIdHyGYIkyCadKR+CyptOFWmIOkNx14WQRmcYsCgcBBENABjDxLbbRtgjPEmGy8vexb+JRkSmq4QgKbhRiWWk16PEekcpYxLHhNT0WZjRDQSWRNbcNU2ki87mRP7ZhtdS+ZuoC62l2JOxVlAPHXRlCoY0vBgk4x1LotnFXxWn0AC+WlCbe9Ux9zKoXZhJt4ADJbJS3g7tDDZKZlyjm2a0QFMAayVQCBjjuUarCjCOGBNCu5zbRqjrQbqLYkLYV+eXDa8uW0ziwRANjL5fs+dePZgXCQn21ToBIoVXHa2IbJUskrigUC3RHQAayapIGFxh4SXGE+1AyRsJofvSczhXyKofmpIjmLdNd4jgKL03hhwYHlgBa8YQyfrorOXDU9JK5tfU7tmG0VZTFwZQSI115wPd0QFzR1Q8CqNtHFjDApg7JONZ12RmGpaQAL1yh+qiUTWLSBacm2nHTiLTJdylQtn3afPqpMOAp001RFHsHFWuKpksPypdX6t2bcamFJFKqIf9DWLykCjHDLulfwljKaysFPsgIcLc04TC9xOCMAABBvSURBVPXDVFva8l2TC0O9jX7UCgQ2RUAG8FIbLSIVDLEGQtAX9S45TElnl4U1xWqm6niOFvyw4BYNSR/QgqdCXi/HesVqg5hK12uptkibKYmCl9VQZWvHbPMoS0Cp9KRl9LjhYvGFjkxsVwZkUcHySMqnBQT9ASy0m23CRUE1o8RWn007nxsQauyWI+sMCUSW+u6pGIxgx0V+srEjPZV9uktmKvwshtoKaQt/p9pLiyQsmaVZ2XZdGxbWzn2pJBLF1iBgFQ69wPLNGmpRNxAYjIBqLRKVNlollMVKdJrm2IQud0pkBX0S7tiCXaapmTvjOdoWhQW3aJBW2+fy4+fWCOA92pkr6aWu2tZCdqR/dsdsRJSFL1KJuHgtThc7V4YhlY2g2CKwI29K+w9gMdXYGvGm6s7mu+bDC6swW8sVkJjeyun6wpVPf6bzf0oM4ZXtypTsmJwGDCVot4gVoh0pNgXI0jY6aXuRXSrGncszem3X1yu6MmhMOkj1isbLvOLpnRHQ0bt06MrInzKyQJqaEjee3SLRrADjOaYDQ+EiUWh7WrEmx+lzWDSo9BT2W1nwGpwvUIbJYoeipJd29IlwaJgah3LMRkRZYFTTo7KRkiov1sDskJpa9HIjL7tZNIBFoaW6vEdzZo1KgU72kSXeTB/wLdQgn+VVyHSdlfam1pX+cqZXn7oEJhlSVOFvZRVHoeZnA4apVZtiJNN+avRO1SrkOxe/UDIebYSA8xQb5ksqGK6VTI1KtZlSiJxAoBIB1faLBpuosrIJkzJKP9V7ztYULAVtGc8xC6A1EOXmZ6uXMy3x61nwctvjaT0CGAidVproYnrqZdCS4ZgpFJpIHbMRUVZlkC3bIHSbiksiHVJT1JzWzhYbwMIK79Jun8c9XfMzRSkbZM6y0EkrCYbLbBVbID1wiHW0BTQtJStVgxu1yLZUMOVbTrjm12DoVlkKplda4YZ3WZ7yU/HFReayj1KmE0+bEUjnHTnN1KSiOFuFgbSSflQPBBQB1XhZc6nFXEKW0gqb9pR3CxCp3nPWEIvguNif4zla7pp2Mmv++kSqSWqsT8pXO1QSSw3lRhY8lTNymhFw6xdtHd3M3VYMx8yioenUMdsqylKtkS5iqTQuIZrUqXt3IrOw5EZFcVD4O6WyB7BwjbI/neFxLbUll6YdSky8qfCmQDnVsKlpLFTnUTr/p5xOCYnZCCoT5KkDTa3IUtlmGbVh6PaypqIdnQ5TgMyKlxZQKEgU5kVaMXI6IuAsTdn1LPNlbIgGQ011VA5lpvH0tgioUqq30WAlCnm2igtIUr1HjlgBnJLyrBnPcWpIOGPUcZK2WR8n5zEtuBMyfq5EwM0scQO6u0OzQrq5oN5Id0napsahHLOtoiwUkOBe40nTo1Ie98L1rtsrSJW1K1/4OYBFgTuPFBNBpiEQmqLvUIJ+A1BuXEIEgac4ZvNdlDW1Hi/GIO3rLE2xxIKY/VtZPUszm9mGoWvy1NqhYDv1NCtPOXO7sVTmG08dAq4jmrsYOrIGFiGWQzh+boSADt1KGy1iyELArC8lxURjTxmCynaN5zglmCIm7QoLPgVU5G+HAAbCOkKSZmRuxzFLORyzLCxZFfGbtMO65Hz58kXouLXeAnF0cRqm209cU+Dhw4cFCrOPBrAoyPDNN9/YGZKuPBXqlh9ZlCjZBpQjgqgIXObrnsLX5rif+kh6OQ3qtIBNfP782f7UNAMs/Ry4Pm1IuOZXYmidCZg+evQoy1oa++rVq+zThsxPnz7ZWlMqz5aJ9BYIMEdsfP7+/ftffvllKaO3b98+fvyYoc5w4u/SebeUXZQPBECgwUZTC8XIvxcvXpQxtApqpXYaz3GqaWHBBZlFFnwKzMhvQODdu3c6bW31KcfDlumbDscsi6fVexT4j+rLBmTrM2U/EU99JSnbEub2SmrZ6gNYKF8bc+JRaf7KhG0C6TagbAQIkbZVeUskS0EUNIOvsskujLEtxbutJFJTzFJehKGVMNsu8cKzaNQIli0jMIrMHQdSlldkziJgx8CijmapReu2TdtZ2aJAIJBFoJeNTom7BcSOez4pL8kZxpHZrZaio+JVmpJoUwXW+EJnkSJSYC2RLIWlFlwpR2INApxOKixML9qOXiOG1lWz5YYuP8MxE0xUP3ydYtQlR3YGnjx5soaa26xYuSSWlWQAC8uXJrDaLTku6rXFFqU/fvzoyjcA9fPPP7s1kgYiiIEKfvPmjcjjCJL5/fff//DDD+hxd9DOyW9/QvDly5c2R9NTqylaoD7hhgEVrTUt00HBPXv2TMo4Y08mi08AQpNpeJnOoqd2562tpxaxi8JlBOgOdJ0MSCY44/z169flKgwMRo4oAVbrcXmfPn1arhJPA4GOCHSx0Vl5rHaiwAAFNYwjbQkLvsiCZ0dIZKYI4MjhF1mviciKn/zFstj8tC7HZPgnu74SJ9vdLfIxSWmtNTnhmGXRs4rov3pPY9O+CenplUGti90b3jWabdQAFlYGmmD7pvzWr61YSMuSpCXbAFQa9jQQESGZ0ioMUYdkkpAxx8BYeoY4XTURFrpUUACn8lGKYWVFKSa7VdJqO+Z1dHXpaBXJjSIFWQtEYjwCdMp/teq/v1Ccdjo9xUizATzTgZzx0gbHQKCLjc7CaCcCujpbpm/mMI5O96ZzvKFdqfVpML5HtuANmNywisxH9Z36JrZwEsIxc6PUKQfFfJPbL6AuQ2SlAzFAdQ5g4XrCDk3rkbti9T+demWNob6ulsRa2FmdPSqghcsJhpptow26yG+wH7ADKKGDJhLQkLaj/XbNb8BQAyoEQ0htNekulthibnsc+vZRpPdFgK7RrpcJJYOBv3Z+kUbzUHhfaYP7bRHoZaOzANqh3qBLszTLmSM5WusWFrzcL/G0HgHri9rxvD7d0VNyzQnHzAIy5ZhtEmUBvYwMDeasKPVpO7w2UtYDWLj22oWrXqNfAMeTW6P0tdfWhFjaWAYcWkOcS/5Cs2+wQcf1Qk9kXo8he3QQUSebBD/bokqFMZuwmyGwyJaJzB0RYKijr/DGNLgiwXhgRtBffSfCjs0M1udFgHHYxUanCGj8JvQHLCUM5hgWPO30yAkEBIFwzETvWcfsAdBIbse/XMUjryjgYjbfCsgpVftaF8r6u+++6ygkpAawSAXmCjJ7ZBbXPK4US1Eq5wiGeLHpO2nlitd4ypzSU9oxfq7Rp9GKQGAkAl1sdFZg3kjkFRF9NEBBDeYYFlw7NxKBgEUgHLOsY9b/JneAlhCL5dvmEIuecwtUW2ynDmBhh6CkwcTuReirtGnJyJlCgOidR7prNFXskvlc1KEzmTgzQvRL9nI0KhDYDoFeNjorobWq+AADFNRgjmHBs/0emYFAOGYyBpxj1j/K0ks27E5Uw/hTOtTFn14TsE1xH8Aiy9ou9fW9ei7L7nqZejPb9Zo22yI7YOxAmq0YBQKBQCAQAAE1fCttdBZMJc7T2bVR1oyw7Ny3mSVVmTmeo1W8ViFXChzFAoFLIhCOmXSr1Q/k9I+y9A0w4rk1I8mqzpWkpsQYwCLL+ttvv9UWse93z2NvWWQqM2XxcgsXoVKAvYqxCK2bn6wTdz9Du1e7gm8gEAgMQ6CXjU4Fdl8EmVXRhCjszMsSeEqtJmc8R6QKC17TNVHmbgiEY0aPp45Z/yhLQ5fZdazCEHSqcw2pKS4DWEyxJt9eSReLYQWgso8k0thiVGTZHSdT3SNEcuslxxEyJAkEAoEjI7DGRvPhHXafHjx48OLFi7SNSlkelVW0rhk9f/48JaU54zkq60IiLHgBnHh0TwTCMaPfM45Z36tReNVVhxcLVM3E7TU+EIRsM6mpigNYTLGWfN3OooFrsCpzud5TGWOgd72mzbZIX0VjvWS2cBQIBAKBQMAhsMZGc3Om2ncS6W2ZLqwq2zW557B8e/B4jg6uws+w4AVw4tHdEAjHDJWYdcw672XpUtbKN6mUjsi9xRu0A1hYg5Sm7RaWXRhLS0aORUBwc9bXFrhqmrcX5F4ZGhgD5qq9HO0KBDZFQA3fUhvN1pO1WQip6kgE5niIEpecwtvUnJN/8+YNxQqqbDxHEbvyr0Wj0IpKalEsEDg1AuGY0X15PdA34Nbb88oLVLNMiQh1wEFztnxDgQEsZqVSuGhsedlvltR9CkjH3RAu3cgicZ/ujpYGAoFARwTU6Cy10fYqP7HO7oyJUlbbPaWlyRc1zhHoQtPGcywIk31kmzzV2GzFyAwELoZAOGZTjtlWe1nu5ICq3ZrEgDemBrCoaakNfG26pu49y/BpFN6W5qhJYZX0ksjYjSx32PWS7Y1GBQKBwBYI6HbTUhutqzwiFVrInjFBM/NWBmU4Rqhi2/dINRPjy60YosbL9/eM56hCVias1bbpyupRLBC4BgLhmNGPk45Zx3h6zYFvK4aT1S2Y2ZLN6QEsKmWzkmzR0koxTlFMB9gNVw1165XV01N0VggZCAQCR0NAVSg+QYMW1a0bzJZtmrxhhY4SE2bjDfajtCQc9RFVNL+QGM+xIEz2UVjwLCyReR8EVKs0qJSzo1TjmH3VsZGqbqY2zip5qSLGEqwkNcVxAIsp1mm+vkQbDnQKjs2RxVf6zmbeIS1ODNOBKX1DRXaHLo42BgIDEFhpo1E+ugOGacZg2Z8SYkkrlBFaCwNHSTVzKLH02oypto/nOCVJIV+bFha8gFI8uioC4ZiVHbOeUZZeSLD0wLcbfKpYUV5Wcbtia34OYFEvnq4EYJDK59TraV6vpEQaDInrNa3cIjs86r2TMs14GggEAjdEoIuNRgsRTugiLjqZmCoFEyOL0tYIhPJ4Y9mSaV2XM56jE6D806rosOBlrOLpxRAIxwy/veyYPaDLKdTlH6e05dIhFE35vHUXdlciwls38s0QTBEY3u2lo9mufPv27cuXL+8JDl/AlE+qo844/TyLVRQIBAKBQCCLQNjoLCzrM8OCr8cwKJwOgXDM6LJZx6xnlMWXCmWUdIzcTjfsmgXm24tysy0Lfh8+fGimc72KoPHs2TPaxRF/Qo7rNbDQohgVBXDiUSAQCCxCIGz0IrgWFQ5dvQiuKHx2BMIxowdr3PVudwxycZAMGjmjefYBNF5+tik4hgFf7oBCX48X4LAc2dxjF+uGIRbroxJ48wpEBN6HHZ8hWCBwCgTCRm/aTWHBN4U3iB8NgXDMKh2zbntZGtdyQvHp06dHGxBnkUePh8Wpy7N02UZy4hI9fvwY4vc8J7kRqkE2ELgtAmGjB3R9WPABIAeLQGAvBBocs25RFp9pf/ToUc322V7onIWvqumIV8/SZd3lZDaxTMInZWQTz36XpjuvIBgIBAJ3QCBs9JheDgs+BufgEggMRqDNMesWZQ1u7bXZqZq+4TG5a/dsTeuYyXy1k+14Ai0i7QixakCLMoFAIBAIHASBsOAH6YgQIxDohUCzYxZRVq8u6EyHSxrfv38PUW6JDT+7M7jHJif3gHEDMm/oxW2Tx+6rkC4QCAQCgQwCYcEzoERWIHBaBJods263X5wWuoMKzs0HfFqEA2Nyi/dBpQyxeiPAqV/5zszHjx8jxOqNbtALBAKBQGAEAmHBR6AcPAKBIQisccz+DzESD5WGrCu0AAAAAElFTkSuQmCC"/>
  <p:tag name="POWERPOINTLATEX_PIXELSPEREMHEIGHT#5C6861745C67616D6D615F7B72727D286D2C6B29203D20655E7B2D325C64656C746120547D5C6861745C67616D6D615F7B78787D286D2D542C6B29" val="83.33334"/>
  <p:tag name="POWERPOINTLATEX_BASELINEOFFSET#5C6861745C67616D6D615F7B72727D286D2C6B29203D20655E7B2D325C64656C746120547D5C6861745C67616D6D615F7B78787D286D2D542C6B29" val="21"/>
  <p:tag name="POWERPOINTLATEX_CACHECONTENT#5C6861745C67616D6D615F7B78787D286D2C6B29203D205C616C7068615C6861745C67616D6D615F7B78787D286D2D312C6B29202B0D0A28312D5C616C706861297C58286D2C6B297C5E32" val="iVBORw0KGgoAAAANSUhEUgAADtUAAADFCAIAAAAeggtJAAAgAElEQVR4Aeyd7ZnWOtJu3z3XBLAhhIEIoEMYOoKGEKAjgA4BOgIgBCACIAQgAiAE9s6Ac5/xORq9ki2XZVmW5dU/+vIj66O0JEulckn+4/fv3//DHwQgAAEIQAACEIAABCAAAQhAAAIQgAAEIAABCEAAAhCAAAQgAAEIQAACEIAABCAAAQhAAAIQgAAEIHBAAj9+/Pj8+fO3b99+/ufv169ff//991CPP//8Uxf/+s/f3bt3Hzx4cHFx8fDhw5W1/AP/45UESQ4BCEAAAhCAAAQgAAEIQAACEIAABCAAAQhAAAIQgAAEIAABCEAAAhCAAAQgAAEIQAACEIAABCAAgcoEPn369PbtW3keO29juwD//s/f1dXVvXv37KlcTPyPHQouIAABCEAAAhCAAAQgAAEIQAACEIAABCAAAQhAAAIQgAAEIAABCEAAAhCAAAQgAAEIQAACEIAABCDQNIG//vrr5cuX8jzOcDuOK6YTkZ88efL06dM7d+7Ed6dC8D+eIkM4BCAAAQhAAAIQgAAEIAABCEAAAhCAAAQgAAEIQAACEIAABCAAAQhAAAIQgAAEIAABCEAAAhCAAARaITB4Ht/e3m4h0PPnz29uboxeyPgfb9EE5AkBCEAAAhCAAAQgAAEIQAACEIAABCAAAQhAAAIQgAAEIAABCEAAAhCAAAQgAAEIQAACEIAABCAAgWIE3r9/r1OKE2ce/+s/f3/++efdu3d//fqlmPr/7du3RRLoZOUXL17MJsH/eBYRESAAAQhAAAIQgAAEIAABCEAAAhCAAAQgAAEIQAACEIAABCAAAQhAAAIQgAAEIAABCEAAAhCAAAQgsBuBx48ff/jwIS5eLsdXV1f//ve/Hz16FN8dQn78+PH582cl1/+pOH648nz37t3Dhw/9wOAa/+MACD8hAAEIQAACEIAABCAAAQhAAAIQgAAEIAABCEAAAhCAAAQgAAEIQAACEIAABCAAAQhAAAIQgAAEINAEAXkPX15e/vz5M5BGPsfPnz9PuB0H8fXzr7/+0vHGt7e38a04JH0QMv7HMTFCIAABCEAAAhCAAAQgAAEIQAACEIAABCAAAQhAAAIQgAAEIAABCEAAAhCAAAQgAAEIQAACEIAABCCwMwE5H19cXPz999++HA8ePHj79m36fGI/fnAtL+SnT5+OnqYcxFS0N2/eBIHDT/yPR7EQCAEIQAACEIAABCAAAQhAAAIQgAAEIAABCEAAAhCAAAQgAAEIQAACEIAABCAAAQhAAAIQgAAEIACB3QiMOh+njyW2y/r+/fsnT57Mxtcpy58+fYqj4X8cMyEEAhCAAAQgAAEIQAACEIAABCAAAQhAAAIQgAAEIAABCEAAAhCAAAQgAAEIQAACEIAABCAAAQhAAAK7EdApxTr5+OfPn06CP//88/Pnz9nHHrt83MXXr1/lXhwcruzuuourqys5K7ufw8U/gt/8hAAEIAABCEAAAhCAAAQgAAEIQAACEIAABCAAAQhAAAIQgAAEIAABCEAAAhCAAAQgAAEIQAACEIAABHYkoMOJA+fjL1++FHQ+VtWUmxyaZ+v44cOHFy9eBNHwPw6A8BMCEIAABCAAAQhAAAIQgAAEIAABCEAAAhCAAAQgAAEIQAACEIAABCAAAQhAAAIQgAAEIAABCEAAArsRePPmTeAZrJ/37t0rLpBckN+9ezeb7e3t7adPn/xof/z+/dv/zTUEIAABCEAAAhCAAAQgAAEIQAACEIAABCAAAQhAAAIQgAAEIAABCEAAAhCAAAQgAAEIQAACEIAABCCwC4G//vrr7t27ftFyEX78+LEfUvb62bNnb9++Tef5559/6jzmO3fuDNE4/ziNi7sQgAAEIAABCEAAAhCAAAQgAAEIQAACEIAABCAAAQhAAAIQgAAEIAABCEAAAhCAAAQgAAEIQAACEKhE4Obmxi/p6upqU+djlaXjluVe7BcaX//9998vX7504fgfOxRcQKAHAtqF8Mcff+hEdG2A6KE+1AECENiJwI8fP/S9Bm1XevXq1U4iUCwEIAABCEAAAhBYTIAF0WJkJIAABCAAAQgcmQDmiyO3HrJDYBUBNP9V+EgMAQhAYIzAmTUrvVh///693ogFHxMf40QYBI5NACXq2O2H9BBogwA6QzWdQSpKcBRx8HOjHuH7Fk8VcXt7q54w3MX/eIoS4RA4GAEth+QpOAw03759+/z588EqgLgQgEBLBDSY6HMJ2rSk3VTa0uD0hpZkRBYIQAACEIAABCDwXwIsiP7LgisIQAACEIDAaQhgvjhNU1NRCPyXAJr/f1lwBQEIQKAogdNqVl+/ftVnzZ88eaI3YpeXl3opVpQrmUGgFQIoUa20BHJA4PgE0Bmq6QyBH/Dz58/lGVihB2mzyr/+9a/ZgtQThjj4H8+yIgIEDkBAWyu0HJKnoJPVMhC4yFxAAAIQCAj4Y4i2NNy/f187v4M4/IQABCAAAQhAAAKNEGBB1EhDIAYEIAABCECgMgHMF5WBUxwEdieA5r97EyAABCDQMYHTalZPnz71m1UvxV68eOGHcA2BDgigRHXQiFQBAu0QQGcY2qKCzuAcfIcS5Rao8Vz7SSp0hkBBGi1RRyAP4fgfj/IhEAJHIvD48WNtrfAl1gYItmb6QLiGAASWEtB+pqurKz+Vdn5LlfFDuIYABCAAAQhAAAItEGBB1EIrIAMEIAABCEBgFwKYL3bBTqEQ2IsAmv9e5CkXAhA4CYFzalb6rLmch4Im5jvDARB+Hp0AStTRWxD5IdAaAXQG1yKb6gz6Srl/DqkKlTvycPTyH3/8sfV2KYv/sUQazjHE/9h1CS4gcDwCWhHJz/jDhw++6HI+3nqU8YvjGgIQ6JWAFIXABVmqjFTJXutLvSAAAQhAAAIQOBwBFkSHazIEhgAEIAABCBQngPmiOFIyhECDBND8G2wURIIABLokcELN6ufPn3FTjgbG0QiBQPsEUKLabyMkhMBBCaAzDA23qc4QeAMGXUVnD9+7d0/jfBBe6uedO3cePHgwm9vggY3/8SwoIkCgUQIaRC4uLoIdmc+fP8f5uNEGQywIHJBArDVqQ9WjR48OWBVEhgAEIAABCECgNwIsiHprUeoDAQhAAAIQyCWA+SKXHOkgcAwCaP7HaCekhAAEeiFwNs3q169fcdMFZw3GEQiBwCEIoEQdopkQEgLHJYDOoLbbVGf48uVLunvI+9l4SnE6n6m7//73v6duufB3797pGv9jB4QLCByJgE5Zl/NxsJFCw8qrV6+OVA1khQAEmicQa43awIQLcvPthoAQgAAEIACBzgmwIOq8gakeBCAAAQhAYCEBzBcLgREdAochgOZ/mKZCUAhAoCMCaFYdNSZVOS8BlKjztj01h0BFAugMm8IOfAJHy9IZyRrwR2+tD5Rf4mwm8sDWdhf8j2dBEQECzREYVRavrq7evHnTnKwIBAEIHJ+AtMZgY5NckB8+fHj8mlEDCEAAAhCAAAQOSYAF0SGbDaEhAAEIQAACGxPAfLExYLKHwA4E0Px3gE6REIAABP5DAM2KjgCBQxNAiTp08yE8BI5FAJ1hu/ay+B+rdHnvbCTDgwcPLDlLTvyPLaCIA4GGCGjfwOXlZXCEu1wDNaY3JCWiQAACfRH49OlToFt8+/YNF+S+GpnaQAACEIAABI5BgAXRMdoJKSEAAQhAAAJ7EMB8sQd1yoTAVgTQ/LciS74QgAAEbATQrGyciAWB5gigRDXXJAgEgd4JoDNs1MKBZ+BUKUY35ankifB79+4l7rpbX758wf/Y0eACAgcgIGVRx5sHY8e//vUvjeYHkB4RIQCBIxPQrimNNn4N5IL86NEjP4RrCEAAAhCAAAQgsCkBFkSb4iVzCEAAAhCAQAcEMF900IhUAQIigOZPN4AABCDQAgE0qxZaARkgsIgAStQiXESGAARKEUBnKEXSz+fPP//0f05dG92Up5IXCf9nkVy2yETzoo50fffundGZegsZyBMCrRHQQxE4H2u4+fjxY2tyIg8EzkBA89SvX7/0SGo6dxf6qeshxE3zT58+ffPmzdGZ3LlzR6PN/fv3/YpIj3z8+DHnr/tMuIYABCBQigALolIkyacnAiyIempN6gIBCEAAAnUIYL4QZ8wXdTobpUCgIAE0/4IwyQoCEIBANgFeDGWjIyEE9iKAErUXecqFQEzgVAYZdIa4A6wP0fmAOhNwNp/gGMHZ+IsiyCnROT5NJVSEP37//j11e8dwPYTDIa+qhk5pxgV5x7ag6HYI6JxR2coDeeQOyPmjARN+QqAUgR8/fmimHFyKBz9j/3pRKd08qjpt/fLyMqj78+fPX716FQTyEwIQgAAE1hBgQbSGHml7JcCCqNeWpV4QgAAEILCSAOaLGCDmi5gJIRA4EAE0/wM1FqJCAAJnINC3ZjVaOzVrm140Z+hv1HENAZSoNfRIC4EMAhhkAmijs2o3ziSjtROB7XSGFy9e3N7eBpDjn3KsffjwYRxeJESe5bP+xy9fvmzx/GO9a3ebclQHOSLjglykT5DJoQk8e/Ysdj7WM4zz8aGbFeGbJWCcyJuVfzvBNOZo5Lm5ufGLkNKjPVUapvxAriEAAQhAIJsAC6JsdCTsmAALoo4bl6pBAAIQgEA2AcwXU+gwX0yRIRwC7RNA82+/jZAQAhA4GwE0q6O0uOZQfV181kmoTnXk8CNh5LRUsDh9kfXDhw9xhsPn6e/evatbuo4v4iQKGUDpq7bD9fB5W127Cz/VIT51ixLlNxnXENiaAAaZUcLoDKNYsgM1+8z6H8tRZzvnY0lu1CtaPP9YXILjozkFObsvkrAPAjpYNPD2U72urq7ev3/fRwWpBQSaIqAn68mTJ2VF2m7PU1k5jbmNrvC7OePZCIFoEIAABLYjwIJoO7bkfFACLIgO2nCIDQEIQAACmxLAfDGLF/PFLCIiQKA1Amj+rbUI8kAAAhBwBHrVrOqfZeiQlr148+bN9fV12TxX5lb2wMvdXf02PV1yJWolR4laz5AcIGAngEEmzQqdIc1n0d3R4d3PYevp6Y8//vCLG73WjqN/jN7YMTB+1y5hhlOQdW75joJRNAT2IqBlT+x8rB0MOB/v1SKU2z0BzY5l6/jgwYOyGe6e29u3b4fNxL4kctpmpvaBcA0BCEAgjwALojxupOqYAAuijhuXqkEAAo0Q0Itq2bL1nzVdIy1iFAPzxSwozBeziIgAgaYInEfzZ+ZtquMhDAQgYCSAZmUEtVe00YOB9xJmKPfnz58FBdi9gsNJyQVrVDCr8yhRBaGRFQTWEMAgk6aHzpDms+iutt9oP89okuEwX71WHr1bJNBoK5YHY1v+x6Pv2gcickG+vLzUl4iLACITCByFgB7m0XNYi89nRwGCnBCoQMD4BQG7JPrGkD3yIWLqe0mfP38ORB1m6iCQnxCAAAQgsIgAC6JFuIh8BgIsiM7QytQRAhDYl4C+0KpTsrT1Xf/v37+v15b7ykPpdgKYL2ZZYb6YRUQECLRD4DyaPzNvO70OSSAAgUUE0KwW4aofuUHvWHkjFeRQ1ps5Q7CLi4uMVBWSnEeJqgCTIiBgJIBBJg0KnSHNZ+ldHRvx/fv3p0+fuolVByC+fPlSPrSbOh9Lzm/fvlmkbcv/OPGufaiMVApN6rggW5qWON0QkNt9PHVpc8PWg0g3AKkIBDIIFD+uuD//Y1HVKBRvtNJMra9pZDAnCQQgAAEIiAALIroBBGICLIhiJoRAAAIQKEhAKzgdSeJnGO819e9y3RQBzBeW5sB8YaFEHAi0QOAkmj8zbwudDRkgAIFsAmhW2egqJJRbUoVS7EXoUMb4C8/25HFM53QV36oQIrxyp6tQUEYRJ1GiMsiQBALbEcAgM8sWnWEW0aII9+7dG75c9/s/f1+/ftW5yItyyIv85cuX2YSaoDVF/iHBZqNWiPDo0SOjdVtyq3rNzu4VWFHEeQhoH3zwEkh110ymoeQ8EKgpBHYhoMlbW3ncXuFhG4B+6iJjf20jU+0WJEdd5V6/fq3ha4viyBMCEIBAxwRYEHXcuFQtmwALomx0JIQABCAwS0BHPGivbHyIhd6qakU8m5wIjRDAfGFsCMwXRlBEg8BeBM6g+TPz7tW7KBcCEChOoDPNSl+AkftmTOmIr/Y018iRxj/abHizOfzXrXgBGFd8TYg8edxfcYddnfIrh2ZVIeNFbXal5EWthbO+Vt3s6UtnUKKym4+EENiUAAYZC150BgulluOMtmAg8GBMbsL/2P6ufaiDtBZckIPm5Gd/BN6/fy9dNq6XjlXXzoY4nBAIQKAaAe0B0N6AeHvAqAB97xnQal/f540rzkgVMyEEAhCAQIIAC6IEHG6dlgALotM2PRWHAAQqENArdhmd/NfSrtCrqyuNwO4nF4cmgPnCNR/mC4eCCwg0SOAMmj8zb4MdD5EgAIFsAp1pVj35H1vaVGsEfbH9w4cPlsiWOHLd0SpSTroycVviF4kzeFrrRW2piqgWep+rj7E7/+lDnId4BiWqSIchEwjUJ4BBZmCOzlC/7xUsUbPt3bt3ZzP8+PGjdIB/zMbbOkLiXfvUB+u1pUlzv+q5tWzkD4G9CKh7jzofaz2A8/FejUK5EHAEtMtHG9r0PLqQxMXUXJZIcqBbGpGeP38eCzy6WTyORggEIAABCIgACyK6AQRiAiyIYiaEQAACEChFQMcjjX6etVT+5NMOAcwXri0wXzgUXECgNQJn0PyZeVvrdcgDAQisJIBmtRLgvsm1RpDTqlyF1oshh13lI9+yV69e1XQ+luRyDlaJqohOLdQRxdl1kef0u3fvdD60aqHc9C17nXMsRIdwPj6DEpXdsiSEwO4EMMgMTYDOsHtXXCOApsjZ5JqFBx1gZ//jxLt2+XVpt9lUZeSCLI8uzamzVSUCBI5IYNRhUfvtpPUesTrIDIEuCWhdbanX6ONsSXiUODIraHQKpNU0zXgVMOEnBCAAgVECLIhGsRAIgVENigURHQMCEIDASgJ6n6rXqMaP+awsi+TtEMB8MbQF5ot2+iSSQMAn0Lfmz8zrtzXXEIBATwTQrI7emjJKr3RBlhuPTvccXI52pCEPv8+fPy8VQEuk169f//79WzO1HI4P4W0c17FvJSquLyEQOCIBDDJqNXSGI3bdQWaLDfnp06dD5D39jzWXT2kD0lcGvyXFmdq09O3bt9E59bgth+QQGAjoXFV175iG9OA4kBAIQGAvAqNfqo2F2X3tHYtUPGR0dLq9vZXpoXhZZAgBCECgJwIsiHpqTepSkAALooIwyQoCEIDAQECnPOi9rL61ZVzJwq0nAsZGx3zRU6NTFwgchUDHmj8z71E6IXJCAALZBHgxlI2ukYTS/3X6b54wcuCRZTsvbfFUWuravYbkCyjHa72+1NcJiktSM8OOlaiaGCkLAlsTwCAzEEZn2LqnbZG/5spRx8WgrJubmyFkN/9jaSQfPnwIxBp+asr39RVpDNJg4rMVFVlV1d3RTAiEwEEJ6Ose19fXsfBaAJzhNUBccUIg0CwBHfE7K5txT9tsPo1H0Og0urbXu+3GJUc8CEAAAjsSYEG0I3yKbpkAC6KWWwfZIACBIxLQeU4yn15eXlpMxkesIDLPEsB84RBhvnAouIBACwR61fyZeVvoXcgAAQhUIIBmVQHy1kU4n6FFBcmNrDUXHcvbWLkbDZ7HHXhc9KpELeqHRIbAIQhgkBmaCZ3hEN01EPLly5dBSPzz+fPn7hsC+/gfT71r//PPP79//x5P+ffu3ZML8qjegAty3MCEHJrAlLue5WDzQ1cc4SFwOAKamGZlHvXKnU11xAiju9akUg9fMzhijZAZAhCAwKYEWBBtipfMD02ABdGhmw/hIQCBdggM5znJBKxxFc/jdtplF0kwX/jYMV/4NLiGwL4EOtP8mXn37U6UDgEI7EIAzWoX7AULlRvxqAdOwSIayUoOUvLZjd2QGhFvqRidKVFLq098CByIAAYZ11joDA7FIS40aU6dKezkl4uvv5FpB//jqXft2nIkRyW5GjtZ/QuZy7V6H3Xkkg29G13BrzLXJyQw9aUMbSxwmwZOiIUqQ6BNApY3uKPTVpvVWSmVpu+nT5/Gmdze3mr6jsMJgQAEIHBmAiyIztz61D1NgAVRmg93IQABCKQJ/PXXXzpzUZ+RlRHp4uJCW9mN33lMZ8vdoxPAfOG3IOYLnwbXENiRQB+aPzPvjl2IoiEAgRYIoFm10AorZfA9h4xZ6cWfMWa1aIkTRuUdJf+/V69eVRNm64L6UKK2pkT+EGiEAAYZ1xDoDA7FIS4s6oEsz74f4x+/f/+uWTdZwEePcdXOqs+fP/uSTUk19bZePl6fPn2aSkU4BNonIFuVvPDjN0NSi3WrffmREAKnIqCn8u7du7NV/vXrl2Vqm83nEBGmmGiKxwX5EC2IkBCAQB0CLIjqcKaUIxJgQXTEVkNmCEBgRwIaNrXk1JsMvWrV+9ThYr08V1dXcmJenw85NEJgaqkeiIf5QkAwXwS9gp8Q2I7AQTV/Zt7tugQ5QwACxyUwpW0eSLOSh8nl5WXcBJW9aGIBqoXoPWbsn5AuXStQnZ2cjlPz7h9//DFanDyI3r1719OL2oMqUaOtQyAEuicwNUUGFT+PQWYKCDpD0CV2/ynfHh1skRYjNiBXPf946l27xJL0xolfFnB9HyGup9yXOQU5xkLIgQhoA8Gocm/ZWHCgaiIqBPogYPlYhnYUGKe2PpiosjqsPa6L3oJrM24cTggEIACBExJgQXTCRqfKdgIsiOysiAkBCJyKwIsXL3Qcg8ye+tMrXv1p8aXXq9oTe//+fX13VeOnvoiXOPDpVLiobEAA80UARD8xX8RMCIFAZQKNa/7MvJX7A8VBAAKHJoBmdejmG4Qf/bppul6jbwPTSba7O3W2sXyK5FyuLrpd0fVzblyJqg+EEiHQMgEMMkHroDMEQJr9KWtzWjb5QcVHD9c7/3jqXbsm/imdIFEfeTJdX1/HEWIP6zgOIRBokMDUBgIOP26wsRAJAiIgM/TsB4a0Yj+b3+3UrjUNZXoX3tkinwcBAhCAwFICLIiWEiP+qQiwIDpVc1NZCEBgEQE5HGtX56IkcWQZYGUXHt33HkTGuBoAOfpPzBejLYj5YhQLgRCoQ6B9zZ+Zt05PoBQIQKAbAkfXrDj/eKoF0120kQM7f/z4oX25saivX7+WNT4OP3RI+0rUofEiPASKE8AgEyOdmnGO4kxyBp1BHrza6xK3nR/y/fv3e/fu+SG6rnT+8dS7dk38Gc7HklsZ6lsJQWX0U6d96ESQOJwQCDROYGpnYVPbBxtniHgQqElAh+7PFqfP+szG6SyCPIxHv1Ggl9yMZp21NdWBAASWEmBBtJQY8c9GgAXR2Vqc+kIAAnUI6DgKWV/1YlgGWJ2XXKdQSmmKAOaL0ebAfDGKhUAI1CHQt+bPzFunF1EKBCDQFAE0q6aaI0MYtaC2oS5N2Mhbv8vLy1hy+RH153ysavatRMXtSAgEjk4Ag0zcgugMMZOmQrTRZdb5WJNs7HysWtQ4/3jKqV8yrfQVVs3l3RUf3cFBHU11UISZJTC1SYLDj2fREQECuxCY2pgVCNPI3t9Aqq1/JuCMboTaWh7yhwAEINACARZELbQCMrRMgAVRy62DbBCAwO4EMk5hlPOTrKN6N+mbg3Wt79LMVgez6iyiA0VIrND9WmC+8GnoGvNFAISfEChI4BCaPzNvwRYnKwhA4CQEEmpn+5rV1Nz0+/fvkzSfqjkFIUGgBTeGR48exe59632QErXe8dZUG7XQEDtioWgINEsgMTP6Mp/QIJMgg87g941drmetx4nPC2x+/vHou3bNgl++fFnpfCzWsgIoH+UWcNcpyF1uaQqqyc9uCFxfX4/WZXZjwWgqAiEAga0JaOqZLUKve7V/azZafxGmdq2ppoxp/TU3NYIABCwEWBBZKBHn5ARYEJ28A1B9CECgCAEtQuVwrFetenWhT9DqwGPf+bhIEWRyOAKYLxJNhvkiAecot/TaUq+BNNbpTxf6eRTJzyxnT5o/M++ZezJ1hwAEAgJoVgGQw/2UI6/mtUVi64jA9+/fL0pSNrJ8jc7jfCx0PSlRZXsCuUGgTQIYZKbaBZ1hiszu4ZpY00dX6NMHCV/cf25agdF37dJdPn78KJNQkaKVj+p/cXERUHj79q3yf/PmTZFSyAQC2xFQLw16rytLT5C75gICEGiHQLygjWXT8fxx4ElC5Gd8e3sbV1a7g/ThAu0dim8RAgEIQKBXAiyIem1Z6lWQAAuigjDJCgIQ6J6ATmG4e/fu8F8m1uHvwYMHpQyt3QM8WwUxX6RbHPNFmk/7d/23QnofpPe7sju1L/aZJTyi5s/Me+YeS90hAIFFBNCsFuFqMPLz58+nPFynpJUf0voDB6cyT4fL6q53jkGcXk8+VjWPqEQFrcNPCJyNAAaZRIujMyTg7HVLE008sfrCaNJPezBu6H88+q5dBnE9ZvJn96Vcea3cdKpH/HkFXJBXgiV5HQKjXnoqWlp+HQEoBQIQWEoAfTFNTPOyvtg7qqBIm9QXgtLJuQsBCECgGwIsiLppSiqyKQEWRJviJXMIQKADArjTddCIe1UB80WaPOaLNJ/G7+q8veBQj2/fvsnopPdEjUt+ZvGOovkz8565l1J3CEAgmwCaVTa6RhLqRMOl/sfSvnY5dUhf+4mVCn0Rfi9n6AotGNd3KBR/kgrwKQICeQQwyCS4oTMk4OxyS7aUtA4w63wssf+xkeijs74Og5QKop60RaHCIW+nIGe5IKf9r4P4/IRAZQKJzWry0qssDMVBAAIWAvqYo1bUszHPfP6x4EyNYFK1seDPdh4iQAACfRBgQdRHO1KLrQmwINqaMPlDAAIQgMBpCWC+sDQ95gsLpTbjjH7N1mKya7M6Z5AKzf8MrSENf9EAACAASURBVEwdIQCBkxNAszp6B3j69OnSKgwHAi5NtSa+NIq4p6W/CL+muBbSokS10ArIAIFFBDDIzOKKR/IhCc4ks+iKR9CBv5eXl4ls9XkBi+ftJv7Hetce9xXpK1sfeagt7/EWH20GsoBIoOQWBLYjMLVZTc70G3nqb1cXcobASQhYNqvpG7gnf4QfPnwoCKNdItYQRqMRCAEIQODQBFgQHbr5EL4mARZENWlTFgQgAAEInIoA5gtLc2O+sFBqM05w+PEg5Ghgm/KfUCo0/xM2OlWGAATORgDN6ugtHnvazNZI/sdys5uNViqC3IHiAxoldt/uQChRpfoP+UCgGgEMMrOo0RlmEdWJoEk87Xz88eNH4+cFNvE/fvDgQQBCW460LycI3OKn3vTr2wpBzic/hDKgwc92CMQfiXOyZewvdGm5gAAENiVg0ReZd9QEU3YKAeQI5E27KJlDAAItEGBB1EIrIEP7BFgQtd9GSAgBCEAAAsclgPnC2HaYL4ygiAaBNQTQ/NfQIy0EIACBAxFAszpQY8Wi3rt3L+P9ZrUjkHXW4ZMnTwKx5VMhB6EgsKefKFE9tSZ1OQ8BDDKWtkZnsFDaNI6cjzXvT23k/vPPP79///7o0SOjDJv4H6t4eUA7CYxHMbv4Ky+ePXumEl0mksSOw6XiAgIVCMgvf7QUHRpKpx0lQyAEWiCAvmhsBU3HUzGnRr+p+IRDAAIQOBwBFkSHazIE3oXAlErAgmiX5qBQCEAAAhDojADmC2ODYr4wgjpEtF+/fh1CzhMKieZ/wkanyhCAwDkJoFkdvd0zjkir43+sg43iAxr1Qek6ZyDu2KwoUTvCp2gIZBPAIGNBh85gobRdnMH5+Nu3b6NF6Jgt+SVrY9Lo3dHATfyPVdLwxl3e0PajmEflywvU4c9fvnwZSsePM48hqbYmIC156knO0Oy3lpb8IQCBgYCm4akNQD6ijP3BfvJurrXyH63Lhw8ffvz4MXqLQAhAAALdEGBB1E1TUpGNCLAg2ggs2UIAAhCAAAREAPPFom6A+WIRLiJDYCkBNP+lxIgPAQhA4NAE0KwO3Xxys5GPzaIq6LWpTiZelGRpZL1SjF+8KkRnAy/N6ljxUaKO1V5IC4GBAAYZe09AZ7CzKhsz7Xwsl0VNQHfu3FlU6Fb+xxJCb9wl8V7uvw8fPtyx9EVtQORzEpjarCYa+B+fs0tQ60MQsGxW04l9SyfjQ9Q9Q8jEaFZnP3SGzCSBAAQgUJAAC6KCMMmqPwIsiPprU2oEAQhAAALtEMB8sagtMF8swkVkCCwlgOa/lBjxIQABCByaAJrVoZtPwt/c3Cytwu3t7dIk9vhyPr64uPj777/9JDqXcWunZ7+4va5RovYiT7kQWEMAg4ydHjqDnVXBmGnn49evX+d9W2BD/+OClScrCHRGQM+zjv8crZT26uG5OEqGQAi0QMCiL2rR24KoLcggx7upfdL4H7fQQMgAAQhAAAIQ2IsAC6K9yFMuBCAAAQichADmi0UNjfliES4iQ2ARATT/RbiIDAEIQKADAmhWR2/EhDfYVNW0+tjoq6dSJC4vLwPnY50DpXMZp4TpJhwlqpumpCJnI4BBxt7i6Ax2VqVianLRrp5v377FGcqx58uXL8+ePYtvWULwP7ZQIg4EChNION5l6PSFhSM7CEBgmoBFX4y/ATSdX/93psY0GQvyNk71j4waQgACEIAABE5AgAXRCRqZKkIAAhCAwJ4EMF8spY/5Yikx4kPASADN3wiKaBCAAAR6IoBmdejW1EFpV1dXS6uQmPGXZuXiDz5SP3/+dCG6kPOxvKP8kF6vE0inHrFeUVAvCByLAAaZRe01NaDhTLIIozHy6MQ6pNUZi5pwHz58aMwqjob/ccyEEAhsTiDxsYzHjx9vXjwFQAACWQQ0Hwer3NFs8D/2sTx58sT/6V8nVs5+NK4hAAEIQAACEOiPAAui/tqUGkEAAhCAQDsEMF9ktAXmiwxoJIGAhQCav4UScSAAAQh0RgDN6ugNenNzs7QKW7zy0/vW4LWsjmb8+PHjST4ljRK1tBMSHwItEMAgs7QV0BmWEsuOn3A+lhe4PiywcnrF/zi7aUgIgUwCnz59Cr4S4jLCbdGh4AICDRKwbFbT0vfevXsNCr+XSNojJSajpeuzDmf4QNJo3QmEAAQgAAEInJkAC6Iztz51hwAEIACBCgQwX2RAxnyRAY0kEJglgOY/i4gIEIAABLokgGZ19GZVC+ocxEW1KH5Q5aNHj4Kvww/fhT/JS1iUqEXdj8gQaIcABpmlbYHOsJRYXvyE8/Hr16+LfLcc/+O8piEVBPIJ3N7eTiWeOlt+Kj7hEIBATQIWfZFdBHGLJHatvXv3Lo5PCAQgAAEIQAACfRNgQdR3+1I7CEAAAhDYnQDmi7wmwHyRx41UEEgQQPNPwOEWBCAAgb4JoFkdvX0znBYS8/5SGvpedLyoUchJnI+FKwEzo2mW8ic+BCCQTSAeu+Ks8CcJmKAzBECK/5xyPh429jx79qxIifgfF8FIJhCwEtCDnZhypExbMyIeBCBQnUDi4XWyoC86FO7i6urKXQcXW3yPKSiCnxCAAAQgAAEINEWABVFTzYEwEIAABCDQJQHMF3nNivkijxupIDBFAM1/igzhEIAABM5AAM3q6K0sb6Spr5tOVe3nz59Fvnqqoj98+BCU8vHjR52RGQT2+hMlqteWpV5nIIBBJqOV0RkyoNmTaE65uLjQHB0k0YcOFFhwbsX/OCDMTwhsSyBx2Cdui9uiJ3cIrCOgiTmeleMseZBjJvpG0pSRQt9j0ieE4iSEQAACEIAABCDQKwEWRL22LPWCAAQgAIFGCGC+yG4IzBfZ6EgIgVECaP6jWAiEAAQgcBICaFYdNHTGObsvX75cWfFXr17FRxdJqVCPWpnzgZKjRB2osRAVAj4BDDI+Dfs1OoOd1dKYU87HmuK1ZejOnTtLM0zEx/84AYdbEChPIN6u58rAbdGh4AICDRKwbFaTl+15Pv2zqI0S41tsR1iUM5EhAAEIQAACEDgWARZEx2ovpIUABCAAgcMRwHyxpskwX6yhR1oIBATQ/AMg/IQABCBwNgJoVkdv8Qz/Y83+cnXKrvibN29ubm6C5PJpPtsXpFGigj7ATwgchQAGmeyWQmfIRpdIOOV8rIlVE24iYd4t/I/zuJEKAjkE9HgnppzEqfI5hZEGAhAoSiDx8LpyEoqRi3POiydPnkxVPLGKnkpCOAQgAAEIQAACByXAguigDYfYEIAABCBwIAKYL9Y0FuaLNfRICwGfAJq/T4NrCEAAAuckgGZ19HbXiUsZ7z2zj0B+//799fV1AO358+cvXrwIAvv+iRLVd/tSu74JYJDJbl90hmx0Uwk1m1xcXMQfeP/48WOpiVXfOdfcPfz9+PED/+OptiAcAuUJJD6WwbGp5XGTIwSKEkBfXIMzbaGQarImc9JCAAIQgAAEIHAUAiyIjtJSyAkBCEAAAsclgPliTdthvlhDj7QQ8Amg+fs0uIYABCBwTgJoVh20u9x/l9Yi76unelEYO5/pAOZXr14tFeDo8VGijt6CyH9mAhhkslsfnSEb3WjCUedjOSV+//790aNHo0kyAi8vLzV3D3/q/PgfZzAkCQQyCSQUbj2TmZmSDAIQ2J6AZuh4b1BcbFoxiuOfJ+TOnTv/+te/purLEchTZAiHAAQgAAEIdEaABVFnDUp1IAABCECgNQKYL1a2COaLlQBJDgFHAM3foeACAhCAwGkJoFl10PTyUkq83Rut4N9//62jEEdvTQV+/fpVPkzBXb1y3eLr8EEpDf5EiWqwURAJAhYCGGQslKbioDNMkckI11HEmrsD76YHDx4oRF82yMhwNIk6vB+us5bxP/aBcA2BDQno8fv27dtUAbgtTpEhHAItELBsVuMU83RLJUa5xF7edJ7chQAEIAABCEDgQARYEB2osRAVAhCAAAQOSgDzxfqGw3yxniE5QADNnz4AAQhAAAIDATSrDnqCDiFeWouXL1/ak8hNKu4ncpM656dTUaLsPYeYEGiNAAaZlS0SzwUuQ5xJHIrZC82qcgXWXiA/5tXVlbb6yMnbD1x5/eXLFz+Hhw8f4n/sA+EaAhsSSI+JicF0Q5nIGgIQsBGw6Is8xWmWCT5SgKTxpJNzFwIQgAAEIACBoxNgQXT0FkR+CEAAAhBonwDmi/VthPliPUNygACaP30AAhCAAAQGAmhWHfSEDP9jnchmfOs36ialUxuNyTvAG1QBJSoAwk8IHIgABpmVjYXOsBKgko/Oqs+fP1/6XQKLJP7pqzqoUUnwP7ZwIw4EChBIzDdSo8tuNSggLllAAAIegcTz62JpI5G75iImkFAZFTm9oo5zIwQCEIAABCAAgcMRSChULIgO15oIDAEIQAACbRJIzLZOYMwXDsXoBeaLUSwEQmARgcRYhOa/iCSRIQABCBydAJrV0VtQ8suHIcMF+e3bt7N111m/l5eXwRmNUhWCIxVn8+kpAkpUT61JXc5GIPH8OhQYZByK+AKdIWayKGTU+fj169evXr1alI8xsj9ZDx0b/2MjOqJBYC2BxHyjb4iszZ30EIDAZgS0AP758+ds9mmVaDZ59xFkoZDVYKqaiRFyKgnhEIAABCAAAQgci0BiumdBdKymRFoIQAACEGiTAOaLIu2C+aIIRjI5OQE0/5N3AKoPAQhAwBFAs3IoDn2R53+s5Umi1rord6Xg9asOUPz48aO6TSJh37dQovpuX2rXMQEMMusbF51hDcNR52NNqc+ePVuTbSKtf/7x8IIP/+MELm5BoBgBfSUk2L3nZ43bok+Dawi0RiCx2PNFffjwof+T65hAwrVICkraEhHnRggEIAABCEAAAgciwILoQI2FqBCAAAQgcFACmC9KNRzmi1IkyeecBND8z9nu1BoCEIDAFAE0qykyBwrXC9BEO05VJH0EsrwjAudj5aPDFO/duzeVYffhKFHdNzEV7JgABpkijZuYa3AmSRCOnY+1n0dT6qNHjxKp1twKHO6HUwjxP16DlLQQsBJIzzf4H1s5Eg8CexBIP7+DRDzFlpZJU7JwtpRCHAhAAAIQgAAEGiSQnujTSkKD1UEkCEAAAhCAQIME0rPtIDBzrqXh0pQsnC2lEAcCvRJIPyPp56tXJtQLAhCAwJkJpEf+9KxxZm6t1f3m5mapSAn/Y3lE+ecmDjmf3PlYENKPQ/pRWto6xIcABMoSSD+/Q1k8xbPM04gskGeL6C9C7Hwsb2Dt8Nn08MSgLfRBA4H959ZwVVUVrD8d/qoa/vr1azgFVt7Wd+/eVbXlwK4+JGnO/CWFrVuB/HcnoEcgIcPhdvK9f//+3bt3eqL1NzzRepbd47zdLoqB4TCqaFkyCOBGleGuxpZBGI0qGls2HVX9NtUOD62LJJX+D4Lprjv02h/xJJjGvcM1ul/Zs12nn9+BRloZKkJM214lydDN/G7vHr3tvp5QRH5lMmgeU7mpdo8fP566SzgEINAOgWDK02TnD0puynOjE1MeC6J2ei+S7EggrVAdbqBgQRT3pWB20JpIcVgQxaAIgQAEILAdgfRsO5SL+cLCH/OFhRJxIDBFID0WHU7zn6om4RCAwEkIBEtdDKEZ7Y5mlQGtwSR6fyfLv7PzWCSUaejTp0+x24CyirUFfSO+2jt9i/C7xImx+GIcTonCfOo333AdzCmYT2NExw1JP79DvTDIzLYvOsMsoiBC7HwsVzT1xq39b+Uu6Esil4D/+/P3Nn9SEa6urvzyZq/1sEnEbcQhVwjsTCDR//X87yzckuKfP3+eqMtwS8sPRZMr0pKM5+NqfFg6qgzyKJVGpPkCsmJ8//795cuXasRZLEEEDcGipORZxZKoHgH15KDtRn/KLXgjmdRJ1FX0WI2WGwRu8eiVrVcgsP9TD0XZssgNAhAoS0AT8dOnT//fEsJ/eueuNYJtOheXrWbB3FgQFYRJVh0QSAwVLIiM7cuCyAiKaBCAwBQBoyInzW0qB8JbJoD5omzrJFQXzBdlUWfnNmooZgTL5lkwYeLxOZbmv54JM+96huQAgb0IYAgtSz4xNbSgWcmKOyphWQgd5KZXkKOgEoHy/wkqrlcMcXw9cUG0c/6MybiQYylRlq6CP4lr3MSFRkjBxJ+k/QEBg0zBNko/EQULysuqKZ1Bg0PgRFTHJBJ0eMkwwCzsf6xiNAIGNUz0j/iWxtDXr1/ntXTxVIMNS9WRf2HxzMnwPASmxqCh/0vPPgQKuVcufbSLPDgaNEeXIvHokQ7R2FJ29aLcMtyOYyE1zqA1tvwIqKHjVotDtqiCOsYwDcXFJUL0nGrM2UKeInmmnxppEUVKIRMIQKAgAQ0pGWPR6DClAUorhe6fdBZEBbsfWXVDgAXRmqZkQbSGHmkhAAGfgAwjo0paECjdz0/F9VEIYL4o21KYL8ry3CK30YUqI9gWqBfl2Yfmv6jKicjMvAk43IJAmwQwhG7ULo1rVlOT10Y0jput7N7B4tHy038JPuqW2o5r0L5NM9UPB8j4k6RbB/Npmg93tyaAQaYgYXQGI0yNe4H/niZZY9qV0eQH6CsAbq9RMf/j4UW7X8aaa3UpXxdZWfm85NJ1/CrkZUIqCIhA8Pj5/UrXh9CqjVNmUDX91LOc7WakQWDUjhyXYg8pMraIhtF0aBes2mTAI7mUgMX93c2pSzOfiq+nxlJuooOpl05lvm94ul5aXe8rHqVDAAKOgAYiKTDB0iUx7Cy61asXMgsi13+4gEBAgAVRAMT4kwWRERTRIAABIwGjKQPvPSPP1qKll9uDuo75wt5qaZ6YL+wkt4s5ajdmBNsOuDHnDjR/Y00t0Zh5LZSIA4EWCGAI3boVGtespvw+t8ZyxPxHFbD0qwH3BjzwvRlSSXM4IoctZO5AicKfxO8Y+JP4NLq/Tk9zGGQWdYA0zN2tMY3oDLHz8dbzqbRlFarqx7OVmmxo4n+kFQLj3Tdv3mghfXt7a4w/G+3bt2/3799XtrMxt4twc3PjMt/I98Llz0XfBHRycKKCFxcXibst3Pr06dOTJ08CSbRa0OCiUUZ/quDUNKBnWYPDjx8/guTpn3/99dezZ880CHz48CGOqedRyxuNa9LbVLSGOcmgEU3/JZIESzyww9jy/v37OFtLyNevXx8+fCgaP3/+jOOrpuKg5ZPEkGBOKkkoUdNLMo2fylkVj7MlZF8Cnz9/nhVAL/Bm49gjDFPq27dv4yQqaOhgQ+9St1dPU0gsgHqpumucw+4habO7hfbuVUAACHRPYJiF7969K2X477//nqqvm4416/lz8TDraTpOPO+a9XR3X1V/ql7Z4SyIstGR8AwEpLEkqsmCKIbDgihmQggEIAABCKQJWBbUsfUgnWf6LuaLNB/uQuCcBI6u+Z+z1ag1BM5MAENondZPGIolgEWPrSMnpcwSmPIHSCQcXnfq1fz19XUQTS8RXrx4EQSe9ufRlSj8SVzXxZ/EoTjPhWUiwyBj7A/oDLOgNMjonVrwBl+z7b1yf3f+/98f//9PbgPy37u8vPQ9aQdR/3tk9SJP8ziyXKDKPicBSucoHRe9aUjgsr21q/imdSHz3Qkk3GHV4XcXLy2AvIiCp1J+tM730U+b2NMmAqNJ/OTuWvmMElOg1iFSvl3MxMXoHkq/IhkPtUr3c3DXGk9VnKWCgpkeMFVHxUnUi1uVCahZXUMnLozdclZ4FTfaQ9TH9Fykk8v/L5BQylk6yS53Yzl9sVX9XaSiUAhAwBGYmuz8R1WagJ5llyRxoUktvf1mSqlI5NngranR24e25poFUYONjkhLCYyq9+65WJpb5fgsiBzwqTmCBZFDxAUEGieQtuC7YVkaWuMVQbyYAOaLmMnKEMwXKwFWSD662GQEq0A+XcShNf901TLuMvNmQCMJBGoSmFrkOsVYF5pZMISub5TGNasp8dZXvMscjLNb8Bz5P4frvYzezTbKoZUozKeuX03NLJhPHaL+LjDIlG3TqUl5mDt2dyaZEq8shERuckxKzxfxhLt1iPOVWuX7mHA3LFiB+jajYIBQ4yVal1sQSBMIulPwaLTpIOjXSMqQL3N6MaC7fmT/Wvn42U5dj+agtLPOl3GGGuZ8AeJre55SmkdXU5JWt+Ki0yGjdXTiqSD1mXQO3K1GwDjNFZFnVFdQ55cSY8w/7vMZfvbGsrKjpYdEJtxssCSEwHoCGvFmVywynWRMUhqdRqfRYe5ToRmT6fr6lsrBOFO4iT7vggVRqfYin10IpGd/FkRBo4wuFlgQBZT4CQEI5BFIqGS+ilJf8cirDql8Akal1E+SfY35Qs8L5ovs/lMwoQYrf+warhnBChLOyOromn9GldNJmHnTfLgLgR0JYAitDD89QeyuWe3uS1S5OVYWN3sEWKyhxSHobEErpJ8RzKcBLsyn6hLqMwEWfu5FAINMWfLp8fDkOsOoRS6eZCuHuOEo3/94auvGFjWprIIEVWvQf6vsA0xumxKYWrQMT8ru+zPSdVfn95/o2Scx3tzmJ08/Skqr1+p+fF1LedKEnRYycTcNX/lbHJ5GMxEKS9op2eKa+hVvvFdMVarL8NEFjN9Yui7SXqPLdQXOUlU/1JMlGaRsBYLp5+4a2Kj8o6I64Z2CMpqWQAhAYAsCGkk0jLjHcPRCE9/KxzNdhGbbLaq2dZ7BqmEUXanAWTWsbGWDqqW1uLJFk1t/BEbVafdoFFGltoPGgkhsR1uQBdF2vY6cIbAdAbygtmO7e86YL7ZoAswXW1AtmKe0EadSuovK66aC1ekjq1G90bVO45r/Fk3AzLsFVfKEwEoCGEJXAsxO3rJmNTV/ZVe2+4Rucs+7OKFKMNslpjrhQLhxYphP1b6jLYj5dLbn9xEBg0zxdkRnGEUan0WYNwuXTaXGctJm+h+PGnfKShnkplfgTuhNLwJveh/WpuWSea8EAu+NvTp2Bt74WbA4HqVtalM5jG7UKPLUpwcr+QGnycReoaqgNMh0qtm7MnAEPSH4aXE8nS2FCOsJpPvz0GrrXbJirVQryamHxVVKEdLdexBPD5dL0shF2v9+/fPVSDURAwJHIRDPdMGUJGW41IOpwS3I3P9ZqpRq5C2DsF/B9ddFVCMLH00xvrQsiCzQiJMgwILIf6CmdDwWRD4lXbMgSjxT3IJANgHLClcPoJSc7CJIuBcBS+NivljaOpgvlhKrHH90RcYIVrkVguKOq/kHFSn10zI4M/OWok0+ELAQwBBqobRRnJY1K9mlA6PE8HMjFB1kG7/WHAU4Gjj7ar4DPhlVOK4SFb9KmDJ++ljSOtJUDphPg2cK86nfqXa8TvfnodUwyCxqIHSGGJcGwGAEaOSnP63/I0Omhw8ffvjwISPhmiS3t7fv379fk4Mx7c3NjR/z7du3/k+uIbCUwLdv3xJJLLNRIvmmt4JnQecQ37lzZ7bE9GQQ5Dnk9vXr14uLi7///ttlLiwaQF+9euVCsi9GS3S5qXUSA8uLFy+ur69dZF1oQfXjx49Hjx75gRnX9+7dGzWRu6zSYrtoXGxK4K+//vr58+dsEWl3utnk6k7BRCMF9NOnT+nHTU+NHhPLXPz58+dZGSpHSI976TGzsqgUB4G+CWiUe/z4cTDTBVXWEKeRcP3EN2SrwS0xAlxeXmpwCwRY/1Mrlz/++EODqkpfn5vLgQWRQ8EFBGYJpCf3xLAwm/PWEQKdnAWRgLMg2rrXkT8EIACBDAKYLzKgWZKktZS0hmPJnzgQ6I9A+rlIP1P90aBGEIBAUwQwhO7eHOlZID2D7C48AgQE0s6yQWT/p7wItngF4Bdx0Ov0I5B+fPatMuZT/En27YG7l45BZosmSA966QFzC3l2z3NwqNtdjFEB5Onnwhf7H8v/YK/mfPLkiZ5eJ/oWF8rf9wOTDiS3jC0KIs/zEEj7L6aHzh0pBc+C3I+MvkfpGvnP11A7OQP5Q5ICVZZ8fOXWU6T6yictUqAWu0KlLGrbg/upC+0he/PmjR+y5loDWiK5vLELlpUoiFsJAkbP3TV9VWn9UoZDRtX3ElLplh4QPSa+y34ifnoISiTc7lb6kWx289Z2QMgZArsQ0Eii+Te9jUFmxNntEEuFnzpMYshHg1tZbV+T6bBy0Zg5NeMvrYLisyDKgEaSMxNIayNpxWBHbiyIWBDt2P0oGgIQgMAiAr5hIZEQ80UCzuittJaC+WIUGoEnJ3BQzf/krUb1IXAGAhhCW2hlNKsWWqGUDDpmS5b8pbnpHahx5bI05w7iH1SJwnyK+bSDp29lFYzDGgaZRZzRGXxcLTsfS07/fNJl/sd61258fnwcBa/THnvrCwr8EnQI5fo8yeHkBNL6YuB62w6roPMHPxNy3r17N3FXt/zzhjVW6rBDP/7g6uSHrL9OL4HUQPGBiDp6OXA+1kuFZ8+erRfG5TC7tyEQwCXkohoBy3znT6iLBNOSTIqmv59HipS6mcXRX1Oh0flYIgUfvlkk5EaR0yqjz2QjAcgWAhDQxHf//v20iqJdN0U+RBDQlmkyoVRocCur7fsO1rMqSiDq1E8WRFNkCIfAFIH0aMOCiAXRVM9hQTRFhnAIQAACAQHMFwGQUj8xX5QiST7nIXBQzf88DURNIXBOAhhCG2l3NKtGGqKUGPpA1tKsZPxPf/p1aYY9xT+oEhW86wl+Jhpo9mUN/iQDPfxJEr2okVsYZLZoCHQGn2rgxerfauHab6wF/sca3SwPz6Y1lADbnQkabNCRV5nFD2zT+pL50QloT226Cs3q2f67Xj0La3bkBAT02eIhZDjD1b8rrXQLV6e0/7EE8J2T9FODjD+IazumvEILEnBV9sdiF+gutNKY7T8uMhdbELBMebO9a1QwTTdK6Dva6ilTN5Nb3mh8P1DGMj+hf+so12k3o/Qa+yh1RE4ItExA01zg6xZLq8m67K4bvwjtZf8MfAAAIABJREFUCNfc6of41xp7CyoD/kieN2L7sumaBVEAhJ8QmCUwq9CyIPIZsiDyabAg8mlwDQEIQCBBwFd6p6LlKcOYL6Z4KhzzRQIOt85J4Lia/znbi1pD4CQEMIS209C8GGqnLYpIIjt5wsg/VcR2fj5TJR4i/LhKFP4kroPhT+JQnO0Cg8wWLY7O4FOVE5H/s7Vrv7H+aRROjgKBi54lobzr5FOl/9rCMqgg2tiksxiH/zLSZThRyS9wI38I3+NQtbNv0LGgIM45CaR7eIZeXgdjoP0Hj8ZKGRwTOT9pKHC56ZzFjR7ttJuvBPDVAjl3Xl9fO6kGZdHiFeqS2C80PKbfVWjU1dhrz5CYBQnoHVu6dYay8l7gBc7H+qmOZxTeX8tZksz2f0smZePMiqSV9kYPXdmKkBsEjkgg/hpUXAs5H89uqo5TLQqRmu3PtkFaKR5XV1frx4FgaM0bsX3ZWBD5NLiGgJGAU/5H47MgYkGUVrlZEI0+OARCAAIQ8AlgvvBplL3GfFGWJ7l1T+Cgmn/37UIFIXBmAhhCm2p9NKummqOIMDLj629RVm/fvt3IGWCRGK1FPqgShT+J60j4kzgUZ7vAILNRi6Mz+GD9V0h+eAvXGv3+1wFDvw1/7rxSSwX0al8uBXLBNmT8f6N8/Pjx+fPn8sOzZD7EUXxj5vZowRfqJY89LTEhMEUg7cXebDfzn0cNGVO1Gw3X4zn7LCuh/Ir8aAI1mluRwODp9st114qjsr5//x74QNiHsgxRZ1lpOM3IliRFCBgnvoyy/OdLPVDPwqJMXKc1Xsizf1H+dSKnhZdiUEeMpkrR+KPvVc3q02l03J0ioOdOQ+4w1DfV7pWFmZ13BLDaoDHVWEN4kRkw+AbcStrGecHJz4JoJXCSd0OABdHocKf2ZUEkCLMTU5HpoJuniYpAYD0B43Jj6Sp1vWDksIaAUU3NKALzhaCNzuMu8Jzmi4y+tFGSQJsa2oURbCPalmwPqvlbqpYdh5k3Gx0JIbCewOx6UxMHhtD1nBfl4JSo0YsdNSsVPSrSotqdMLLl/XsMVu/CTsgqXeWDKlH+ghF/knQTr7k7O51hPl2Dd2VaDDIrASaSx9OHH3IqncGveGvXmgj8RvzHrHw6hvDJkyez0ZSv1HTpGTppTBsKHz58OJtkiPDo0SN9ZPnr16+D540llU5/1E4CS0x7nGBeX7pby14QMU9FIH0WutH8VJmYHkZ/m53l8fcltGy/0NZG/zx1uQdp0PAzKXv9v7ZcTGQ9tFRwJLPmLftQNpFxKlgHw6du/8//pPtPOi13VxLwT8WeyspfWU3FCcI15fnPl16KvH//PoiT+KnHM3F39NbSR3g0k+KBgaN/kH/6GLwgch8/pWvdv39fO79PWPc6LajnTtqj/wWQOuU2VYrlwA8ZMqodPxA4BwesNAgHpxcHESw//ZW/TDCWJFNxWBBNkSEcArME0gotC6IBIAuiqY6U7j9TqQiHAAQgcCoCmC82bW7MF5viJfPOCKQ1tzY1/86agOpAAAKOAIZQh6KpCzSrpppjvTB6/z66Hyyd89KvvKZz6+PuEZUo/Elc38OfxKE44QUGme0aHZ3BsfUdfFu7DpyX5v2P5ZDnKjZ6odf5mhSVr/wVLH5+o5koUB9Z1in98mAOXIFH41vijCYcDZQ3s6/ryBSy9VenR8UgsD8CaU+yNo1uvrOOWiTtHhQ3WbrKQ3z52LmEGkCCz3O4WzUvJLZGMF94DTJyFa0pQ1yWxZk7TkVIEQIWfXGpN5v6mJ/tUudj1WvpZmJ5SK+Zl4uQHM0kPfr5T+Jo8v4CfSWkv9q1UyN1rRZmnF2AWGzuGtO0J7CaeLMKxsrdgFqb+NNohiXUR8GCyKfBNQQWEUhP62mVYFFBBSOzIBpgsiAq2KnICgIQgMB2BHw7w1QpmC+myMyGp3WVtJ4zmzkRINAZgfQTkX6aOkNBdSAAgX0JYAhdaQjdrvnSc0F6HtlOKnJeQyDDhh+Y3daU3k3adOdPPzh7QQjacfZ1TyBnuspDZPxJAmhTP/0XYVNxCN+IAAaZjcAq2/TQZxlDtpONnKcIzPgfBw55QS5ybJLnsQ4nK3hEqDyltDDQWcjpcyXlqVPwCOTAmzn4GdSanxCwE0gPfLPH39oLKhjTV+a0rWTp053eohfIqfwD9TSIUO2nau1XXItzDUTVSk8UpAMXE3e5tREBzS/ph3cod9ELPPUov48p7aKTj4cSlw4azU5n6YpY4G/U9Htlu2jk3EvIPso9Ye9Sw8nretbHvf6MLAUjvXtVp1YH+yYXdcJAwVg0YgcFsSAKgPATAosIpAfetEqwqKCCkX2djQVRQbB5WbEgyuNGKghA4CQEMF9s3dBpXSWt52wtG/lDoDUC6Sci/TS1VhfkgQAEjksAQ6jabo0hdNOmT88F6XlkU8HIPJuAjPxpl544Z/lKZrwejfPpKSTd+dMPzl4cMJ+KPP4ke3W/RsrFILNpQ6SHvvSwualgZJ4gkPI/1it/f+YIcnn9+rUiLPVNDDKZ+qmzkJV52nEqIdtUtlPhflZ6v8jhx1OgCF9KIL3fKL1pY2lZReLrufNlfvLkyaJsNcv6yWfTaktQI4ezysnJSatBoM7Kx3KW7SKergpcrCRg2aymIuwnZAc2L63GtXUnQ8hFc65sTHYJM4RZkyQ9+p1QZUwDWYOatAGB9HIliNzHT40219fXs3XZZUaeNYWn1wLpSn348MFF0COmxYX7ueiCBdEiXESGQEwgrc02OAOyIFIjsiCKezIhEIAABNokgPli63ZJ6yonNF9sDZz8D03gcJr/oWkjPAQgMEoAQ6iwrDGEjlItGIhmVRBmO1nNGvljUdeY/ePcOgg5nBKF+VS9DvNpB4/eyipgkFkJMJ0cnSHNp827Kf/jKddDOU7pfGKdBLZ1lXRaZHB0mV+i7zTshy+91pem/UkdjWcpQOJPEZAz7tStIVx6STpC/bvBE7f0Gz3GWXaol561Rc6U2TSWnpi1qBbZUimhP/KsyYe0xQlY+oB9R6/c2X3nPyXUwixb5ufPn1vSSicLHmdLqmpx0qPfCV/gTWlc1VrkPAUtndeOTkYz4OXl5WwtNLDUmZEDSWZ7vnyIZ7WpIM/hp4ZZfyRZ+vEvP88pIVkQ+ZS4hsAUgdlHOK0STGW7aXigQS2dOCxqpJOfBRELItcZuIAABCCQR8Ay72C+yGM7pErrKv6iY00ppIVABwSOqPl3gJ0qQAACPgEMoQONNYZQn+cW12hWW1DdN085/c9+ejGWUIeCLX13H2fSTcgRlSjMp+p+lsV4kV6K+bQIxi0ysfQBDDLZ5NEZstHtmHDS/1i+v6MWNL1+0xv97CPEllZVRxF//PhxNJXEyzs/MsjNdzhWJ67gVx0IwM9eCcyebtvgKYz+YYFql6WHp3758sXYmpprNcgYI6+Mtkgt08q8mg/W6Bi7srIkL0LAoi8ad/RqnvJ91+QWbMk8UQvtmUnv91JaRdDD2Mjh4qN1SVdh0TM7mv/hAqXt6LMSaU36cJVqTWD1OqmU1TTYRqpvcT7WjKyBZReBLQvvwJJllDPYprjUfdCVwoLIoeACAnkEWBAluLEgEhwWRIkewi0IQAACFgIWCwPmCwvJqTiYL6bIEA6BgMARNf+gCvyEAASOTgBD6NCC2YbQCh0AzaoC5JpFyGXI8tyNipThtTyaTweBR1Si8CfBn6SDR299FTDIrGeYyAGdIQGn2Vv/HJVM+2xGZ32NpPqI/GiS7QLlASl/kVH1Rb4FS/0jAzl1LKXv53RzcxNE4CcEsgnMvkxtzdVMD74vc8Ya1TLLDjzz3Iny2sKvVDoHtUjNIc4iWGudJA2wj7vBgzBVKcsLvGDtrdbUdLbeLVi+xSpd+4NHZdM5pnu5Eo7KMxo4u/tCrbAe1GjRzQZq+5P+tOdbI4OvmTQr8IEE06OnVcrZPI/VQPJrt0w0gatuzZZVo6h10h1eliw9Gkul8tWM7NZnQbQUO/EhEBOYHYVa03UDPZAFUdymZUNme4iKa62TlCVAbhCAAATWEAimramsMF9MkbGEY76wUCIOBERgVq9DqaOfQAACmxLAEDrgzTaEbto6LnM0K4eigwu9zLIsNKZqqrcSNd/IT4nRQvjhlKhgHYr5dOteNNtDJACa9tatEOcfPAhxhCHEMk7iTzJKD51hFEvjgeP+x6Pf5tjRpUlOxjqlOHYOHj7KvMZFKchztOKNNyHiNUtgVhuYHTQrV8131lHRlukwkHDKITKIpsGkph+Y/VTmyj5Ysz1E3GqCCprptD+NbvQXFxdpRFIW/ThS/dUVizSoZj1lrv0z6rHKU657ylxl6ZnVLLZmTkzXqODd2YWQ9vseoiIFmQxZqYcU6STFBSPDwxGQ8S7Ygz5aBdmGqp36PyqAbOJp5cE4JvuZ6+B536c5W70fTciCyEfNNQRmCcyquyyIZhkWicCCqAhGMoEABCDQGgGjquybJkargPliFMsQiPkiAYdbEPAJHE7z94XnGgIQODoBDKGuBUftme7u7hdoVrs3QSkB5HinVYZvhM/IWU9uxskjGQU1nuRwShT+JPiTNP5M1REPg8zWnNEZtia8Rf7/iDOVzTH2V5B3wr7nKerzx6O7Z4IZLq5OIkTeCf6MfhS3rUSNuNUUgVm1uzXvumCaXOp/rAfKwl9TReXBJO3Y5GTWF5C1Q9r93PpCG0O3LoL88wgED8JoJuot6ec3fnunbMv6laq76qHTIv/379/6r2tNlGmpRuuyS+Css5E/O+8iIYVC4NAENMVcX19bqqANfpZo28WZdYZQ0dpusUiA4CsueWZ3FkSLmBMZAlMEWBCNkmFBNGBhQTTaPQiEAAQgYCeA+cLOKjsm5otsdCQ8G4HDaf5nayDqC4GOCWAI9Rs3zxDq57DpNZrVpnirZV7E+VjSBmb8avK3VtDhlKhgHYo/yaY9CvPppnjXZB48CKNZ4U8yisUYiM5gBNVUtBH/49gRQQ/G0hf/W1RSMsRO7mv2lwRqjc4z20Js8jwtAZ3feay6+9OknrWlvpJ+8kTF4xEmEbnILeNxX5UFs3hFa+wtQoBMFhGw9OS0w1zgfKzSlee+J4wuIlAhcjybB4XOrreD+PyEAAR8Ak+ePPF/Tl3LHr10rp/KKjvcMtNZhmUngKyffnwZv/I2ZsRaAQsiB5kLCNgJsCAaZRWPMKPRCgayICoIk6wgAAEItEPA13unpMJ8MUXGGI75wgiKaBA4nOZPk0EAAt0QwBDqmjLbEOpy2PoCzWprwnXyV08LjhDSRw6/f/++tHRlotepS1P1F/9wSpS/DsWfZOsOiT/J1oSz8/cfhKlMMMhMkbGEozNYKLUWJ/Q/1haK+PBjy8NTp2Kxt7HGXPkZZJSumvr10uHKu3tgZNSCJC0TSPvPzY6YlaumJ8IXeOlmNUnrP1BTwmsFUvlbKhof/HpNCSanokePHk3d3SLc4gQgXFsUTZ4JAuowwbJ5NHLiAdE5xIE2qbbG+XgUYyLwcOvtRF24BYHKBPTZMotJQlK1sPXOMtNZZkwHOfDqy6sjCyLHkwsIrCSQ1sNZEK3Ea0zOgsgIimgQgAAEjkUA80Uj7YX5opGGQIzdCRxL898dFwJAAAKlCGAI9UnmGUL9HHa/RrPavQlmBdDL9ODtg+x7MuDLzSbj+O3AmD9bepcRjqVE4U+CP0mXj+HSSmGQWUpsi/joDFtQXZln6H8cHAms3F+/fp13bNhKyUaT63PzsddX7JQ8mjYIvLm58UOCn/4triGQRyA95M2eGJ9XaHaqwHs4ftBmcw7WG6Px669+g3qNSqXA+iOARbDAjXVKeMILErC0i4qbekBk7bq8vHTyDKtunI8dEHcxOwCm19suHy4gAIGAgBa9xhlN41gLW+8s/scWBcNx8NcFGoTzjEEsiBxPLiCwkgALohggCyLHxKJ4syByuLiAAAQgEBCwjKJKgvki4Lb0J+aLpcSIf1oCx9L8T9tMVBwCnRHAEFrEEFqzV6BZ1aS9RVly1AmWIcNr0MGVKMPkpVMR9SBvIeqB8jyWEhV0gKn1ZoK/5XVPRl9KlGi5FdRrKonx7dtU8oxwi2CYTzPArkxiaRcVMfWA4E9i4Y/OYKHUWpz/5X+sCd5XVYdHovJhpbOA5A8dxHn37l0QMvtTNfWPedbRp/iHzUIjwlICaf85aeRLM9w0fqDtGb9Y5ETSma/uOnGxNNtEVsZblulfbaElkzHDUtEC4KPZWr5KP5qQwGwClg4jb7nRbTkvXry4vr52RatfKTcmFwfEvxgF6EdIr7f9mFxDAAI+AZk/0uqHi1zfguOK9i9mF5BDZOOH2N6/f+9XP88YxILIbyCuIbCSgP9IxlmxIIqZbBFi0W9ZEG1BnjwhAAEIbErAMrxjvljfBJgv1jMkh5MQOJbmf5JGoZoQ6J4AhlB/7M0zhFbuJGhWlYGXLU4uQ753zZC5ViXulBNdZLzXDnyTysp8iNz8BzkWGPNpzGSLEMv6GvPpFuQPmqelw2CQWdm46AwrAe6S/H/5H8cTfOzsu4uUfqHSXa6urvwQufEt3RoVfM3hEEq5X2WuD0HgWP5zvrRaHswO6EETrJllg6zK/rQIVt8r2uhHxX61sp3Bkpulw4xuVpMLu39ephYh+t4QzscW5sSBAARKEdCnr2JlfjRzrXvzDgYezW1NoFHf+Pnzp6WUQMPP+OKbSokZsiCywCcOBEYJ+EuM0QhNBfrSsiDaumlYEG1NmPwhAIHuCWC+6L6JqSAEjkXA16WPJTnSQgACByWAIbSIIfSgrY/Y9QnoAKbYbP7x48fgNWiGy02cbf3a7VvisZQoX1rMp1v3HMynWxPOzh+DTDY6EvZN4H/5HwcHCeudvdux1BSFQKWWbIHks9L6qswuW1VmJSRCBwTS+9WMB/5V46AlgdtC5z8gRgGyZ1lj/nnRtDPB4rE06k6aV6IxlQXX1KYoYxFEyyCQ12Fk59Jc6e/6Vdup47U5gWZg2SVJevzcRSQKhUD7BOzWvTzH3I0IOPUjkb9lNpctxv+2gOpodG4Oyg2WFSyIAj78hMAiAukJnQXRIph5kfP027yyFqViQbQIF5EhAAEIBATyhnfMFwHGIj/T2k6RIsgEAocgkH4WWtP8D4EUISEAgTQBDKFFDKFpyPXvpmeT+vJQ4kDgzZs3/gFMQ6Cs6PERJzqqyWLt98HK8m/8xrKfqqfrdLdvTYnCn6Rm38N8WpO2vSwMMnZWm8ZMD56bFk3mUwT+638sE6SvqipB7OY7lUvlcDl1Bf6ClsHXCVnk08wuNy4g0AcB7VDUZPn7P3/BbkVLBYPRYzRJ8NiOxikbaBwZ2hSsvlRl4R8xt4wOo1X3/fv3fcc4NZzm0zyntyNCy5Y5bYPwd9BmF0FCCJyKgLxv/Y0Q6bo35X9ssaD5w+xU1YK3Ds+fP5+KmQhnQZSAwy0IdE+ABVHNJrYo3iyIarYIZUEAAsciYBlFVSN/IMV8kd3EmC+y0ZEQAhCAAAQgsBEBDKFFDKEbtU46WzSrNJ8G78qv5vr6OhBMHwyUq3EQOPwMOudonCAwdm4OIvCzHQKYT2u2hWXh76/6a8p25rIs7SI+ftNgkMnrMOgMedx2TPVPV3bwnFxdXbXsPiWXAl9g/9rVaOoi8KtuygNjSmbCIdAyAePGRH+WrVMdy8iwyzHDFsH01ZI6lCjFEbC0i+swsnBp+gg87xUiDdJlyAUEIACBagQC/TZRrqbjppT89AJyqMis/7H8hv0xXHXMO4Tez0RFsyBKdCRuQQACPgEWRD4Ny3Uw3o4mOduCaDg8g214o50hEaiNTG6NlojGLQh0RsAyirpHA/NFZ61frTpaZGkh1vKRQqPrRAXKS6YapaUFaf2rZzNvubq0LOJDoCcCqMp5rdmxqowh1NcGsw2hef2KVKciIHvXkydPgirLS+fZs2dBoPup96RLXZDVn6V5oiA5hr1eYD5d2rL+UD+V9mzm0ykONcMt7YJBpmaLUFY7BP7rfxw7UbUjZSyJPuggY42zf+lCtlTLoa2K5tdUOlBTHhhxTQk5LoH0i0OLt81R6m6ZZaX91H/WLILV94puVr0+Sn/bTk5jh9EyWIvn+JxRfWxoar/vdjL3mrOb33utIPWCQFkCGpfiQWmqCPnUTt3aJbzI+ceBTdP+EiKosr9M0C2tFIIITf1kQdRUcyDMKAEWRD4WFkSOBgsih2K40A5GTWQowAGWRT9l1tfxS/G3XxdlQmQIHIgA5ot2GqvL0fvQE5PWdLGXTDsdZpCky2nrPJp/a92pe3kOPSI10jr9jTkYQksZQhvpor4YXWpWfgWPdS2nmsvLy0BmGcxfvXoVBPo/5QygFxD2txVD2rdv36az9Yvo7Po8SpRlGYv51HVvzKcORWsXlp4sByT8SbZuOHSGrQln5P8Pl8bfL67VSPtW+8CQZHnOVdnAHSHv08wOGhcQgIAIWJ6++m6+w5742QaqL5gFlwZhNnrOtl3ZCMYOIyfj+/fvBytntdf3799xPi7bIuQGAQjYCSz6QlmgQttL2Sjm+h1ZwVsHzeyWTYmj1WFBNIqFQAhAYJaARcOvv+4w6rf1BbPgOs+CSB4V+pIpBtPZpywdQTO4Xovq5Wg6Gnch0AcB4/CO+aKP5q5fi+ET20xMm5Ifpi2tZDcthcwh0AEBVOUijdifqowh1H8/tcYQWqSDkUmvBKSoxPYiORZrZJ6tcuAiPxtfEeR/bIlGnEMTsNgD4163dZWN6+v6gllwncd8unU3sOdv7DAYZOxIidkTgf/6H/uD5iG8coMDySxDsIaDQCnHw6+n3kxd9iIQHBY4KoY/woxGKB5oGRNUaP3PUlgEq4+rOP/DZWhpF1UqfgGjGVPrcGaTpS1uOfF0aZ7Eh8BpCdjNc5pf6n+OYH27pM8ACAyawW7DRaX78y8LokXoiAyBkxNgQbSoA1gUb39AXpT54SLbJ/HDVa2+wDLu1y+UEiFQn4BlFJVUmC9KNc3ZzBeMpaV6zmw+/ouq2chEgMA5CaAqF2z3noZ3e8fAEFqwC5XK6myaVSlulfPRS8+Li4tgQaH36dqoZpFEh4MsffmusiyezZbSidMsAcyni5rGsvA/j/l0EbpNI1vaRQIE46dC8CfJaBd0hgxo+yb5r//xixcvdHyjViD6e/bs2b5iWUqX7uKfl2Z51IM1ySG8CiwoiNMmgXheaVPOlVIZv/6ghcrKgpYm//Lly2wSjSGV3Ua1C6JN9XqWVfcRLJNIDEGavVQfPQWcWRLDIQQCEKhDYJFhTkcU1JHKXoplAZnQqXTSof/WVsNy9uHHkpkFkb3hiAkBC4HEw2tJfpQ4LIgWtRQLogDXSR6ToNYb/fS/Y7BREWQLgRYIYL5ooRU6loGxtFrjpvfZVhOjVEGoNKVIko9PgH7l01h53c3wjiG0oCF0Zaciea8EZLfR94WCEVjHrC5ahgTHCFpYBW48liR9xAlQ91GpuBaYT2MmiRDMpwk4+95aNBI6UfEncSi46JvAP/3qyQ+vsiueX3rGtR5UX8+ePYHSPw5NfoePHj3KKJQkEDASUB87g8pomWW1LKl/2qJFMI0hxtYsFU0bPCxZPX782BKNOAUJWDpMXJxS+Qm1o1edSt72+l+/z8fiEQIBCJyBgK8Mz9b3yZMns3GOFaHg4cdDxVkQHasDIG3jBFgQuQZiQeRQsCByKIYL9Y1uXAGCqtX/WX/bc/06UiIERMC3QtiB/Md68dnFx3zhUHARENBYajk6IUjFzwwC0gEyUjWb5CSaf7P8exUMVblgy3ajKmMI9XuF7/bgh3MNgTUE9H4zMFNoNNaZX4teeuqsQ9ntF7lJSAXVUSNrzhZZU+sd055EibIsY9XTFnWzIq1mEQx/kiKo+8jE0mHimmKQiZkQ0iWB/55/fMTqBWN9+mnXJyF8LSdwVjhi9ZEZAi0QSD93g4TBo1pHbIutvL5gFuPI0q/S1OHZdynaRxgsp/Pqq153e3sr9z4d5ykPNi2wjRs684o7dKrOTnk5dFsg/KEJaPiyTMRDHTW/1DffbIpXY6xffZ3ufEIDZaDM+EBi+CyIYiaEQGA9gfRzN+QfPKrrC7XkwILIQmn3OHyYq1QT6I1dxgFLpUonHwhUI4D5ohpqV9DZzBdMTK7pN72Qd8UhvkG6KQQyh8AsAUakWUTGCN2oyhhCffvDQQ2hZ9OsjA9pO9FkXQ+sSRpAPn78mPFaIWOFjkt9Oz2huCT+8DWVOeZTRwZ/EoeiqQsMMpWbA52hMvD1xXXlfxzoQwGd4KsNGUpPkCE/IQABEUg/dwOi+vqi0emzvmAW9bq/wynbf1Is7bK0FnJo1ryjrxRpWa43Ctq2uzQH4kMAAhCYJWA8RXLIp/6sNyv/ygjX19d+Duc0UAbNmlbMWBD5HYZrCJQikH7uhlKCR7VU0Yl8WBAl4DR1Sx/m0jFCenOsV3pNCXYgYeTCJRPf0tOYDlRBRIWATwDzhU+D6y0IaDv99+/fNa5qdN0if/IUWLlUatoCBQQgMEsAVXkW0WyEzlRlDKF+i5/TEOoT4Lo4AY26sY1LC5C8z6dnuOLI51LufcXrRYYtEIi7ViwV5lPHxLLwx5/E4ap2YWmXpcLgT7KUGPFbJvDPloWblU3qjt7QuFONE1abHz9++MOBNJ6MfVqz8hABAnYCrt/akzQY89BvtTV65C2ZshtChw5a0urdsyUacQoS8CeIqWy17NHrAWmB+tMySTOO8SlWNPl76U8nj+ro/cePH08VQbgjgPuFQ8EFBNIELNugXQ5t2iOyn/c3b95oQHa10xBdeVp3Re97wYJoX/6UvoaAUZVaU0SFtCyIFkFmQTSKS8cLGcmMJicQAhA4FQHMF601d/ZyprWK+PJoiaHVlh/S5rUsbPGKWGZVZtUG26sPzb9BsGcm4YxJAAAgAElEQVQQCVX5DK1sr2M87CfSYghNwGn2VpeaVbO0A8F0jlK81tDJx9nfG5RKqfeqcZ5BucFPvUt98eJFEHjmn30oUZhPF/Vh43IGf5JFVItEtgxo+JMUQW3JBJ3BQqlynGP7HwvWxcWFe84T+2Zub299shk7rvzkXEPAQuDu3bt9KIWJyrqnLxFHQ399d3+LYPV30Vk2Z2s/+jndpxJdqMItS4eRHq+9v74ww84WpTWavTRJyealJn79+nWQlZ8t1xCAAATsBCzDl8st21bocmjnQgch+IcfS9l49epVO+JVloQFUWXgFGcnwIJoYMWCyPUZFkQOBRcQgAAE8ghY9H/MF3lsSQUBCKwhcAbNfw0f0kIAAkUIWBQhVxCGUIeCCwjMEpDLrxx/g2iy4ax8lakTQxY9thJAB3ufzf/4DEqUpRtgPnUPIOZTh6K1C0tPxiDTWqshT00C/6hZ2BZl6ThJP1t5g/k/3bWvMylJT6sOV0cuIFCfgGWW3WWTcWI3gqNU3//Y4qXKZjXXQNUu5MTmn6A5Va68u4Jb8hTXhmBtQ/z9+7c2ARvbTmVdXl5q0c5XhAKe/k+tt/2fXEMAAqMEvn79Oho+Glh/1hsVo1RgsJnw5B8cZEFUql+RDwQyCLAgWgSNBdEiXESGAAQgEBDAfBEAaeEn5osWWgEZIAABCEDgDAQwhLpW7tgQimblWrnmhc71CA7yU+k6R2n911z1JlRHMi2qi052M56VuyhbIu9LAPPpIv6YTxfhqhYZg0w11MaC0BmMoGpGO7z/ceBLMep0GHwv7ObmpiZiyjotAe3TStT9169fibtHuTX6xAXCBw9pcHeLn0YzRGXBjOulXdy1t2iFA+VpWfaoOumNK1pFyxH5+/fvgUvcFAcVqlW3sVdMZXLo8O6Phz906yD8UQgYh6+hOpVnvU0ZavD0TTDyvtVukE1LbDzzoHFH1TMWRI03Yq/isSAaWjZ4SCs0NwuiCpApAgIQgEB9Akb9H/NF2abBfFGWJ7n1SuAMmn+vbUe9IHAUAkZFaKhO/WX4dhg7M4SiWW3XVfJyltE49pyRj3spe7vxnakvfOwM7d/t7/oMStToC4ugKeuP25hPgybgZ5qAUQ/BIJPGuOguOsMiXC1EPrz/cbBravQMS//wY03h63drtdByyNA+gfSWiw6GS6PrZH190TL9ayjQ4bU1e5HvKTVVrqRKKyVTCQlfQ8DSYYzdWJ1Ka3V5IVviaxDQQciBQ9iaivSUNr3e7qmm1AUCawh8+fLFntwyLtlz2zdmsFfH8jmqfQXeunQWRFsTJv9sAiyIBnT1R2CLfsuCKLtjkxACEIDAXgQsw7tx0sF8UaoRMV+UIkk+RyfQveZ/9AZCfgh0QABD6NCIfRtC0awqP6o6Vun6+joo9Pnz5y9evAgCs39m+B9r1TP1wfNsMVpO2L0ShT/Jou6HP8kiXDUjY5CpSdtSFjqDhVLlOIf3Pw48COPlh3au+FtqMrScyk1Ccd0Q6H7Is8yycoi5c+dO5Ta1CGZ8H1NQcn8jxFS2DFBTZDYNL95hNDFpNaWPE1nE1tpeK3xLzJ7i6Bsl6eqk19vptNyFwHkI+CrubK272d+ioxf8TVyyhwbLgVkU/UUICLAg6q+Jj1sjFkRqOxZErgOzIHIouIAABCCQRwDzRR63NakwX6yhR9pTEehe8z9Va1JZCLRJAEOo2uXohlA0q6YeLr3HDI75kHh6T/3q1auCcspJIOPdt8WCVFDIfbPqXomyLGMxn7pOaOn8Gc+Uy5+LbAKWnrzIAQl/knRboDOk+bR59/D+x8Lqn/gVn38cjNEMx212xC6lSvvP/fr16+i1Lj7LlgLSoGDGvX3xSq8UE/KZIqBNtPHEEUdepC8OyeUh9/HjxzirOETtbvzIS5y215Du19u9Nhz1qkzAMnwNIj148KCybBsVp/nU1+21CihrD91I7ArZsiCqAJkiMgiwIBK0DDUyA3WQhAVRAISfEIAABDoggPmizUbEfNFmuyBVfQLda/71kVIiBCAQEMAQegZDKJpV0O23+6mXkvpAa5D/1dXVFp9sld98UNDsT/8VwGzko0foXolq0Eo59JkGBcOfpNnHGYNMg02DztBgo5zL/1hv/oLjwRpsEkTqhkB6yPOP7jtolS27jbVWqVw7ox9nZT8Ay0pJtoNuDqes3OhrirN0Y+Wf1zSPHj2KD6EclfZsruezGzDS6+1RhgRC4GwEFn2D7OLiogM+2u0ajJZ9f3BwUZPZ/Y9ZEC0CS+SVBFgQCSALoqEXsSBa+TSRHAIQgADmi136AOaLXbBT6BEJdK/5H7FRkBkCPRHAEKrW7MAQimbVyFOpByp+S66QjT7WKuecpcejyIliC0/oRvgHYnSvRFlWsphPh16B+TR4Otr5aenGkhZ/koJNhs5QEGa1rHrzPw58OgPVhMOPq3UsChKBvv3njBuw5H9ZuTNYNqtJla+8FeHDhw+zHOrr1rMinSGCxWQTr8PtZKRovn79eja+9u6f6gjPYLKO+aTX23F8QiBwQgL2Mz8EZ8041g5bOR/7o4cOTshbzLdTo4KS+P7HPiUVwYKoIGeyWkqABZGIsSAaug0LoqWPD/EhAAEIBAQwXwRA6vwMVOu4UMwXMRNCzkmgb83/nG1KrSHQFAEMoX0YQtGsWnisdMaHDisJ2kL+wcb3/nlVuLm5WZrw9vZ2aZKDxu9biTL2K8ynQ+/FfNrsU4xBpn7TBPNULADWmJjJ7iG9+R8LqNQmh9XfI6L+9/jxY3eLCwhsTWB2yPP76tbCFM/f4ua7dDtjESEtglV2wzJuGA3OdCxCg0xmCVToMM+ePbN0uZcvX85K200Etqx105RUZEcCs0svX7ZdZmRfgPXXL1688Eds1ehU2zZmAfr+x4rsK5ksiGbpEWE7AiyIdhl+/dFyqnEt2ulU2oxwFkQZ0EgCAQhAICBQYXjHfBEw10/MFzETQiAwSqBvzX+0ygRCAAI1CWAI7cMQimZV86kZLWvK+dj4beHRPC2BctGZVRWCfLTrYGupghL3+jlLxjf17yVkdrmWZSzm0wEv5tPsblYhoaUnr7S3Y5AJ2hGdIQByiJ//PISUaSGDWVnqyHAWmpQS/yB0Dj9OY+RucQKBI0icvwbNO3fuxOGHCKkwy+Zx+PLly2zCldP/bP5BBN/vJ7jlfqq3cIijo1HtQt8Ystit1ncY+RZrP3G6XpJES4uT7JOZxT47fqZhHveu+uRwlsMsouPWsbLk0hK1fVw96rgT7hSxRcd+VD71f0rmNeHBgQeW3cZrijtcWhZEh2uykwg8O6GzINqiJ7Ag2oIqeUIAAhDYlwDmi734z67NZ7WdvSSnXAhUJjD7LBxa868Mk+IgAIGYAIbQmMkRQ9Csdm81ve4MnibN4JY3/usl1xHIS09B1qtVo0fmevF2zKFvJcrSu9a/hc9oPsynGdBOmwSDzC5Nj86wC/aVhfbgfxzMys4RPvD5w/94ZV8h+VICs9/LmB00l5ZYM77v3D9Vbn19sdr0P1XlOFy7Ei26NQNUjK5CiKVpJMZ613DloO2bs0+N3OlO4n/sZuqpVu7PVXSqpi78zZs3Mr4cel5wdWnzQuri69ev63/FqQUagarcgkgrZVBTduBRvRJCkDxoZTfMsiAKQPGzMgEWRCyI1OVYEFV+7igOAhDokgDmi72a1enVUwKc0HwxhYLwkxPoW/M/eeNSfQgci0BgIjuW8KPS9mQIRbMabeJqgXo5Erym1PMiL8w6Cq3egy/1P/7w4YNsSnXEq9YKcUF9K1FBl4urrxDMp4KA+XS0bzQSiEFml4ZAZ9gF+8pC/7EyfQvJg1nZ+e74r9vl+IWbQguNdSoZZle5s4Nms7g+ffpkka2+m5dl+tcBgTVHA+MBjVdXVxakxClLwNJhSi17LPlYlmFlCeyVW7DBOhAjOMUzuNvlT+3hvr6+dgpMl3XcvVLqdZeXl9qmsrskpQSwaxG7fL6qVDXjfDRj6jtEcfjJQ1gQnbwDNFt9FkQsiNQ5WRA1+4QiGAQgcCACmC/2aizMF3uRp9zDEehY8z9cWyAwBLokgCG0j2ZFs9qxHXX4UbCm0Ju4jx8/VvPuVUEZr8J9b58d6W1adMdKFP4k9p6D+dTOqn7MYPAcFcDiBzKaMAi05HMSfxJ0hqBvHOJnD/7HgaPSsAjROYJ+AyzdUOWnLXWtKfbFixd6ASnfR+lYf/znTxc6F1NeFPI90r6WvLK+fv065OyyVd4qRWUp3Di15xVtSXXaiqs50nzSg2Y67b53LbPsLt5OFsEs03ZBvJalERskCgJflJWlw5TqyZaOd9wxYRF2RU472s4utpcW135848Ky/Yq0L6F2zLcvZHEJe3qmVJczfHMtow+wIGJB1OZKkAVRxuO8MolFv7XopSvF8JOzIPJpcA0BCEAgj4BleMd8kcc2nQrzRZoPdyHgCHSs+bs6cgEBCByCAIbQlpsJzWqv1pEjSvBmRMZknXxc87gu1T3DXefly5d7QatWbsdKVM1l7KL2sgiG+XQR0r4jWzoMBpnifQCdoTjSChn24H88etxX8Iprxy/a6124SpdDsE7du7291fAkDzP3tOhCGxQk7ZMnT1QReQwvcheWB4ZUw4uLiyFnl626jkpRWQpXuSpdmmXlM/9OW3H/uQ18QfxbuvbbK7jV+E/LLFtZLRuItSaYHjrLDiR9dCajxZX54Gii/4vGjYyyukwigJZnsFRPNpq9sjeiqI3UDYb9LTtOecaukj6uwMjKWNYhop3H9Xz35kj3vd3FWyRAoAAn0vb0TOlIhkRNz3wr6A/DBMeCiAXRXitB/2FkQeTTqHDNgqgCZIqAAAQgUJkA5ovKwP3i0kvInpZafq25hkAegV41/zwapIIABMoSCAxficx7mp37M4SiWSW67na3dFZdYCVWWTIfVXY+VqE6km+pi56s3Gc4jqRXJao1K6V7yloTDH8S1zQNXmCQ2atR0Bn2Ir+m3B78j4P6qyPK89X3+cvz7QuyzfgpMeRPLOfgYEtZIivNdnpJLPVLA1kimm4pc0WT17LRaUma5f379+t8rvq0FY+bLL3QNbZdnO3uIf7zNSVMKa/Nqfzj8MrTfyxAHBKv6OI4CtGDPBqeDtTugsG7SP91nY7M3ZiAZXWhVBrG47QZIUYDWVqXSpd7fX2tUUX9QZNO4wvy9OiXHjnTEA56V6rCQSU/nNg99a60Tcpvmm5qrZPC61tFfZIHumZBNNpYLIhGsWwdmB6C0irB1rKtyZ8FkZEeCyIjKKJBAAIQSBDAfJGAs/WttK6S1nO2lo38IdAagfQTkX6aWqsL8kAAAq0RwBDaWovkyZOeC9LzSF6JpNIHw+M3yHJtl5PJLnAynHbOcARyuvOnH5xd2tFYKOZTIyjMp0ZQu0TDILMLdhWaHvrSw+ZeMlPuPztAEH+VIBijM1SZ9Vjk6RuIMeSpJ2H40095BmjejZ8cBcpXWOqUdqSNSiJlUX5mwS2tvuTxObi4KWdlG0/qEklDpD6oEUMLcsv+edqKjxJTW8et4GLGTe9utXxhPGq3vjudZfrXY1LTdcmy90CPbd7zKDcs10/U09w1F0YClg6zdCeusegtosn/3h9S7Pa4LYSZzdMXNY58wv78/PnzUZ0hhkPIGgLqWnU2Yq0R0p7WuKtBGTb+TBkrcnV11f7h7vbmKx4z1iWCUYUFkWPOgijuLQ7OFhcaglgQbQF2NE+LfsuCaBQdgRCAAARaJmAZ3jFfbNSCmC82Aku2XRLoUvPvsqWoFASOSMBoP1TVMIS23L5oVpVbRwcVxf4kcj4ude5SRnX0gubm5mY4XcuYXHZFvQCt+XLfKFjBaF0qUfiT2HsI/iR2VvVjYpCpz3woEZ1hL/Jryu3B/ziov1QW/3W7JuzKW7ikA+kM4+B5kBh66y/PiVg9UnxpWvG8okBlIlfjoIJySg52qsl/Uc7Ko9XU1K6cfSDKU46hKjTIdv3P01Y8gS59+vWag04ThW59yzLLqsNX9mxQrS2C1TyVWQeBB+PAaNPk+QPp0faXZwd6zzQKYZfAyh3G+Lzb7WgBtKA69TcABPKkf/q9N46pASQO7DtEusH37981uasdLeNG3zS2qJ06lXQwaVZbZL5XnvYnJXtg2atqo+XmTZejWZ0hkAWR38osiByN7VaCroj4ggVRzGS7kEAhHC2IBdEoFgIhAAEItEyg8vCO+cLvDJgvfBpcQyBNoEvNP11l7kIAAtUIYAithnrTgtCsNsUbZC6LaPz1XZ1staPz8SCh7PyBo0sgefxT8WOHmTjacUO6VKIsy1iN7fiT4E/S+JNr6ckF7e0YZFx/QGdwKI508buLvwRxOebWrKI2jQXC6Hih169fz8qgOEHC4aeUMD+tjkj0oylzlehHiK/l0hQPeconjrkm5LQVT0PzT6j1G264VvOlk7d51+LqGvTbOhURzxhyEGJ5GEtJa/SUyisuyFy6SF4+p02lgTHoG6M/ZwdYO8D0aOBKt2cYxJRvpctEC7bgblM/Z1VntU5TAiMMBNokMPsouTGhTfmdVMYPqDHTOWJTF67F4wsWRCyI/F5RfCU41SeH8LQKxIIoTW/pXRZES4kRHwJnI2D029Dq8mxkWq4v5osdW2d2zYX5YsfWUdG+Kcypu4xgOzZKl5r/Sp7MvCsBkhwCjsDspOwmApekzYszG0JnG3FHzSp2chh6VJu9yCKVPoXtHgp3UfMVeUJI4wLHiX30tkigcLe6VKLwJ3Htm74IXD6Cnu9+pjOZuhtkzlu2KVBT4cbxCn+SKYDZ4egM2ej2Tfg/+xZfqnQ38sYXNYfRWDnQmG6vY+Bb7Ori1MHAR1nGi9naBZOKy1MXdsFmY5624rNkRvX7jVphVphSEXz5p67VJUoVZ8xnFvUgas3l6xQcP3zREOGj8G2XuvZvcW0hEAynfqP415asjHESo7ErUYsxY25xNN/dJLtfxdluETL7tG5RKHlCoEsCbvRIXzRe9/oDcuNAssVLdIPZJUN2oXHC064LTlvxuA8EIV3O+4nHzd1iQaSe4GgkLrIVVxZEwbPGTwhYCPgPTuLBxHvPArNanPraMuYL17hdqjGudh1c4H/cWiPyyMQtwswbMyEEAtkEEuqrfys7/zoJ66t2deplKaXlaaIz/2O9CvffGA4PSOXzKdJdIj44z3+KR6/17KTzPPTdlp+ObLCj7RgEYj4V3oDJ6E/Mp9n9cGXC+rM2BpmhyVoeFTvTGVY+I0Hyf4wOYd0ESn2pdmj/+/fvg89YaMpc9DGIV69ejZK/vr7+8Z8/XbgIslzoqUvX7uHDh2/fvnVJggt9dyMIyft52opbcKkJ0tH0SYV0hNbuGrtNxsphZU0t3z7QcuvevXsrCzIm13NhiWnRIeJ8gi9xjFrb41SE+AQsHcayNdPPM309qycpefaDoy7hf4QiO590FUrd1cffE1kZ7fKJHLgFgfMQKDtMnYfb2WrKgogFUdznjSp9nDAjhAVRBrS8JBb9lgVRHltSQQACENiRgGV4L7suwHzhmhvzhUPBBQQsBPrT/C21Jg4EIFCNQFmFp5rYFOQIoFk5FJteyKPk4uLCf2Oo4nQE3osXLzYtd1HmU0fyJTK5vb1N3D36rf6UKKPxuf7rbMv6GvPp0R+ogvJbOkxZ/QSDzNB86AwFu3HNrDr3P87z7ctoAE2ivvOxpiUNDY8fP16a1ZQf4c3NjZ+/spVbfdr5+NmzZ9++fUsIkH5oEwn9W6etuA8hfZ32pSvSCmkByt61zLKqcrpzlhVpyM0iWE0tNuHp4qovULMrChfZvwgO2Ks20PkyHP26fodJD8gDTxkF8sAGXaJmV88QOD3ulVXTM8QjCQQORKDxh91I8u7du8aYRMsjUE1POO264LQVt3dIFkR2Vmti1tdv09KyIErz4S4EIAABI4H6wzvmC9c0mC8cCi4gYCTQmeZvrDXRIACBOgQwhNbhvF0paFbbsXU5y/n48vIycD6WcXjqCDyXsPLFo0eP0jpDLI/6j2ywcXg3IWkg6cenQQiWZayqjD8J5tMGe68vkqUnl9VPMMgM/NODHs4kfi9t6rpz/+MMD+CM5pEyFzgHayTKcyucGp4+fPjgjzU66T19jKtEmp2uAu2TimcQsCQ5ob441Y0tuLLj1J/+E6L+9ddfFnmy/YH8p1sdLD0aJOScvaW1nA5x15+Oc9aoMhv/KBFUF8sAWLAnq0tY4GSXqDnC5S+Vq/6CzZVuuUhv3ct2wrYUTRwIdEbAOGgYh6C94Gjb3l5Fn6RcFkSJhrboA4nkunXalWAaS3CXBVEAZKOflgWIceJYL2E3C6L1KMgBAhCoRqBLCwbmi2r9Z7QgzBejWAiEQIJAZ5p/oqbcggAE6hMwrmcxhNZvGmOJaFZGUNnR9KFUvV8LfLZ08p1e8mbnuV3CjCOQ/Zfj2wm2V86dKVFNWSn9Nm1KsG7Mp11aY9RtMMj4z07la3SGysBLFffPUhk1mE+2b9/Susj52H91rZOJ85yPVa7F70q+ZTrbOC2kRQNb7+1x2oqn4Qd31V4JVSZYBgRpG/zp+8FPiWe0Akwlzwg3bnmsJliixf3a5Y1Rqqw/4GSs0HwZRq+1RtWZ63EtNGgovKlv9IzKPxsYV200iTbgjoZnBFqedOHN8xuW+uvnn9evMiqVncSXNs6ELWsxE0IgMEXAOEz9+vUrb3iZKrdsOOcfl+UZ5FZtUjjtuuC0FQ96WvonC6I0nyJ3WRAVwUgmEIDAEQn0bcHAfLFvn8R8sS9/Sj8igc40/yM2ATJDoGMCGEKP3rhoVpu2oI6RkpUyKEKvxRUeBDbyU9JeX18vEkYnMclfs+U3HYuqE0TuTInCnyRo39GfxvV+3ise/ElGmS8KNDaQUT+xFJ2eKIccTuJPkkaBM4mlO+0Sp+fzj7WjqwJTueL5M+jLly/XDDEWn2CLb7Ev0hSElb6Yp634FM+p8LRPeXrrxlSee4W39lbbcbBM/3q4tjsn2EkyXLx79y4IiX/qAcxbI93e3vq5xetJ/27GtbY3qNOOIpXfs/yPhVGv9zJybifJaO0C8coqLnL+C/KPf6bHiji+CwkmheJdwhVU6iKtMmZzKCUe+UDgWAQs6lz6odu3vvHZsVPyNH54yZTYu4ezIEo3geUJSuTAgigBx7+VntxZEPmssq8t+i0Lomy8JIQABJol0L0FwzK8Y77Yrn+mV1JpDWc7qcgZAi0TSD8Xx9L8W+aMbBA4LQGLGSc9fe+L7uSG0HTTpGeQfRuu/dJHnY91nq7xtf4uFdQr8gyvSvnh7CJthULTj8CxlChjx7MM6WXJW9bXmE+NzLu3xoiDpcNgkDF2mKXR0BmWEmskfrf+x5ob1vgBG5tHTni+L6CmyZUng/rHmo7KoCHMcrjyrK+blM41vpinrfhoo6QD07NOeuhM51z/rmWW1aOX51a7pjoWwWpqsZYNABnLKiGSecKvrDIpS1vDZuDMGreLOq1WQYd2QfYZxhUcQsp2mNmxXYWmx4opORWuLb/urjIp2yVczqUu5EGYoLHLAFKqauQDgV0IWGYTy6y0i/CaSjShHEsX2gVUdqEsiNLoWBCl+RS8m1ZyjjUIWNTIXfQZi2Bl9dt0D7FMPZYpLC5l6wVRXCIhEIBAswTOYMGoP7wnFuyuJ6RndhctvsB8ETMhBAKdEUiPD8fS/DtrGqoDgT4IWFaRltXoLjRObgjlxdB2vW7U+Vi2KX2ve7tCi+Sc8YHf2VfYRQTbJZOelCjLMhbzqbqZZcKyTHxxj93afHoGa4yoWnpyWXs7BpmhM6MzxA/1UUJ68D8ePQ4tbyxe2mxBKa9fv16aQxB/1m84KDFI7n6m90gp2sr9YYEY56m4I2y/kJ+3VKip+JpFRjvwVPx9w+vPssb6WvSzstN/WjCLLTVPHn/Dg2TIWJslJNf2CUsTDzlI/gN1Xb/W0rkt2lteA/kFLb2eHbdHM5TRyu9vweA8mmTfQF/aWJI8CHE+hEDgPAQeP36cUDMGDm1ujn/z5o0eecuAPNRiVkk+T6OP1nR0Uq4zKQSlnGddcNqKj/bAdCALojSfIndZEBXBSCYQgMCBCJzBgoH5Yt8OifliX/6UflACPWn+B20CxIZA3wQwhB63fdGsNmq7UedjlSU/3TXn0G0kbZCtJFz6KlZvE1TlIJ8+fvakRFmcDZY2fZFWxnxaBOMZrDEChUGmSG/JywSdIY9bC6l68D8e5VjhA/T6doA/S8kRcL0m52c4Wi8dZT8aHgQGr8Pju1qkBYH2n6etuB1REDPtUdemV1BQheHnbP9UtPr6Ymtf8Rh1AAp4ahdjxiG1ytnf2SnU68ccJ5i0qMC52d0avdAar8IwO1r0ykDLskdFlD1Bf9Y7UCXqFMaMqgWbSYxzREZBpZKkR7z6A0ipepEPBHYkkNb6JJhl+q4svxTR6+vrRYXaPZUXZdt35Aoz9WnXBaetePYjw4IoG50lIQsiCyXiQAACPRE4iQUD88W+nRbzxb78Kf24BLrR/I/bBEgOgb4JYAg9aPuiWW3RcK9evRo1/+pF2xo/kC1Encpz9omOEwZvReMIxw3pRomyvJCq/zoY82mRR+Mk1hixwiBTpMPkZYLOkMethVQ9+B/Hx6HJi+vhw4db8725ufGLCH76t+zXaV9++0ys6k+pXwrXgXN2keKYQU2Dn3F8S8ghKm6pyGic9CczLErYaLaVA1tTy1z1LdO/vD8Luuq6orMv7M+yX0TwUAc//ZgZ14ucj4f8Rf6I20wtHSavgRLY7969m7g73MrwP5ZLuv/10qurq9lSdo+QHvHSo+XuwiMABNokMKuJScuSUaAR4SWJZmR/7JJglk0ascLfSI0aESPmw4KIBVHcOdevBOM8jSHpKT6tHhiLqBCNBVFByHn6drACCn4WFNnIoVMAACAASURBVI+sINArgVhhOGhNT2LBwHyxb/9M6ydp3WZfySkdAvsSSD8d6SdrX8m3KL2bmXcLOOQJgTwCGELzuO2eKj3+p+eO3YVvUwCdRjT1OBzIWmI51Dzgr76kD8MGgX38TD8I6YeoHQKYTwu2RYPm05NYY9SIGGQK9uSlWaWHu/RQubQs4pcl0IP/cXwcWgUfLGk2fr/X9qyM00zjtkz78i+ql46+V25KIpcO/ckFQSc0f//+XeFxufaQ01bcjiiOmVYO0o0e57ZXiGWWVU+r7+ZrESzdBPWRZsgT7CdTDmV3Wbx79y6Dw9TiNiOrakl26TAW3+KMScQ/D1sAD9Ec6RGv7LHT1ToVBUFgXwIaPaTjpWUI/H3Tkbe7qyMZ7t+/H+w6e/36tWVkjhX+tJyaNzWkSC1ZqfqmS2nnbsxn0cIhryKnXRectuJ5/WRIldZ+0+rBmnLLprUMViyIjMzTXWI0k60XRKOFEgiBzgjECsNoBY3RRtPWCTyJBcMy72QMp+k2wnzh+KT1E8wXDhQXEAgIpMel9JMVZNXBT+OUaozWARCqAIH1BDCEjjJs3xCaHv/RrEabdSpQJxPpBXHwftBFrnMmhStu/UXGEchTdV8vzL459KFEWZaxmE+NPS3dJUYz2dp8ehJrjNhaenJGA422mgvEIDOgQGdwXeJ4F7+P/xcPc+qRW1crUIbk11ukxHQHKlXKGlFPW/E10JQ20bKaSFZmXie5ZSuJPF3qCOOXkmDrbsm3yU+y9bUrd+pCJx8slSHwIio7Gii3KVFnwyuMt0tZJeIba7pFpbSaSsNMiD11y89TT+hUtKbCExCOUoWmeCIMBBwBf0CIH7TdlQ0Nv7EiIZndeJuWXzXSsQ2uspYLf6FeWQ2wiFc8Dgui4kgTGbIgSsBJ3IqHJhey+xiVENu/FY9jrgruggXRQMwBmbpobUHkNzTXEOiVgP0IxsaHZeO6fnT8ccpn+61srOYWNZrVzDPo+XkeZe0/2oWGwKNUIaOljpUkMJYOrbOLMnYsbhWkTTw+jU8xZeF0M/OWxUJuEChCwFct4jFn96EGQ2jcynEzuZAWNKuPHz86efyLuCK7h8jQ7UsYX8sfbnchFwlgXPgENc0wKy2Saq/IQTX9n7uPbEYmmE+NoBTNb9/R64x+HiyR9HzZ5ZmNmfe0DlXbwnYxK3B2BGNNt6hUWsMRzIxK+Xm2MOfOVmH0cRgCW5D/QDrDLOriEXo4/zhYxmv2LXss6Gj/9nc8qJcXOfNVJ2mNljUEalwoUkqiCMut01bcAicRJ6FsBacAJjLZ95Z/4PeUJMV3+UwV5MLTT42LVlkwfxZ3MvgXS0+61cdK/KMr5fVSdjRY0wmPtc3UH8H8Fgmut5hEinfCN2/e+GdjHOKDStp2GaD2fxZH5GfONQS6JxC7n/pV1jj//v17P6Tm9XDscaBIyA4iqdx4++TJk7RIi6YqzZuL4qeLPsRdFkQ1m8lXJ061ElwJmQXRSoBTyVkQTZEhHAIQCAjovUgQMvVTepSO1Jq6u3v4GjXvQBYMX99IMHfqdCLO0lvF1+aYL5Y2AfEhcHQCHWj+RZqgm5m3CA0ygUBZAhhCfZ7tG0J5MeS3V/b1cMr19fV1dg49JTzEK9EM4B0oUcFroFEIxZeco6X4gZhPfRrZ1yexxogPBpnsTrI+ITrDeoY75tCD/3Ew0tWZsfx3/MEJWNnNmR7I6tRrVvjTVnyWTDpCuvm0OEwn3/1um2qZsKSfmoFbfd/9i4uLRJNpj0TibnxLr/18ryxVp6llVdrQE1dn3xBLh0k/rdny+42YnYmf8Obmxv3UivQQH6hK89+IvKPEBQT6JqBBINjZHNTXHzSCW9v9/D/tneFx1TCzhi/ffAVASiBUQFICSQWEEhIqSFICpAJCCYQKAiUQKoCUAOmA+97rGY1GsnV0bEmWrCc/MrKOLe0+K8urPWsdeTh6YcbvWvs0KB/afhtnpzsd/72d1Lm5ubGV6mF6YUFkWzx3mQXRPMLhO5EF0TyquirsXw3NsiCajZcLIbAlAr5LFtCuoTzdgBb+Rw1FMGKm9/Cz1Vc/sobwhUCF+WciH2kgToNA/QTC90j9nn8qwjx5U5GkHQj4BAiE2kzqD4TiWdn2mlHW18QXFxevXr0Kkxxa3iuKPkOY5JfMW31o2Nf80uxsSq07UeST7GV68kn2wlXy5JjJNny3zpZ23pQY6M5ekjSRTxKGnwl7ACAf7UVgC/nHzms0Zcac8v+GLU7VnXy+vaBPndzEvdSt4lNWi6wPD0tnDEe2WfK08OAcJCn/rbb6jVlHheHnwJi2R/kZ9ja3+hbQTthKIv/BwcHsdiRb+D2k2S3nuDBmJKc1n9Hi7OzMlJcXrq6u7FFRVUp6QLsw/yZSqAPa8REEViegjN7AKy7KT9U+xMWEHPZjOD099fNilbvpO8/auS3wcr/EjneWFOSyZxs1m/ZHA4ox3Ksjh0+mZ5kjUrfrgm4VdwbAvofhYemM4X0bL3C+PbFMdceCyJAJm9ucFlkosCCKlITTINAuAXlfe820+n5ixV/PCHPuJIIR89xJO9ka7IQvhCLMn/CFGS0UIDBKIDw77fU8Gm2/icotPXmbAI6QHRIgEDoYvYlAKJ7V7DtUMXY9ULQCin9BVF8d6udHZvdY8kJpp7j9bMdg54YmJXVJ1VfrTlT4Zh8oET41oyVsbnNaZKFA+LSTaIyAx4zktOYzViYgE4ZPNMYMlUoL/9r/G/KADV/lNDSqk6OI0Wgo/Pr1q1G9dordieKOQe1DPZ92Ulr3hPCWioMuOqe8kOHBMwimTRYLC6a71bavU1ZyWLw8l5eX9uVaTcVfG3+mvY2f3V1kWRsIxfe14plhuxhlldSeSUjHmqbHoRA/yTtp9/VPIIZnIDNSCYLmNAoQgMBsAppJwk/GfFOckVkyjLoNEiz8RN65HV2k8E4e8/39vZFtwwXH7iyImrO1Y8HZTkLlijt62Yf1+zOjM5utgsosiMwIDDveFS6IjOQUILAxAnIJ5IAFFmLOPOYcanKu0JXqIYIRnkWNmSLd4xmjmvBF4K4hfDFjRGW6ZNQ9W8Ufy6Rg082amcov1O/5LyG/ySfvEiBcC4GsBAiECm8TgdD6PSutevwHlmqyDuBA4xrbWsc5xh2VcKqy8u9tpWCS7GEtWwIYG/1oyqaqr9+JGvXPHY1WcdfDsfdBwvC3VzmGU3jhX2H4tIdojAwdtosZzwRkctwUahOfIRPYMs3+19whjRb0apS9B6QeHsl3Bi1DRm8o2oo4neo22+rObf0oLqdw6nUNPZ8ci9d2OCW5LacUtA8LlJ3bf6rH8oLpbtWycOqVzXjnTK+o2j+cpHkg00urmjYDAk+BNfUawGlfxjItpy3EDGM9RLQHZ9p+TWvaQco2qKkfChIvZp7XLwo5P72hFZHTVJ2HktzZBtWW01HK/ogyBCAQT0DTiCYTPfimvEp9pEk7ZraJ79ScqR9R1Sw3OtkqnqgtY8Neuh4l4YeRwqY7p2jt8Ww/f6VvD6/DOh4RCyIzJlspsCCSpVgQzRuuzu0/1QgLoiky1EOgIQJaTwWCCYPvpxNU0LJLBXlEKuhviY7y6wbXTk6aIhL6bVC5GdrwxvwPNJ7J4VSPPUQwBuwBvPqI8EWYz5JPCV8soce1EBgIyP+cmsrq9/wHFXjyMpghUD8BAqFNBELxrGJuJYV3huXb/y3Avn+fiu3HNDWco2/c9CxWTL6qb2+H7boV5LcD+PFK+WcOX0bou9eq1PTl3KumaSdKo3ensuWjlIRPdxol8oQeojFCETOMCchEjpl9T8Nn2JdYdeeXSXPO14uTd6UnVr6+srasnIzA4Mi06WlWjSIb70dxZ6w65tabNJHEyp8W+ZaPvt8qLFsY6UBYj//CUg3dTb0sO0gVI5Jza0iRrIMkBqYzaM1hKxNvDa9dOmY1DFWIxKjvfe2rZLiY4VTDOeGdTbMO7xrURwYIlCSgL/P01LDnCrusj3RCQnnkAGhym3onVZNb/A0e/hpSXYTF9ueZ+K7DLVf+qfMQj3ygVKhU4CmpMcyCqEKT7SuSM1btqUnlmm9YyeZIO3rIgsgeEs0tiGzhKUOgQgIx69nRqWmtSj3W82EMP1DCKjfhKcWYO/euUQHHLJIh4Yt8twAtDwRG75TctwbwIwmEJ+qaPX+j4OgACz9i1v0065PXYKEAgQoJEAg1k0+ds6sfsDUCq1CJzFMRjBwDXkD0iJGrrCi9/mwamcoKqiusqkdz+bCVlFXXWj5MfXeQUGV1oY7EVj1qX2T7T4/IVdSfN37adaIIn86w+NTkM9waMQ06K3fNKlnn1fD4DN/RkZGEGK2znhOzCtA5WWVwzGqDjcTYaEAGnyHruCrQ+Gq/HJFKN91g9v0mZyJVy4XbcRSxlVJZd1pheYp114/iYa+r5vBQeKIfxurOlKAcI0pLCOdO8Q91To6uY9oMeCc772j/2rS5YqPyz17+rWL9URXClTEr+Z2mCXcR86nj8NmDNrwkUGjAuTa3dxujTvw5gRtWpolvhzMhAIEYAppPwrP6csdDk5LmzIAjpylL0ZMYae1z5MzbE6NTDszSfuAjcLLd4wbKjhVYEDVnU8eC8cO+OU1ZECU3WcC/MgOJBVFy7DQIgVUI+FECc5vXWVjubYY5h33dAJMmIhiEL8LWz/1p4PFK+CI3/L3aH50Y24qV7aVvWye36/kbzqMDLPB8Wf2j3E9eQ4YCBCokQCBUU1C1gdAmPKupFMDkoz0c+s79KCm8FKrtSdqKJ9+uE6VZaOcYLjwIh1s4MAsZgQmfxk93247GiAMBmfjBkPzMwN1azxxezGdIjrdAg23nHyvvwTwVhoIyDwpQy9GFo4hzWP6NtBw6jrbpaOocbkzxwPNYaQejfGqojFkOreKWObmYzuAZDmdkPqVirtE7ZfGAey3v3HdrCiQfS+vwrpOjeIfKep73YdsFVDAfFZhz1IVv4kEADYwpAfyBofEf1re2T6duB+nebqpcbZCRBwIOgXCMT3flDM9ZDwt9pxV+BM/LPDbCB3IxNX/686RqfE37mVikvnmKDYUZZjXw1y04ijiHvunXlTZh746mzuHGFA/4AyyIZgyq8Gw8jCUWRDPAcgkEKiTgezvO86K2w9xZUNuOYMRYs4CHoC4IXzi26GeVUeE06Is0OjGq0j+TmlUINOr5G1ajA8yZE6o6zP3kNWQoQKBaAuHblkDoWoYLPA7q8ayK5RJNedfFHijKbS0zErSUKKZUfEfF1F8IOXDXED6dwZbw6QxogUu2HY2R4jFTCgGZwAhZ8lFg9uvQZ1hCcq1r284/9l+jWfGrtSUmDE/Tus2WNF7ztb0prmkx8MSq1lJhsQeNVnHZA0+gQarV7x1hmVpMDrlZg3ei0zR3ibN/smp0mxQbG1NrbGfcDsLblcUkXNKRj9dWQWXptaT9+GsDA0NCKm9suKE0PGT90Tw/iVrAtY3XaOeZktahbR+WHOQ7ReUECGyMgP/2gn33DWVF5zXz6BGgycfMLSroULenWtBEpHN2PnbVmk5LckcHUpAlhkSVePpTYfR12HoWogWGEwuiApCzdqFbxr8rTc3q3mxy3cMri+TdpWowLPZgr8F/S9VjZDs7Z+bVh5CwTDnhdS6IIslzGgTKEwinU5gHRz2FAllQG45gTM2cxr6EL/Ldg1plGM5+IcliJ5/wvbU8OjGqsjcO1eobdqGrFdsINjrA/GmhnpoCT14DhwIEqiVAILQ207TiWU2tLJLzXP2pIYskV2q0wXDAcy0Oq8TuRvmEKxt1osJiD0ZfxQSET8PjbcanU3Omc2sPsV+7ckZf5S8hIFOe+dAjPsNa5BP223b+sR8CKOY2JbSBmlJowJ55nfIqO8umVXCqtd4Ul1PlGNc+rDaE7ee12GKrvFZg158BHMFq2P9PRt/p1zpim0NlX5Wf0ySw3EEjg1/Q+mG4o+2Ppu7xquoD2WyDLhrqxQSWZcOcbbxOuebXW6cA6mZ0tDCH8uOnrqIeAhBIQkATTkzox9yVMwp60smpS/vM2vmUn5Kzhqd/EsNFNuKDSmuISDGWn9bbusAQ601xFkTG9EkK/gzgzI01TInNLYiSmIZGIJCcwM773bn9Vz/UAy45BL/BrUYwCF/4ti5WQ/iiGOrlHY1OjKpc3jItJCHQqOdvdB8dYKs/XgMClHnyGj4UIFAtAQKhVZmmFc9qKpcuOczANF7go2IvMYpb2A0ooKzfxeqv6McPpzA98kniSQ5n7nTqCJ/ui1TnbzUaI9UIyMwYD0kuwWdIgnHdRv7rP30bqvn69asj7YsXL5yaJg6/f/8ekHPnHBe4tvKPelP88PBQ3u3j4+OoXZT7eHR0NPrRupVnZ2dKEHx6ehoVQxp9/vx59KPclUrN9ycB06lunIuLC3O4VkFG//37tyTZi5KAX19fX11dlRdbAj88PHz79k1sdYcOw1XyyNDv3r0T80anWZFU+l1gzpFqGurFgAujOH/8+FGG3qtThZJXGRh7CemfHCCvceWfTw0EIJCQgCacYbbRBKKH0dQDfUaPejQodqP5U8+OGZeHL7m7u7u9vX3//n34NPtTyVOtN2XLmbbs+0KNPqkDTwoRY0GUdtis2BoLorTwWRCl5UlrEKiZgNZNx8fHWpsfHBxITlMYyoPkw0dDOYc/8Pfv36Fx/Vdix1AefMvh0JRVKPPs3moEg/CFGWnlCwGnlPBFeXPQY9MEGvX8DXOevAYFBQi0RYBAaFX2wrNyzKHYtb4TdPIEtLjTaWahZ8oqDB85jejQRPjthZjqnUP7QiUfq3e7JmtZboC+jNCfETVrdzsbL6z+TnnCJzTqRJFPEjZr+FMZnXySMKJinxKQKYba6QifwQHS5OG66c9Levd/uEE5B0saXPHa8NCRs7iibFm77lDxwAaENQ/gqVc/9X3SuuNziqcWEusK5t84mrJivn7TYlLrMf/yCmvs+7dC8UZFmhowKzLXQJVUU0EEG7KS/PQ24ahe9Vfaijjlal/VrZ8qEkJgHgE90zWfxEw7zt06HA45xwpWlnnODpPkqCR2pdSp4SX1eRZZchULoiX0KrnWHsl+ucyNVhjFlD8m9VkQzbDFFE8WRDNgcgkEILBhAvZDtgk1p6Z3whe5zWcPFadM+CI3/H3bH93JTJX7tsP5+QhMTWWVe/75gNAyBCBQngCB0PLM7R4db8o+rMqzmvoS3NaFMgRKEmjUiZq6lcgniR88mhvJJ4nHlenMqRuQgEwm4EOztpPglPEZspJP2PgzteUYr5VDbQB5c3NjS6voknZKs2uaKGsLTG1hMiWqvoLVyy5TnzZd36fisuarV6+mDKfkQr3eNPXpuvWSXHec8o30qqKyfDRo9eg9OTlZVyr1rp16JZieOkYwTQU17Hw8SkbbBYmhXt/5+fOnecNVt7n+lCKgbRXq3AN7VJdnz56Z+oYeJfaAEXY58RrJNdx3EkwDQ38aGOaF4GFgSEiNjRz7VxkLZi1ItdPT09EupOBWn3Gj+lIJgaoI6O4b5hxNO3oqKc1R4pn5R2XdoXri6792X9BDSo9+ldeai+TkS1o97s0kOcgmqfTcr8EhWcW4LIhWwZ6wUxZEPkwWRD6TnTW2fzus1FgQ7YTGCRCAQG8EWoxg2NO7/HDCFwUGLeGLApATdqEt1vxfg5EX1OI3RAmxVNVUu1+FVIURYSAAgSQECIQmwbhXIw15VlOiNvTV516m4eT6CbTrREly8kmWDzDySZYzXNgCAZmFAPe9fOpBrHYUENPEsm+D+c6fEhWfQcz/m4977pb96FIgize3MEvaVy5F4PKYF1wCl9f8UZ+KK81RGTzK8hk1jUa18khGP1q9UpLrZ9D1t7okjgBKOWoo60hpW8qNrjY92mEbOLR/dzVwWoUfVTtgqhVsuRH957VpUz8absoUIACBwgT0ZNdf4U5nd6evlvU3+/KtXuhPsCyI2rI1CyLfXiyIfCY7a9pyIzezINppF06AAATqIdBoBKPa6b1awZYPOd+7Nm0SvjAoKEAgnoBiDo1+FRKvI2dCAAKtEPj/OCiB0KLmwrMqipvOtkWgXSdKkpNPsnwwbiZ82mg0RhasNu5RrWALhz0+w0KAlVz+n0rk2FcMTVVm61BzrTLfTbmhQp/fOstA3SoeCFhrZ9yGhi6i9kxg2CZzIKBd1npGge47CQRmtsB8uLNZToAABCDQOQEWRBsYACyIfCMG3Ab/ZGogAAEIQAACMQSIYMRQ4hwRCPghhC8YIRCYRyBw7wTuuHl9cRUEIAABCFRFIDDPB54OVamAMBBYkUDgNgncXCsKTNcQ8AkQjfGZUDNKIDCtBSbD0aaoXJFAq/nHo+NP71KviHJ2191+69yt4oG9b7UvcruvAc2+BbiwRQJPT09G7Ebf/TDyU8hKQD9CYY8Wuy9t8K83OO0ayhCAAAQgEE+ABVE8q2rPZEHkm4YFkc+EGghAAAIQWEjAXpMSwVgIc8OXE77YsHFRbUUCfBWyIny6hgAEILAiATyrFeHT9TYI4ERtw46da0E0pvMBEKk+PkMkqPpPazX/ePSbWu3nXz9xR8KHhwenxj5UTHyruVndKj7YN/CWxmgqiT0qKEOgBgL2DvQHBwc1iIQMdRII/F7G5eVlnTIjFQQgAIEmCLAgasJMASFZEE3BYUE0RYZ6CEAAAhCYR4AIxjxuvV1F+KI3i6NvMQJ8FVIMNR1BAAIQqIcAnlU9tkCSdgngRLVrOyQfCBCNYSTEEMBniKHUxDnbyT9m8+MmBpwRcjRhwnyqTTFNeZOFQNbd58+fN6kySm2MwI8fP4xG7B5kUFDwCUylED1//vzk5MQ/nxoIQAACEIgk4LvTLIgi0VVymm9BWzAWRDYNyhCAAAQgAIElBIhgLKHXz7WEL/qxNZoWJsBXIYWB0x0EIACBGgjgWdVgBWRonQBOVOsWRH6iMYyBGAL4DDGUmjinyfxj7RRlb9U+gG70C9oy3zqLmDaHfvbsmf7//v27hqHZreIDfBliKkFEvzhciY1qGCfIUC0B+321qcFcrfAIVozA3d2d/7weer++vi4mBh1BAAIQ2B4BFkT72pQFUT0rwcF2LIj2HcOcDwEIQAACswkQwZiNrp8LCV/0Y2s0LU8Az788c3qEAAQgsC4BPKt1+dP7ZgjgRG3GlN0qQjSmW9PHK47PEM+q/jObzD8eTV09Pj6uH7cv4agu5rRUWX1K8xomd/2vZHvdbhU3xg3k3lViIyMqBQj4BJQobyobnX6N/BTyEQjMZoGfDconDy1DAAIQ2AyBUV+60SfyqC7GUiyIDIp5hQpXgkYRFkQGBQUIQAACEMhKgAhGVrzbaJzwxTbsiBbVEsDzr9Y0CAYBCEAgBwE8qxxUabNPAjhRfdp9M1oTjdmMKfMpgs+Qj235lpvMPx7dfzvVN9MlbaBduALd6bfp9VZT4ITIj/7+/Wt/qf/y5cvIC/Od1q3iNtKzs7MpWwQmWbsFyhBYi4BmFft9taOjo7Ukod+aCThPH1tUJR+/ePHCrqEMAQhAAAJ7EWBBtBcu55E05YTv1ebCk1kQCSALooWjiMshAAEIQCCGABGMGEqdn+P4ijYNwhc2jSbKBwcHTcjZm5B4/r1ZHH0hAIGeCeBZ9Wx9dE9OACcqOVIaLEaAaEwx1O12hM/Qru1GJW8y/9h+T8JolSRV17RWpmCnBfs9ptrAzMlOePPmjd9X4ZpuFXc4X15eOjXD4dPT07dv30Y/ohICNRCwb+EaMnhqYIIMPoHAqxRTs5/fCDUQgAAEIDBKgAXRKJapShZEA5kaVoKOjaZcAhZEDigOIQABCEBgNgEiGLPR9XMh4Yt+bI2mKxLA818RPl1DAAIQKEkAz6okbfrqgQBOVA9W3qSORGM2ada0SuEzpOW5emvt5R+P5mWu8k2q9qy6uLhQ3rM2cdT/q6srpefvZVF7zvUvTKWUfdMqU3B5ona3ivs2Wlij8aNdrkcbubm5Ga2nEgI1ELDnrlQzVQ16IUNaAvbTx2757du3y59EdoOUIQABCPRGgAXRvha3H0ksiPall/V8FkRZ8dI4BCAAAQiIABEMhsFOAravaJ9M+MKmUWF5dKvjqWB7hfL3JhKef28WR18IQKBbAnhW3ZoexTMRwInKBJZmcxMgGpOb8Abax2fYgBFtFdrLP/769autwFB+/fq1X5m1Rj92oP2JdT88Pj5qcyb9V8KoYl7hH9J1RLLnXOcjHSZRStkJ9u5oUy9I+b1P1XSr+BSQhfUfPnwYbUFj4/fv36MfUQmB1QnYcxf5x6ubo04B7u7u9GQclW1q3hs9mUoIQAACEPAJsCDymQRqWBANcJavBAOQl3w05RiwIFpClWshAAEIQMAQIIJhUFAYJUD4YhRLE5WjMcnRyibU6UFIPP8erIyOEIBA5wTwrDofAKifiQBOVCawNJuVANGYrHg30Dg+wwaM6Kjw7N+/f05V5YfaNNFPabq/vz85OSkm+dHRkZ3Ua/erN+wjd0FWprIymO1rnfKfP3+0s7JTue+hLWq8bFO92K0558Q33qLijrJpD2VlpbD7bZ6fn9/e3vr11EBgXQLKjH/16pWRobmHiJGcQlYCU88L7R4kbzJr1zQOAQhAYPMEWBDtZWL7kRS/Zpnqwm7NOSe+cRZEDjoWRA4QDiEAAQhAIBUBIhipSG64nSnvjvBFE0Z33Ej91Ak7elRuOMdkRlq+CjEoKEAAAhBomkCjnpU2Lzg9PfXJ8wWoz4SatQjgRK1Fnn7nESAaM49bV1fhM2zP3I3tf6zUXj/5WFYJJ/KmNZs2AJ5KPlZHSiSNzKya2kvcSCs3wpTnFSSJLerUq1GRjXereCSf2adN2WXnCJndIxdCYAkBe2Syp8gSkhu+VmlV9tPH1nRqxrPPoQwBCEAAAgECDTvRrwAAFVxJREFULIgCcPyPWBANTCp//k6JZ7udvnGpgQAEIAABCOwkYD9KiGDsxNXhCYQvWjf6jx8/zK2tgjapaV2jzcuP5795E6MgBCDQMwE8q56tj+65CeBE5SZM+2kJEI1Jy3N7reEzbM+m0qix/GN7k3ZjD73XvjxV17QWLuhFjdHfO7avUtjLPhwtK2/AnnP9c6SUX7lXjbrQW+PmktevX19cXJjDfQvdKr4vqBnnyy5T5v748eOMBrkEAlkJ2HOXNoPJ2heNN0pgahmsAaM9OxtVCrEhAAEIVEKABVG8IVgQDawWrgTjgc8+kwXRbHRcCAEIQAACYQJEMMJ8+JTwRetjQFEmbViovQn1pwJBp/oNiudfv42QEAIQgMBsAnhWs9FxIQR2EsCJ2omIE6oiQDSmKnNUKAw+Q4VGWS7SFvKPzTvuy3HsbMGeKKdOPjg4mPrI1O9sR7/ea06eV3j37p02YzbX7uzRnDlaiLl8k4qP0kheOTW9TtUnF4AGIRBJQKF8e2LRPBN5Iaf1QyDwvkrMo6QfUGgKAQhAYB6B0fxjFkSjMFkQDViaeP5OLXym6kctTiUEIAABCEDAJkAEw6ZB2SdA+MJnQg0EChCY8vCn6guIRBcQgAAEILCcAJ7Vcoa0AIEwgSlnaao+3BqfQiAfAaIx+dhuo2V8hm3Y0ddiC/nH2s/JVyxTzej3/U5fO7/+10Zc19fXzlXOoZ3h53wUc6h9c21R5XYcHR3FXDh1jt3a1DmbVHxK2bT1Z2dno8NYw+D29jZtX7QGgSUEbm5uzOXay7bY3vOmUwr1E7AHiS3t5eUlA8YGQhkCEIDAPAKjbvmoJzmv/Z1XjQrgXLXJdUG3ijvGzXTIgigTWJqFAAQg0DMBe3FKBKPnkTCluz1C7HMIX9g0KEMgOQE8/+RIaRACEIBADQTwrGqwAjJsmwBO1LbtuyXt7CcC0ZgtWTaVLvYIsdskGmPTaLH8TD9N1YrcStsd3WH3169fxX5aSx09Pj4GiL18+VLZ+oET9NHJyUnMt9ezTaOM1ffv3xsZ9PW/XjExh/MK3So+D9eMqx4eHo6Pj/0LtRO2Rr5fTw0EyhPQ5Pbq1SvT748fPxa+2GCaorAZAs4gMXppKtPTk/xjA4QCBCAAgXkEWBBFcmNBNIBKshKMZL78NBZEyxnSAgQgAAEIGALO4pQIhiFDYSDgjBCDhfCFQUEBAvkI4PnnY0vLEIAABFYh0LpnpTyK09NTH93sVA2/KWogkIQATlQSjDSSlYDzRCAak5V2i407I8So0Eo0Bp/BmMwvtLT/8WjOrkZhseRjH59f8+nTJ7/SrtF34bYi5+fnUsE+wZTnJQ0737UrH/rLly+mzXyFbhVPhVR5nBoMfmvaAlm7Wfv11ECgPAF743bts0jycXkT1N+jPUhsabUNP8nHNhDKEIAABOYRsNcRpgUWRAbFUGBBNHAothJ0+M8+ZEE0Gx0XQgACEICAT8BenBLB8PlQY48QmwbhC5sGZQhkIoDnnwkszUIAAhBYiwCe1Vrk6bc3AjhRvVm8RX3tJwLRmBYtmFtme4TYfRGNsWk0Wm4+/3jnb/umNUz4p411S2hv40CPSim2dybWV8L6dvzz58+jl0zVj548VF5dXdntKxfh/v4+ScpXt4oHaCf/SONnNBld9cn7okEI7EtAryJ9/frVXDXlGZgTKHRIQO/d2oPEENAT5OLiwhxSgAAEIACB2QRG849ZENk8WRANNBKuBG28ucssiHITpn0IQAACnRAggtGJoWerSfhiNjouhEAqAnj+qUjSDgQgAIHVCeBZrW4CBOiKAE5UV+ZuTlmiMc2ZrLDA+AyFgRfujvzj/YC/e/du6gJtM6xvu6c+Vb2/EbeSg1V/dnY2mjSgLK74LZD1W8xKfb65uTEC6Ctn7WafanPobhU3PAsUlCk+mmrMFsgF4NPFTgJ2wrHendDEtfMSTuiNgD1IbN3LbMNv90gZAhCAwFYJ1JB/3O26oFvFS95NLIhK0qYvCEAAAhsmYC9OiWBs2NCzVbNHiN0I4QubBmUIZCWA558VL41DAAIQKEkAz6okbfqCAE4UY6BmAvYTgWhMzZZaSzZ7hNgyEI2xaTRc/tfI358/f0Yp//r1q7AGmigdSS4vLyVeWAw/r1TJx+YSXe43q16GHGJz2lTBb1ytJSfjS9iJ4lPYM9VPbTW9c4xlkodmISACw8sSZuqTBwAWCDgEnEFiRoueFM6ZHEIAAhCAwDwCLIgC3FgQmSdvjpVggHyOj1gQ5aBKmxCAAAT6IeAsTolg9GP6SE2dEWKcKMIXkQA5DQIJCeD5J4RJUxCAAARWIbANz2pKi1WQ0ikEYgjgRMVQ4pzCBJy5lGhMYf71d+eMkEajMVNa1M+/gIT/U6CPJF2MJrwrPTdJ43s1ok2FzZ0wFCSGApRT+b6S3M/c1aB0Op1KQVYXU2m+6lEfqXdHnrdv3zqNJznsVvEk9OIbkVkdgw6HmcwaLxhn9kzAnsS0pOkZBbpPEbAHiZnEVDl1PvUQgAAEILAvARZEPjEWROaZu6UlAwsif6hTAwEIQAAC8QTsxSkRjHhu/ZxpjxDjShG+6GcAoGlVBPD8qzIHwkAAAhCYQWAbnhW5RDNMzyXrEsCJWpc/vY8SsJ8IRGNGEXVeaY+QdqMx+AyBYfxMnxnT1ly4urq6ublxJDw/P7+9vXUqCxx++/bt9PTU70ipwMfHx7ptVHh6enp8fPR/IlkfqfLo6Mi//O/fv/pVX/+S4UzN0WrctKxsYHXhN/Lp06eLiwu/PklNt4onoRffiEb1+/fv/fNl9NGR459JDQQSEnCmX8ZhQrabaerjx4+jv5fBaNmMiVEEAhCogYDzRB5EYkHkm4YFkc+kuRoWRM2ZDIEhAAEIVELA8ZdYk1Zil3rEIHxRjy2QBAIDATx/RgIEIACBdglsxrOayn9oJYum3SGE5EsI4EQtoce1yQkQjUmOdGMN4jNszKCj6jSTf6y0y58/fzo6aA+ws7Mzp7LM4e/fv5Ur7IsU7l1b2H7+/PnFixeB0+7u7pRGMJpbHLhKH+kq/e5wuPFwCzGfdqt4DJyE55ycnPiZ6EptF/+EvdAUBHYSeHh40JsP5jRNYpqjzCEFCIiA5qVXr175KLRDv1xJv54aCEAAAhCYR4AF0U5uLIh2ImroBBZEDRkLUSEAAQhUQoAIRiWGqFYMwhfVmgbBOieA59/5AEB9CECgUQJb8qzIP250ECI2ThRjoBICRGMqMUS1YuAzVGuatIL9J21z+VobzfR98+ZNvh7DLR8eHmoa1d7akTLoNG25oby9nfnByqjWRsjatWt0+3FfKu2IrByvP3/+6CWnnY37l+9b063i+4JaeP7o72trR22S+RaC5fJ9CehFC3OJZhu9QWEOKUBgIDC6X7v27Ge+YoRAAAIQSEuABdEUTxZEZVaCU/wz1bMgygSWZiEAAQhsmAARjA0bN4lqhC+SYKQRCCQngOefHCkNQgACEChAAM+qAGS6gECYAE5UmA+fFiNANKYY6kY7wmdo1HD7it3G/sfOCxODkvXsBat0YW1Vqz9lGCtD1GxdLAmVgKXMY0248zKD9R7A0LKyDZRhPLSs79cPDg7UsjYlVePaCG1fq6c6v1vFUwEMt6NsdftRbU7+9euXssDNIQUI5CPgvDepZcxaW87n05GWFxJgploIkMshAAEIRBJgQcSCSEOlnpVg5LhdeBpuxkKAXA4BCECgKwJEMLoy9wxl8StmQOMSCBQjwB1aDDUdQQACEEhCYGPzNvsfJxkVNLIKgY3djKswpNOFBIjGLAS4+cs3Nk3hMwRGbBv5x9pD8fr62lFDv66rfZ6cSg4hsCUCFxcX/nazSj1XAsqW1ESXOglcXV3d3NwY2d6+fSvnwBxSgIAI6C0UvWlj3roxTLSFv6Yvc0gBAhCAAASWE2BBtJwhLbRIgAVRi1ZDZghAAALlCRDBKM+8rR4JX7RlL6TtkwCef592R2sIQKBFAtvzrMglanEcIrMhgBNlUFAoT4BoTHnmbfWIz9CWvRZK+5+F15e5XPsK+x0pGc6vpAYCWyKgDHvl9jkaae83JaA4lRxCIC0BjT07+VjjkOTjtIS30Zr2aPeTj/V0Jvl4G/ZFCwhAoCoCLIiqMgfCFCPAgqgYajqCAAQg0C4BIhjt2q6Y5IQviqGmIwjMJoDnPxsdF0IAAhAoTADPqjBwuoNAmABOVJgPn+YjQDQmH9vNtIzPsBlTxijSxv7Hh4eHj4+Pjj7//v1zajiEwPYI/P79+/j42M/wUw7K0dHR9vRFoxoIOD+CoF/61njTPFyDbMhQDwEtKt6/f+/IwwbtDhAOIQABCKQiwIIoFUnaaY4AC6LmTIbAEIAABEoSIIJRknajfRG+aNRwiN0hATz/Do2OyhCAQHMENulZsf9xc+MQgR0COFEOEA4LECAaUwBy613gM7RuwX3lb2P/Yz/5mM2P97U05zdKQLkmX7588YXXmyJ+JTUQWE5Ay2xndGkEkny8HOzGWtBS1k8+Vqr66Hy1Md1RBwIQgMAqBFgQrYKdTmsgwIKoBisgAwQgAIE6CRDBqNMuVUlF+KIqcyAMBMIE8PzDfPgUAhCAwOoE8KxWNwECQGCUAE7UKBYq8xEgGpOP7WZaxmfYjCnjFWkg//jh4cHXx0mP80+gBgKbIXBycvLhwwdHHeWgnJ2dOZUcQmAhAfkBp6endiNKJ9UItGsoQ0AEnHEyMCFVnbEBAQhAIBMBFkSZwNJsKwRYELViKeSEAAQgUJIAEYyStNvti/BFu7ZD8j4J4Pn3aXe0hgAEWiGAZ9WKpZCzQwI4UR0afS2VicasRb6tfvEZ2rJXEmkbyD/+8eOHryqZlz4TajZM4Orq6vz83FHw69evHz9+dCo5hMASAt+/f7cvVzopk60NhPJAQKPC34bz06dPpKozQiAAAQhkIsCCKBNYmm2IAAuihoyFqBCAAATKECCCUYZz070QvmjafAjfLQE8/25Nj+IQgEDlBPCsKjcQ4kEAJ4oxUIYA0ZgynJvuBZ+hafPNFr6B/GM/yent27ezFeZCCDRK4Pb29s2bN47w19fX+nUDp5JDCMwmYMbY8+fP7+/v5RnMbooLt0pArz3o5QdHu8vLy4uLC6eSQwhAAAIQSEWABVEqkrTTNAEWRE2bD+EhAAEIJCdABCM50o01SPhiYwZFna4I4Pl3ZW6UhQAEmiCAZ9WEmRASAjhRjIECBIjGFIDcdBf4DE2bb4nwDeQfPz09ORoq59Kp4RACPRBQqvHr168dTd+9e6ffOHAqOYTAPAKHh4faYfHDhw/Kc2Iv23kMt32VZiH/Eazd2eVHbltxtIMABCCwLgEWROvyp/d6CLAgqscWSAIBCEBgdQJEMFY3Qc0CEL6o2TrIBoEYAnj+MZQ4BwIQgEAZAnhWZTjTCwSSEMCJSoKRRgIEiMYE4PARPkPPY+DZv3//KtdfWyp+/vzZCKn8y4eHB3NIAQJdEfj79+/x8bGzB97Lly+VM/rixYuuUKAsBCBQmIBeddD84+TA6R1H+ZGFJaE7CEAAAr0RYEHUm8XRN0CABVEADh9BAAIQgAAEICAChC8YBhDYBgE8/23YES0gAIHWCfTgWelLrtPTU99S9WfR+DJTAwERwIliGEAAAqsQwGdYBXs9nTaw/7FyK21e2pjTPqQMga4IKMlYqcbOTaF0ZPMzB13RQFkIQKAYAS1WFX8h+bgYcDqCAAQgYBNwfD8WRDYcyr0RYEHUm8XRFwIQgAAEILAXAcIXe+HiZAjUTADPv2brIBsEINAJATyrTgyNmhsjgBO1MYOiDgSaIIDP0ISZsgrZQP6xftj9+fPnAwV9135ycpKVCI1DoHICchnv7+/NTTFI+/PnT26Nyg2HeBBol4D8RX/ndXY+btegSA4BCDRHgAVRcyZD4KwEWBBlxUvjEIAABCAAgXYJEL5o13ZIDoFRAnj+o1iohAAEIFCGAJ5VGc70AoEcBHCiclClTQhAYIoAPsMUma7qG8g/1tNR27t++fJF275eXV11ZR6UhcAogcPDQ38X5O/fv5+dnY2eTyUEIACBJQSUaqwHsd0Cycc2DcoQgAAEchNgQZSbMO03R4AFUXMmQ2AIQAACEIBAAQKELwpApgsIFCaA518YON1BAAIQMATwrAwKChBokQBOVItWQ2YINEoAn6FRw6UV+9m/f//StkhrEIBAGQKjL5G8ffv27u6ujAD0AgEI9EBAe6vr9QZbU5KPbRqUIQABCEAAAhBYiwALorXI0y8EIAABCECgQgKELyo0CiJBIBUBPP9UJGkHAhCAQCSBrjyrb9++nZ6e+mTIovGZUNMcAZyo5kyGwBBojgA+g0yGzyAIDex/3NzdhcAQKENAO+FpF+TXr1/b3X39+vXi4sKuoQwBCEBgNgHtqu4kH5+fnysWM7tBLoQABCAAAQhAAAKpCLAgSkWSdiAAAQhAAAKtEyB80boFkR8CYQJ4/mE+fAoBCEAgLYHePKuDg4O0AGkNAvUQwImqxxZIAoFNEsBn2KRZ5ylF/vE8blwFgSoIyGV8eHjQnse2NJ8/f/748aNdQxkCEIDADALyF/VKg33hhw8fbm9v7RrKEIAABCAAAQhAYEUCLIhWhE/XEIAABCAAgUoIEL6oxBCIAYGsBPD8s+KlcQhAAAKGQIee1cuXL436pvD8+XNTpgCBpgngRDVtPoSHQM0E8BkG6+AzDByesQt0zbcrskEgkoASjq+vr+2TtTXy0dGRXUMZAhCAQDwB5Rm/f//ePv/+/l4/n2HXUIYABCAAAQhAAAKVEGBBVIkhEAMCEIAABCBQmADhi8LA6Q4CqxPA81/dBAgAAQhsmEC3npUSNJ+enmzLavOvu7s7u4YyBFongBPVugWRHwJVEcBnMObAZxhQsP+xGRIUINAwgaurK6UG2u9VPD4+NqwPokMAAmsTsOeQ169f//r1i+TjtW1C/xCAAAQgAAEITBJgQTSJhg8gAAEIQAACmyZA+GLT5kU5CIwQwPMfgUIVBCAAgUQEuvWs9OOfDsLz83OnhkMItE4AJ6p1CyI/BKoigM9gzIHPMKAg/9gMCQoQaJuAUgM1xQ9Tm5IF37x507Y+SA8BCKxKQJOJfnNKbzUo7PLw8HB4eLiqOHQOAQhAAAIQgAAEdhBgQbQDEB9DAAIQgAAEtkiA8MUWrYpOENhBAM9/ByA+hgAEIDCXQLee1cXFhb4L09frIqevxr58+cKOPHMHEddVTQAnqmrzIBwEmiKAzyBz4TPYY/Z/ASFt1Cri9r/cAAAAAElFTkSuQmCC"/>
  <p:tag name="POWERPOINTLATEX_PIXELSPEREMHEIGHT#5C6861745C67616D6D615F7B78787D286D2C6B29203D205C616C7068615C6861745C67616D6D615F7B78787D286D2D312C6B29202B0D0A28312D5C616C706861297C58286D2C6B297C5E32" val="183.3333"/>
  <p:tag name="POWERPOINTLATEX_BASELINEOFFSET#5C6861745C67616D6D615F7B78787D286D2C6B29203D205C616C7068615C6861745C67616D6D615F7B78787D286D2D312C6B29202B0D0A28312D5C616C706861297C58286D2C6B297C5E32" val="46"/>
  <p:tag name="POWERPOINTLATEX_REFCOUNTER#7C5C6861747B537D286D2C6B297C203D0D0A5C42696728312D5C667261637B317D7B5C737172747B5C74657874726D7B534E527D5F7B7072697D2B317D7D5C426967297C58286D2C6B297C2C" val="11"/>
  <p:tag name="POWERPOINTLATEX_REFCOUNTER#5C6861745C67616D6D615F7B78787D286D2C6B29203D205C616C7068615C6861745C67616D6D615F7B78787D286D2D312C6B29202B0D0A28312D5C616C706861297C58286D2C6B297C5E32" val="7"/>
  <p:tag name="POWERPOINTLATEX_REFCOUNTER#5C74657874726D7B534E527D5F7B706F737D203D205C667261637B7C58286D2C6B297C5E327D7B5C6861745C67616D6D615F7B72727D286D2C6B297D2D31" val="7"/>
  <p:tag name="POWERPOINTLATEX_REFCOUNTER#5C62657461" val="5"/>
  <p:tag name="POWERPOINTLATEX_REFCOUNTER#5C6861745C67616D6D615F7B72727D286D2C6B29203D20655E7B2D325C64656C746120547D5C6861745C67616D6D615F7B78787D286D2D542C6B29" val="7"/>
  <p:tag name="POWERPOINTLATEX_CACHECONTENT#5C616C706861" val="iVBORw0KGgoAAAANSUhEUgAAAC0AAAAiCAIAAABELscYAAADB0lEQVRYCbWW4Y0iMQyF964CoAToACiBEk6UQAlACUAFiBIoASgBqABRAqID9pvzyWPehDCMbufHyE7s5xfHcfLr8Xh8ff7t9/vD4XA+n4/H4/1+B6DVanW73dFoNB6PB4PBx5DwqP/dbrfpdEpID0PsP3+/fr/vg8jwqw+L5Vd968Vi4ZGgggqt6I4KJbfBIM7m5Vo8WBzr9gCTySQDGunmLQ3kcrmA/57Her12Bgjb7TZDwqaoEnd5mxVWWGx0HpRqcMSaJABkidErUytmWfDO8BASJCZjLFMxJcgy66ptYpFyHxJBtoMCFIO8Ku6vUmKnrMhKEm6328XEsn9yNJJecbAovfAlC9Y2BSo4JngQMnYI0D7aEWcTaBRdzsddsH23Qk7wiD0ArCSEY2WEeNTBqWbUVmvjykPyif/bg/eKSixVcNjraMn5Z9DLTnnE9owdX3UdES4jS15lcy2Q1+9vC2b/0+nE1RVHWFO73Y4j9eVOpxONr9erq1yTBALcb8QnHpvNxk1NkDXJ7EeqXcvmMp/PEax5/AOJia3iNt4UYKUN+tG1ypDmVuaDXAkPCr7xpghUVCGEKo2u5MG7JlojS8HLbDN1NpuxQaSq1+tFhJKHVOhP8OAcrFYr0rxcLiMJ5JJHrGczqp5hcf5IpdR4MuJi9aG+XqfSy7HzqWaC1KkFZjCJVuZDCP7fZBg4mNUdsamXPOR2EJYNVPJdPQqOU/KQwNIN3aGxkG/NJY/hcNg4RtJRViKquJQ8pFtQ3mL6s2qs3hiJmopTn8rVw+lXfBLq6XBax3U2SYc6g3ZipRHIhSI4TzxkL1iTWL9VeU/YgecPWqz9ZIIZhC6wTzzQYz5BeRvYDYjq6fQnnLQyNzbBXuPGT3lgEZ3zm2pwPLvdheSjejxJsL++zMCyZe/FBA+M4gsFvuLv4bm7mbV6QpAXqJnFBPuq4GeOLMDM0jyYY1nxJMMdFSD+HtsYMJgkagH4x6cGvg7rJLB5ycNQLOd4xuI3TqAkE+DhowAO1WMg/AEU6t90D64rJ60sGQAAAABJRU5ErkJggg=="/>
  <p:tag name="POWERPOINTLATEX_PIXELSPEREMHEIGHT#5C616C706861" val="75"/>
  <p:tag name="POWERPOINTLATEX_BASELINEOFFSET#5C616C706861" val="1"/>
  <p:tag name="POWERPOINTLATEX_REFCOUNTER#5C616C706861" val="3"/>
  <p:tag name="POWERPOINTLATEX_REFCOUNTER#245C74657874726D7B534E527D5F7B7072697D2420" val="10"/>
  <p:tag name="POWERPOINTLATEX_MANUALPREVIEW" val="True"/>
  <p:tag name="POWERPOINTLATEX_CACHECONTENT#5C6D61746862667B777D5F7B4D5644527D286D2C6B29203D205C667261637B5C6D61746862667B525F7B6E6E7D5E7B2D317D7D286D2C6B295C6D61746862667B657D286B297D7B5C6D61746862667B657D5E48286B295C6D61746862667B525F7B6E6E7D5E7B2D317D7D286D2C6B295C6D61746862667B657D286B297D2C0D0A" val="iVBORw0KGgoAAAANSUhEUgAACvIAAAFGCAIAAAA9iQ2gAAAgAElEQVR4Aey9+/3XNrZwfZhPCkgoYaCCCSVMqABSQqACoISQCiAlhFRApgSSCpKUkEkHedczfo+PRra25ftt/f4Af2VdtpYutrW3th789ddf/+OfBCQgAQlIQAISkIAEJCABCUhAAhKQgAQkIAEJnJDA27dv//jjj4cPHyL7P//5zy+//PKElVBkCUhAAhKQgAQkIAEJRAQ+i256TwISkIAEJCABCUhAAhKQgAQkIAEJSEACEpCABA5J4Keffnr58uXvv/+eSvfDDz88f/48DfFaAhKQgAQkIAEJSEACZyfwt7NXQPklIAEJSEACEpCABCQgAQlIQAISkIAEJCABCdyKAAYNeGV4+vRpZtMAhO+///5WKKysBCQgAQlIQAISkMAdCOit4Q6tbB0lIAEJSEACEpCABCQgAQlIQAISkIAEJCCB0xP47bfffvzxRwwXutYMbd04kKK99kICEpCABCQgAQlIQALXIKBZwzXa0VpIQAISkIAEJCABCUhAAhKQgAQkIAEJSEACFyTw73//+9OnT//6178waAisGdqa//nnn+21FxKQgAQkIAEJSEACErgGAc0artGO1kICEpCABCQgAQlIQAISkIAEJCABCUhAAhI4NwEsGDBcwN0C//L3yy+/NBfnrpXSS0ACEpCABCQgAQlIYDYBzRpmIzQDCUhAAhKQgAQkIAEJSEACEpCABCQgAQlIQAIjCbx48YLjJEYmMroEJCABCUhAAhKQgATuSOBvd6y0dZaABCQgAQlIQAISkIAEJCABCUhAAhKQgAQkIAEJSEACEpCABCQgAQlI4AwENGs4QyspowQkIAEJSEACEpCABCQgAQlIQAISkIAEJCABCUhAAhKQgAQkIAEJSOCWBDRruGWzW2kJSEACEpCABCQgAQlIQAISkIAEJCABCUhAAhKQgAQkIAEJSEACEpDAGQho1nCGVlJGCUhAAhKQgAQkIAEJSEACEpCABCQgAQlI4K4E/vGPf7x69erTp0/v3r27KwPrLQEJSEACEpCABCRwawKf3br2Vl4CEpCABCQgAQlIQAISkIAEJCABCUhAAhKQwJEI/P1//7BmePLkyZdfftlKh2VDe+2FBCQgAQlIQAISkIAE7kNAs4b7tLU1lYAEJCABCUhAAhKQgAQkIAEJSEACEpCABI5C4Ntvv8UHQyvNw4cPv/jii/anFxKQgAQkIAEJSEACEpBAS0CzhhaFFxKQgAQkIAEJSEACEpCABCQgAQlIQAISkIAENiKAEYN2DBuxthgJSEACEpCABCQggZMT+NvJ5Vd8CUhAAhKQgAQkIAEJSEACEpCABCQgAQlIQAISkIAEJCABCUhAAhKQgAQuS0Czhss2rRWTgAQkIAEJSEACEpCABCQgAQlIQAISkIAEJCABCUhAAhKQgAQkIAEJnJ2AZg1nb0Hll4AEJCABCUhAAhKQgAQkIAEJSEACEpCABCQgAQlIQAISkIAEJCABCVyWgGYNl21aKyYBCUhAAhKQgAQkIAEJSEACEpCABCQgAQlIQAISkIAEJCABCUhAAhI4OwHNGs7egsovAQlIQAISkIAEJCABCUhAAhKQgAQkIAEJSEACEpCABCQgAQlIQAISuCwBzRou27RWTAISkIAEJCABCUhAAhKQgAQkIAEJSEACEpCABCQgAQlIQAISkIAEJHB2Apo1nL0FlV8CEpCABCQgAQlIQAISkIAEJCABCUhAAhKQwK0J/Pvf/37xn7+ff/751iCsvATGEGC8NANnTCLjnp6AE+aEJnSwTIBmEgksTuCzxXM0QwlIQAISkIAEJCABCUhAAhKQgAQkIAEJSEACEpDANgR++umnr7/++s8//6S4f/3rX7/99ts25VqKBM5OgIHz+++/UwsGzsePHx89enT2Gin/IAEnzEFEvREcLL1YDJTAxgT01rAxcIuTgAQkIAEJSEACEpCABCQgAQlIQAISkIAEJCCBZQi8ffv26dOnjU0DOf79739fJl9zkcANCLTjBeOGx48ff/jw4QaVvnUVnTAnN7+DZTI6E0pgQQKaNSwI06wkIAEJSEACEpCABCQgAQlIQAISkIAEJCABCUhgCwL4Uf/qq6/evHnTFoba6Ycffmh/eiEBCcQEGC+ff/55G4f96JxJ0f704koEnDBntqaDZSZAk0tgEQKaNSyC0UwkIAEJSEACEpCABCQgAQlIQAISkIAEJCABCUhgIwKo6J48eYLn/La8f/zjH58+ffriiy/aEC8kIIGYAOOFUZNaNnz//fdYC8WpvHs6Ak6Y85vMwTKfoTlIYD4BzRrmMzQHCUhAAhKQgAQkIAEJSEACEpCABCQgAQlIQAIS2IjAb7/9hmMG3Oa35f3zn//8+eeftWlogXghgUoCjx49Yii1DvZJhbXQl19+iSK8MgejHZyAE+ZSDeRgWYqk+UhgMgHNGiajM6EEJCABCUhAAhKQgAQkIAEJSEACEpCABCQgAQlsSgDzBfw0/Pnnn22p+Gn46aef2p9eSEACowh0t6H/8ssvjDLU4aPyMfIBCThhLtsoDpZleZqbBMYS0KxhLDHjS0ACEpCABCQgAQlIQAISkIAEJCABCUhAAhKQwA4EMF/o2jSgt9tBFIuUwIUIdJW1uHDQsuHsLeyEuUYLOljWoGqeEqgk8FllPKNJQAISkIAEJCABCUhAAhKQgAQkIAEJSOAUBE6xwfThw4fAZHH8FEgVUgJHIID5wtOnT1NJ8JyPw/w0xGsJbEyAwxqwAPjjjz/wINK9aMIRiXNSfvjhhyPP+TjY//Tp0+PHj1uA1AjLBgK51QZ6cRYCR5swLzNS6AAOlrOMAuW8HoEHf/311/VqZY0kIAEJSEACEpCABCQgAQlIQAISkIAEbkvgq6++Opem8/PPP8fKAQVt+sfR5rdtQSteIvD+/fuXL1+W7jbh9KJTWPbEtejebVypp+EMHLTIR9YTp9J6fQ0CbH///vvv6XiNEcOoSn377bevX78elWT7yFQwMx5yoG3fCvNL3H3CvPxIoY0cLPM7qjlIYCwBvTWMJWZ8CUhAAhKQgAQkIAEJSEACEpCABCQgAQksSQD1WK+GDP30P/7xD/b4sl9WK4cliZvX2QhgqMFAyKTGekmbhoyJP1cl8OHDh6+//npyEUzpk9NulhC7wHfv3qXmUzyeGp8NDrfNWmFmQbtPmHcYKbSRg2VmRzW5BCYQ+NuENCaRgAQkIAEJSEACEpCABCQgAQlIQAISkIAE1ibAhuAff/wR9RIqJfRJz58/Z7M+bpzXLtf8JXAoAvR5hgC61VQq/Plr65MC8XoDAvS6OaV0TXPm5LZe2hcvXnzzzTdp/jyMziJ8KvY9r48wYd5kpNDBHCz3HGXWekcCmjXsCN+iJSABCUhAAhKQgAQkIAEJSEACEpCABCRQRQCdbmPiwHEVbBBkK2RVMiNJ4PwE0KdmNg2vXr3Cyuf8NbMGNyKA650TeTvAhA6B0+b55ZdfHHQpkMNen33CPNdIoRs4WA47FhTskgQ0a7hks1opCUhAAhKQgAQkIAEJSEACEpCABCQggcsSwPc+jtAfPHjANkF8TV+2nlZMAv/zP2hS0aemJFB6vX37Ng3xWgLbEPj222/pfp9//vmE4k7n7YAHTVZTTOscehOafsskB5kwbzVSaF8Hy5ad3LJuTkCzhpt3AKsvAQlIQAISkIAEJCABCUhAAhKQgAQkcFYC33///ePHj1FjaNxw1iZU7pAAOlQ0qVmUme7Ns9z8KYF6Ao8ePfr5559x8v9X8vfrr7/SJ//+97/H+ZzOrAHfEjxiskq9efPmp59+ygL9eRACx5kwbzVSaH0Hy0GGgGLcgcADnr93qKd1lIAEJCABCUhAAhKQgAQkIAEJSEACErgJAc5oYOfcTSrbVpOj0NkfeTQn5+j/OJT9jz/+aOU81wVHfiDwl19+eRCxcXb98uXLWBjUq9cwc0F//OTJk6yy7969w0lJFuhPCexOAGX/06dPAzGYBo82PwfStrcYbl3jBiw50Fu3cbw4AoGzTJhXHSn0AQfLEQaCMlyegGYNl29iKygBCUhAAhKQgAQkIAEJSEACEpCABCTQT4BzHPpvhKFszJ1zxDiafrJHxfXnn3+i8m/+Pn36lHnaD0Uo3jyU0hdK3a32RdGPfWNmoy9VuVuZNaA3ZXSk6Njv7k7xFIjXxyHw4cMHzgYqycPRFWidS3cPHo41Bk+rVMhTVyetyJWuzzJhXnik0J0cLFcaU9blmAQ8hOKY7aJUEpCABCQgAQlIQAISkIAEJCABCUhAAtckwKo3f2gg8AGA4v/169foqtF44VQV4wY8Lgw6Mw+4sJUfZxWN5UQQbYNbqJ8vY9MArkBhuQHMGxbBttfMpgEIHj9xw55wliozeweinu4EirQuXW8NGOFx3kEax+t9CZxowrzwSKEPOFj2HQiWfgcCmjXcoZWtowQkIAEJSEACEpCABCQgAQlIQAISkMAJCGDogJUDJwiw7v/s2bNpEnMAB4YRu+8M7uqkp1XHVDckwHbernLogGes3LBprHKJQOxu59RmDZjfdZ9Hb968ucZhN6UGPVH4uSbMC48U+oyD5UQDR1FPSsBDKE7acIotAQlIQAISkIAEJCABCUhAAhKQgAQkMJfALodQ1AuNaQJOAibbB3z8+BHPDfXFLRsTjdfjx4+XzXPH3A7idP0Oh1DgawS7nMzpPSHqUHfs/xY9SCB+mnDqEE56BjM5bITe+dxReYT2Ot2Eee2RQpdwsBxhXCjDhQl8duG6WTUJSEACEpCABCQgAQlIQAISkIAEJCABCZyXAM4bWB9n89+00xyePn26o2UDp2xQ+nfffTfZLOMgDff5558/efIEVwEHkefyYrALPLNpoMrv3r27fMWt4HkJxN5xMIo6tU0D7cJ8/urVK+bztI2Y2zG04viDNNDrjQmca8K8/Eih9R0sGw8Bi7sbAb013K3Fra8EJCABCUhAAhKQgAQkIAEJSEACEpDA/08g3jVYwvTDDz9galC6u0Y4eqOuT/7KgjjPAvOIyshGOziBy3trQOmFEUnWCgdxlZFJ5U8JtATevn2Ldrn9mV1gEECELPCMPzHO6Jocnd0RxRkbopX5dBPmTUYKDeRgaXupFxJYlsDfls3O3CQgAQlIQAISkIAEJCABCUhAAhKQgAQkIIFlCaDMRrM7LU/OdMdJ9bS0ppLAxgS++eabbomTbXq6WRkigTUI/Otf/wqyZRIO7p7oVq/pRm/giSp1alFPN2HeZKTQqXrHRW/gqXugwktgewKaNWzP3BIlIAEJSEACEpCABCQgAQlIQAISkIAEJDCOwGTNLptrezUf44o3tgTWJ/Dhw4dffvklKweVsO5GMib+PBqBWFnbdUByNPkr5Xn9+jWH8mSReTbFJwtk8f25FIEzTpg3GSk0sYNlqX5uPhLICGjWkAHxpwQkIAEJSEACEpCABCQgAQlIQAISkIAEDkcAze6zZ8+mifXjjz/+9NNP09KaSgKbEejdyfrtt99uJoAFSWACgVipj6Md3NFPyPaYSXoHaW/gMeW/klS92I88Yd5qpNDTehuoN/BK3dK6SGBtApo1rE3Y/CUgAQlIQAISkIAEJCABCUhAAhKQgAQksACBOU4XXElfoAHMYk0CnLTy+++/ZyWgEtZVQ8bEn0cj8MMPPwQiXeYEiqaO7EHvVpYt+LHGupvEkJkEzjhh3mqk0L4Olpmd3OQS6CWgWUMvFgMlIAEJSEACEpCABCQgAQlIQAISkIAEJHAsAl999dVkgfDtr8OGyfRMuAGBXsub3sANhLEICdQTiP3qX8ysASyvXr3qwnGodpmsGtILvDdwVTFGZX63kQIcB8uoHmJkCdQQ0KyhhpJxJCABCUhAAhKQgAQkIAEJSEACEpCABCSwP4E5GjJOQN+/AkoggT4C7Dz+888/szuff/758+fPs0B/SuBoBDAaC0R68uRJcPeMt3r9BqGx1nJus9Y86YR5t5FCf3CwbDYoLOg+BDRruE9bW1MJSEACEpCABCQgAQlIQAISkIAEJCCBcxPAJ//kCvz444+T05pQAqsS+O6777r59yqEutEMkcCOBGJdPjP2F198saN4axT96NGjXgO73lG8hgDm2Yv64BPmDUcKHdXB4miVwOIENGtYHKkZSkACEpCABCQgAQlIQAISkIAEJCABCUhgFQJ///vf5+Tr8edz6Jl2JQKou37//fdu5gfX0nUFNuSGBG7oV59W7h2boPjtt99u2Ac2rvJJJ8x7jhQHy8ajw+LuQECzhju0snWUgAQkIAEJSEACEpCABCQgAQlIQAISuAKBhw8fzqnGp0+f5iQ3rQTWINC785ht7uxzXaM485TAggTuqazldBjOiOli7B3L3WiGzCHQC/n4E+Y9RwoN7WCZ09tNK4EuAc0aukwMkYAEJCABCUhAAhKQgAQkIAEJSEACEpDAEQn0apLqBe3dE1+f3JgSWJwA27t71V2928EXL90MJTCTwC+//BLk8OTJk+DuqW99/fXXXfm///77bqAhCxI474R525FC6ztYFhwCZiUBzRrsAxKQgAQkIAEJSEACEpCABCQgAQlIQAISkIAEJLADgZIe9MWLFztIY5ESGEOA4wCC6Gyg/+KLL4IIp75VMjx6//79qet1cOFPOmHeeaTQoxwsBx9WincuApo1nKu9lFYCEpCABCQgAQlIQAISkIAEJCABCUhAAhKQwEUI9Grp/vnPf16kelbj0gR6HY20Nb52N/7yyy97vQf1juiWiRczCfTiPX5Pu/NIocUdLDO7vcklkBLQrCGl4bUEJCABCUhAAhKQgAQkIAEJSEACEpCABC5L4OHDh5etmxU7IQG28P75559dwZ89e9YNNEQCRyNwc2Vtr2t9zhrgoISjtdQ15DnvhHnzkUL3c7BcYwxaiyMQ+OwIQiiDBCQgAQlIQAISkIAEJCABCUhAAhKQgAQkMEigVwc8mKqN8Pe//7299uIIBL766qs//vijXpLff/99MDJx2Bs6GC2NwA7gsUnS5JOve3cek1uvBmhyKSaUwEoEUOEHOTO6g7sXuIWTgN4h/OOPP75+/foCFTxaFXppI+TxJ8ybjxTayMFytNGkPOcloFnDedtOySUgAQlIQAISkIAEJCABCUhAAhKQgATuRWCUCryLhrPeu4GG7Ejg06dPM01VeoWPdUjdJDP7VTfDyhDUn92YGN988cUX3XBDJHAoAmydD+S5w2T7/PnzXgJo3zVr6CUzM/CkE6YjhXZ3sMzs/CaXQEvAQyhaFF5IQAISkIAEJCABCUhAAhKQgAQkIAEJSODQBGo265cqwDnojx49Kt01XAIbEyjpujyBYuOGsLhpBPSrDzf2oHfp8ZzyHIoulpkh550wHSlN0ztYZg4Bk0ugIaC3BnuCBCQgAQlIQAISkIAEJCABCUhAAhKQgATOQWDsLvy0Vt98803602sJ7Eugd+cxIj158mRfwSxdAjUEVNZCCU1tLwcCD2hF9/PPP2Ny0f41Xmrwl9NcPHz4kBph/8cF/+I2hrmIf3c5oKfbA887Yfb2kLaCvcr+9u6VLs41WK5E3rpcjMCDv/7662JVsjoSkIAEJCABCUhAAhKQgAQkIAEJSEACEqgh8ODBg5poWZwffvih5E84i7n4z2kCN2L8+uuvB9QzLY7oXBly2sIah1CMhfDx48evvvpqbKqZ8Ut1R8XoIRQz2Zp8AwLxbHwTtQsuBJ4+fdqljQa35F2gG3nVkA8fPqBW57ifOUaBHClCjfjbfp5s4Zx3wnSkNI14/MHSdjYvJHBkAnprOHLrKJsEJCABCUhAAhKQgAQkIAEJSEACEpCABP5/AnO0RLhq0KbBnnQcAvio77XnYG/0oWwa/v3vf3///fdYMrHDuxGYbdzs4UbN+fXXXy+yjRsUqF3RuaJ5pQgKapup2TIOk0aluuAQpl6trpcSMSVpm6MtlGpS7iJ1bGt0mYt4NqZ7LFVTugfb9ButfNs36BJND9zLwK6tXUnNH2/Qb5Ovd/H+/Xu4LSUGw5O/7777jtHBwH/16tWCg7EGwlkmzG5dHCktk8MOllZCLyRwCgKaNZyimRRSAhKQgAQkIAEJSEACEpCABCQgAQlI4O4E0KlMQ4Am5ttvv52W1lSrEkBfTv6t8/OmrOYn1wsq+FFjtxVpXa8T0uiztz/3oeRQHT16K+fuFy9evMCmIRMD9T+6Uv4aHeebN29ev36dxan5iZ6SzOHQ6qq7qSir0ac2uBjI2CdR4uSOQTegy1Eu2XaLa0J6C9UuKsNFB8hC0p+LdGMU8/Sx3u5BIH/0imZup6OmpW98jYFFb3dCn13S464nIcMKaN1hu1SJjA4y548m5qm6mdHPKSbMXsiOlBTLoQZLKpjXEjgRgb+dSFZFlYAEJCABCUhAAhKQgAQkIAEJSEACEpDAPQlwKHisHgiwoIOZrAcNsvXWfAKo/fhDN8Yf23+bPxqr+Zuff5vD/2b5//5vSmkKpXQ2fBPYxtzmotSZF9zmPqciKEehxMCJM0HH2RgZxDuSs0wYy2B//PhxSWmdxW9/UhxJsHqZYEiBQQPKb9K+fPmyVwndlpJdNIUiLclT45gs2t1+ljpww2GmWcPbt28ZkrQUtgsxWFqHaPv6bCgZRcWI4npNuMuYhQMddXDYTsi8m4TaUXFK3GZQlGAeZMLs8mlDSpI3EW41UqjyQQZL2zpeSOCMBB7c5JCnM7aNMktAAhKQgAQkIAEJSEACEpCABCQgAQmsSiA+8rlUNNudt1cjoWQdVHH1Coy7bJRkvbcMlMBeBNDaopHtlo6zfewtuuFbhqCnxMl/Kl7j8x+bAMZgSUvH1u1BawNyxu1BaeM1GkoKan11NOcOlCpOzI8fPzItlCKk4cwAmF+kIe11W7UmhApSblr3NiYX+Aag+rs3UCrSXtfxs2OyzgX7mF5rBsijEKWxuKCNMEzJHgf0K7w77EKDcpG5WzT9GQuebvgaIb2OVdYoqJsnLcIrAYZK3VsLhhx5woyr6UhJ+RxhsKTyeC2BMxLQrOGMrabMEpCABCQgAQlIQAISkIAEJCABCUhAAgsQiBfcSwVsb9aAyqSkTC0J2YTvqOuKBfPunQmwr5pN1b0EJuuDe3ObFpiaEKGzZPN3asaE8CiYexX/sWVDr0ILRTWDlC3LvbYCmEFQeskiAdkwQYgtG9Arf/3115kKnIQEPnv2rKSL/fDhA1L11hGkmFOUEk4DfrpUGB88ffq0JPY0dX6vyQstRevTUt1WpmXpNmkb7dUuSFLag77BcO7t4aWmacNBRzMhNv9iSNS4q6EJOJSnsRphZJXMj9pM0otVzQcPPmGmHLJrR0oGZN/BkgnjTwmclQCPFv8kIAEJSEACEpCABCQgAQlIQAISkIAEJHBDAtNW9DBr2IwVWpbJXppRTG4mpwVJoJ7Au3fveoceOv76TFaKyahpZUOp/Ouvv3YLQn/cxsku0IZ24xOCZjqLybguRc5yIFqWtv0ZE+tyJn7l9MXMQ+S2oOyiUvKsIpf5iQ47A5L+5O7YmsKTzpZmErcU8SklayA09GPLXSp+Knl6vXY/wZAoLW7wGsgkoW9XVpzBAtXBbJsIjPHKbMdG6w7kpkQ6wNisNo7vSOkCL3WntQdLVxJDJHBSAn8rjSLDJSABCUhAAhKQgAQkIAEJSEACEpCABCQggR0JsNMRvcU0Pw0oQvbySb4jMYs+BQFc6PfKWa9B7E0+P5CttHhHaPNh6HV3yXMXXwWZErpNgheE9rq5YAs4maQ7vxnUGEYwuns9NGTJ+Uk01KvdcELYWY77/d5bhGdHAzAnsO079TzRm7AJZP96YL3RrWaQ1fVuxXPyWEM0jgjJ/H+gei+1FN2JFiT+d999lznhYFhxdxfamYFFKwOa2vZ68Qs4lByZ9JaFih0+nBTT+GbojZMFUgRzAgOhNN7T+IzxysGVpqq5PuyEOSi8I6WLaJfB0hXDEAmcl4BmDedtOyWXgAQkIAEJSEACEpCABCQgAQlIQAISuCaBRuWJn/PUx3hlVVk0R5lUUnZWZmI0CaxHoKTsLOl71pMkyzl11YASNDA7KKmu0TRzgkObLcppKpWqnymCwLGHOKAuLcHBDoMM2xKbC/JP7TOQlh3qY+cErDFSIGkR1OjOVlMlNXMLP2UVX2e6eSx7cBCC6r03FVp5DBpSE5ksWqxFziIv+LPUOWNQcwSghwccspwxSsA0AfORLLzyJ2XR4UtDPs0EkUptl0Ybe33YCXOwInEHGDUNXmOkQGz7wTLYTEaQwLkIaNZwrvZSWglIQAISkIAEJCABCUhAAhKQgAQkIIHLEsCaodlLikFDrA8oIUAXi44zUMeWEhougc0IlPp2Sd+zjWCMvlSweCN4IGprT8BIzHbh43RhsjVAycIAOGzcTxGhLEzV28wJVK1+h3qaVX2haaprXwMzqGC9xxFsFJioU908LYVvgF4HIU2JaNZTE5muGBivdAM3CCkNh5I+fqZIaLjTHh7nhk0DYozSoHczZPjQ7t2jZLoxGYxxD+kmGQxJ56U0cgl7GmfH65jDPUcKzVFqtZUGy44dwKIlsBKBz1bK12wlIAEJSEACEpCABCQgAQlIQAISkIAEJCCBLoHGTzj6JxRUOGPgX5az0VvE+qpuPlkIGi+czAcqsSy+PyWwC4Gua4FWjJK+p42w6kVqx4CCObYDePjwYUmYRuHabKxPva0wzOfYGwWbxVNricymgTlhrJOGtF6BwMxX6OCDCGk+V7qOFepBM6UQuiYvuBOIVe94ASmpt9Ocd7kujdw1BKY/p7Ygg/WlvZZ6LNIEdPjBSnFES/OUH5StJsJhJ8xB4R0pvYi2HCy9AhgogbMT0Kzh7C2o/BKQgAQkIAEJSEACEpCABCQgAQlIQAKbEjjaufIo0tDCxiqxTQFZmIEbFuwAACAASURBVATKBALznZK+p5zZYnfQ0KfaytTEobeMeFs825TJYUGbBmQI4FBQY2GAxjdVJc60aWgqzmb3tCIpDcrSrCEFwnWNWQONRbSWKi2LTcOg6r31ApKVmP4MOkkabfHroFwU/LGF0ChhMCyo4dDm+e233y7bRenzVLZtu7ag9IK7eF2afOZFmhXXx5wwMyF7f6ZzUTfCPUcKHDYbLF3mhkjgGgQ8hOIa7WgtJCABCUhAAhKQgAQkIAEJSEACEpCABG5HAJ/YbAFHh6pNw+3a/rQVDrR0g5rd9SqN+rPNHH3boCI21mti+ZQaScz009AIFotEERxvkWp8F7FpoOhACRc0ZQvzehdpy3ZrNzgVM12nR5Pgip+2q+n5ROsWl4WQcxayzc+gk9SIXSkkfgtG2RQiFeYFlZlXRmMYpnNFKRVHUSzlsCEYZTXdpiThBuGOlF7I2wyW3qINlMA1CGjWcI12tBYSkIAEJCCBcxBg78iDBw8wll/qA+8c1VZKCUhgUQKsZ7GCw4rSUjtgFpXOzCQgAQlIQAJbEEAThs6S/eKNT+wtirQMCSxEoKTrwivAQiVMySZ1a//NN98MZhEra1OjB06IWHa/eK9syP/y5cv2Fu5b5pw90eYTXwQK1zjhee9ilBAIz8wc3OUWM/bTp0/bOBjQ4LkhNlhpI6edqg1ML2rMcdL4C14HmtoFO0naw2uEr7E/qMkni8PICurbRl6q9GNOmG01SxeOlBKZoPMsOFhKpRsugQsQ0KzhAo1oFSQgAQlIQAInIMAnDd/qzd4RvspiZ3QnqI8iSkAC+xFgJuGDn3U9XPuyRhycNrqfjJYsAQlIQAISWIsAql/claMJQ7NSqQxbSxTzlcAkAqXjGx4+fDgpvwUSoWxOc3n+/Hn6s/e6pGvMImNeUJNblmrCz/QTG/X2gua/gTa91JQT5D9LkpRzV2bIdwPbENxppM4G8LUTq37bhM3FoM3EUnr0rNyan8HDaClNLYM0hp/JifJ4vaHHuM6K6/7EYUM3cEJIaZTtOGHW1CJurNuOFNBtMFhqGsg4EjgvAc0aztt2Si4BCUhAAhI4DQGWVNiRkK6GBObJp6mVgkpAAjsRSCcQFpQfP36crUTvJJfFSkACEpCABLYgwEs1r9b4OceyYYvyLEMCSxMoqTl39NaQnt0Q69saGJVmteihFzQvqHR5CEb8QyzYaCWt6oJFnCirycpaekLqbACPIGM/YWInIvjv2cApyISWKo33sVlh0T4qSYxrVFbdyJWuUMY2cbcgQkoAd5wwe+XMAh0pGZCan6W2rklrHAnch4BmDfdpa2sqAQlIQAIS2IcABvLZ9yd7CI75vb0PIEuVgARGEmAVib1NaSK2PS24ZJzm7LUEJCABCUiglwDqhMl/vRmODURhwBnqGDdUqlfH5m98CaxHoKS52XHzcaqBqzFrqHTVkGY7n2eJW5YzhQa7gbPINT/T/QlZ/B2bLJNkm59YlsRNz5zcKwnfL+mqCEsieG7ojRkEkklJVY9NQ6WiPch/5q3U9DzNKug/abT4GvuAyv7f5pN9MLbhS13U5J/aS00ut1TxI48+R0rc3KsOlrho70rgAgQ+u0AdrIIEJCABCUhAAsckwJcMS0LZZz8f8K9fvz6mwEolAQmchQALW5hMpUcgs1DIis+E9cGzVFk5JSABCUjgUATQVczxbs17Mo+tT58+oYBMH2dj60hyvBb5gj2Wm/H3JVBSc2IqtItg2Y7qGm1ljb0CLhOWNS8oaTdTaPjGX3YLQewVZq8mS6u85TWTdlBc6ZAIbB3SDkPHmPz44GOHNRYeQI0kKEf5yXfQsj0tqGNwq9QZavptkG1zi8fcYJw0AmQePXqUhix+jWH94OM7bffJAhxtwqypiCMlprTqYImL9q4ELkBAs4YLNKJVkIAEJCABCRyRAGu1bCDLvmBZZNGm4YitpUwSOCGBrmUDC3zMOaNOqD1hvRVZAhKQgASuQAAVFKpH/pr9tTzU0Nlk1sD19USnhe7EJ2A9MWPuSIDvxFLppQ2spfhLhaeqR7RNNdrQNEmvGNhGTFZd92ZIYKwpJAIAF3dgln3RZ7Lt1WSZGJv9jNu96+cDbzqcGdQypHdh01Dy6FBZC/rV4l2rsug4Wsl5wPxDTMA49vlYMjGJqzDqbre5e5PzaJ7T4gecMHurmQU6UjIg2c/1BktWkD8lcEkCHkJxyWa1UhKQgAQkIIGdCfDZ2bVpwF/i4ossO9fT4iUggV0JoATKttOxgDJn2WjX2li4BCQgAQnclwA6KrZEo+4qbeAbRMMTECOJQP8xmIMRJLANgfk6zsXlTDVwNapKBlqrqC4Js4jz+SzzVM7sVvOTOaQ3fE5gXKhmDSnbrPOgz05XRWCFYcqFP1VKz6+Ss4EUXXw9YTRBPs5z/l3ME0tVTjOPR1Aas/f6gBNmr5xZYFzrm48UWJV6zvzBkjWEPyVwSQKaNVyyWa2UBCQgAQlIYE8CvTYNqB51Dr9nq1i2BC5KAMuGbFmENRT0OhetrtWSgAQkIIErE8C4AXVp6ej0wZqzmTV7Jg4mMYIEticQqG1KG1jXFjK1UcCx/GBxscaO5O/evVvjUIB4wzpf3Gu8A8cuIjZQHg82x2YRmJ/jJkhNFvDEg5+GtrczOUOyxhHIZtU5UUGDZz1067KBtwYKren/cZ/pSp6FtF0oC+fnXhNmV5IsxJGSAfGnBCSwLAHNGpblaW4SkIAEJCCBuxPgAyb9em9w8A2P6vHuaKy/BCSwDgE2QmXrViwerbGqu4745ioBCUhAAhL4LwKYAqMT/a+g6h88AZtTLapTGFECEvgfjoBp9s7y3Vrj3j82ayCrNYbh4Ckz1GKNtoyVsrd65Y7bvf0eYekDo5bUwQBncdJ8a1i6rNHik/MMtOwsE03OlrSp4VFlPtv4EakpJTYMqqzOuaI5Ugbba6XBMliuESRwDQKaNVyjHa2FBCQgAQlI4BAE+OBMvSw2MvGlN7gEcwjpFUICEjgtAZZOskUlVmDT/VKnrZmCS0ACEpDAHQmgE/348eO0mqNL4zyLaWlNJYENCBzQp/rr16/5kv3rr78qv1tjpd2bN2/WwBibF2CQsYYngBhIq8hfo74HzDNud5oAXNh54PAj3WHPySCexTmnNaeZBawxHLq1yL5AuxEIoTPMseo44ITZW8000JGS0vBaAhJYnMBni+dohhKQgAQkIAEJ3JYAX/KZHT1bVSavyd4WoxWXwHwCLJ2wAsJ4ZBmlveAn101Iu9aGp+sLHBDD5iemmsePH6foWE9hv52uYlImXktAAhKQwFkIYJyHz4aXL19OEJiHu5YNE7iZZHcCpePGdxcsFYDX7OybN73L9eRzZLJ8sp+xpnCXQvn8z4S89s+4Cb77z19KALMPbBq20a+n5V7sOjbo2beylVMWM8Yafk0qS98ekSNle+aWKIFbEdCs4VbNbWUlIAEJSEACKxJg7bX7weln/IrEzfreBH777TdMExpLBf7NruvZsKeTg3gv4NiAFUMsGzgEJ60757Cy/c4NUikTryUgAQlI4CwE8NnAY7r7gj0oP0nYNHyBh/tgTY0gge0JxBo7NNkrnTUQl7uShQHv0gFh3BIEdy92a9CcJasvB0/c7Rsk0LJjWz95XMRWRBn25mcgSW/8yYHBUQJpnlQ//Xnta0dKTfsGXXTOYKkp2jgSuAABzRou0IhWQQISkIAEJLA/AVZdu+ssnO7pcur+baMElyOAnp69QJer1gIVYsJh2skc/8IK76BrnHC8gMRmIQEJSEACEggJ8FzLLPbC6P93k8ef7+H/h8MrCSxHoPvZm+a9kqZ/8DCIyTrjVPjselA9ucYG9EyG4/yM270r5398N/y/z5DmD3sXzuu8FbEuk2kh0w6h2MYfYaXJResocRqBc6VypJyrvZRWAmckoFnDGVtNmSUgAQlIQALHIsAuBHaSZTKx/xvlaxboTwlIYCYBjlRY3KbhSmoPph1WvrKNZXjwZj3xStWc2YtMLgEJSEACZyHAw4stfRM0IugVUEmuoek8CzrllMBKBGKl3UpeE3YpFM+LAUO+94O717sVN0Gpvqi9M803PQR0mL9cb36e8KgqcZsZjiTTjnCaWW4p+a28NThSSt0gDT/OYEml8loCZyHwt7MIqpwSkIAEJCABCRyTABtHsr3RyIkG0fPsj9leSnV2AvHy4oTasXNoQqojJ8HKquvUkaVDju04stjKJgEJSEACEuglwAbf3vDBwGmqhcFsjSCBOxOIHRjwCrrSdvx4OK9kS5EZCmftvlKhWSnH+Rk3Qb2c5IPGncMLsFq7z5pJ5WENvRhVAPdiOWygI2Vm08wZLDOLNrkEzkJAs4aztJRySkACEpCABI5IADVhr5vNxTWvR6y8MklgDwKLL+tcb0WSnU/dxRS4TXPivUcjW6YEJCABCUjg/whMNkD0hfz/IHolgYUIdF8y04wnGyGlmfRe//LLL73hTeAa5WLAEVe2dx0gEPLUt2JzFqqGuzimXI4NwhMDezxqKgteGD569Og+xg01WLpxLuDqoLJLdOt+uhBHyumaTIElcEYCHkJxxlZTZglIQAISkMBRCKAm7CpZX716tdImlaNUWzkksB8BdBvxCuNY0a5n1gABpiAmouy0DhzAPn/+3HXDsT3E+BKQgAQksC+ByeqQWA+6b6Us/c4Egq2o3U/Lo4GK38NXeq/GP2LAgSlijeMMYrsoPknWKDSo5r63Btudrw/+UiFpNVLh8SI7hCKNwzV3MW6g5wD87EgD+4M5VWPGOP7MkDVr9nPOYYjnmjAdKVnTl36uNFhKxRkugYsR0FvDxRrU6khAAhKQgAS2I/DixYvuJzoLHG/fvt1OCEuSwM0IML7evXv3zTffsBOo+WMVjD+G3jS1x5xFliOzBxRMMglZWHz//n0W6E8JSEACEpDAkQkEKo1YbF7U2TcZx/GuBLYn0D0sbHsZJpc4qLSbnHOQcJdC4xMo+BgJBL7erQlNwEcW3yO4t8SRA19tMRPy51POI/NiSme8ywfpx48f50h+rgnTkTKnrU0rAQlUEtBbQyUoo0lAAhKQgAQk8F8E2PHMAfb/FfSfH/Gujm58QyQggbEEsCgKkvz888+Mzd7h2U3VVfx345w3hOno8ePHmfycZYsVCO5es3B/SkACEpCABK5HAMuGbAPx9epojU5HILDUCTawHqGag/7VVxpuEzSFM3FR07jQW51AAcyYBh8XAXB6BYsnzfGdgRMdHBJwmAiT9hzHBoEYG9wq+VSYqZjH4KO7nSauDiVexqrvXBOmIyXume3dlQZLm78XErg2Ab01XLt9rZ0EJCABCUhgFQJ8IvYuZHCWpMrCVYibqQSqCbBwhkMCBmNNingNriaHI8dhOuIoiq6EnJ7TDTREAhKQgAQkcEwCcxRC7BI+ZqWU6s4EAq1tSdNzEFzxgFrvvTrQhUNmjXLjvQqUGDTiQRprQTEWMWfhwwTr895vk1ZU+v8ardnmv/ZFySwpUMzXiDTBJeHBZ5KaWrdxgrF2tGo6UtpWG7xYabAMlmsECVyDgGYN12hHayEBCUhAAhLYlEDvxzZfm69fv95UDguTgAQKBCrdMPSO5UKWpwzG9Wt3IYztPk5Wp2xOhZaABCQggZEEYm3oyMyMLoHFCJSMdUqansUKnpfRnI3Ik0v+6aefgrS88wdazyBhfCt2/DZ4pEKc+enuLtjufJvElg1M2rh2OB2iRuCSlr003iurWflhW5nbGaOVAB5twnSk1PeulQZLvQDGlMCpCWjWcOrmU3gJSEACEpDADgTYCN67Qvru3bsdpLFICUigj0DpOzmLy5mvWcj1fvZOTd999x37pa5XWWskAQlIQAISSAmMddydpvVaAusRKO3ernyDXU+wOOdYabeSsj8udA0bZY5L6P3eb+H0Om5s717vYtkmwLIhbrU3b96clGFJy961Mh9VQc7mGBW/iXyZQyiozlkmTEdKfUddabDUC2BMCZyagGYNp24+hZeABCQgAQlsTYA1Dk6m75bKIs4d9KPdihsigWMSqFFj3GTjC1NT79Lh3RZkj9lRlUoCEpCABFYlUPM+sKoAZi6BXgIlNeeReyxa0kDZz3bqlU5jjDWFa7zQDrpqWMM/RG8/OUhg3AS9Hxqx5PFxgYwCVl3iHI55t2SWVBrvlbXgjMXKmGm0I08mqZw11yWAR6ujI6WmNZs4Kw2WegGMKYFTE9Cs4dTNp/ASkIAEJCCBrQmU1k3itY+tpbQ8CdyeQHz0b4NnwhrcSbn2OmxgGcijKE7aoIotAQlIQAKVBI6m86gU22iXJ1DS0pU2sB4ByOIau8pKBbYU5DBN4xsX/eOPPwYRvvnmm+Du9W5hzhJMpJizTGgCkpSGQAMwbvRjQg68I5ScDdRXZMJ3a83ncL0A+8Ys9ZZDTZiOlPpOsupgqRfDmBI4LwHNGs7bdkouAQlIQAIS2JpA6fgJdhvcbcfG1ugtTwIjCdSshU1YHhopxVGis3mudwXWoyiO0kLKIQEJSEACqxE46a7f1XiY8SEIlLR0pQ2sRxB6F7OGn376Kaj7Gi/zlBhr8St9NH748IElggcPHlTGD6q576243aedj0CNYrd5QRN0aXCyXoMaa4lAXdpNuGxIIHNc2RoxJpzwUvM5XFP0EeKcYsJ0pNR3lVUHS70YxpTAeQlo1nDetlNyCUhAAhKQwKYE+ELuPeWRDQrueN60JSxMAkME4q0SberJy3BtDie6KPl67TV3OFG9FFUCEpCABCQQEwhWz+OE3pXAegRKWjpK3FEvG9c3VtqtYWGAPNsXGnthrH9zJmZjpEIVYuOMGPvud1dqgtiBwahd+KzSNKhR5P/www97EQtkDsZ7pbQlp6FB8rjhgoQHvBUAPM6EGQOfPENeb6TQwVYdLAfswIokgcUJaNawOFIzlIAEJCABCVyTQPu1nFWv19Yhi+NPCUhgSwI1LjdZHLmVkxUq22vZwPIffmi2bB3LkoAEJCABCYwiEK/pD2alWcMgIiNsTyDYvX3MHhsbDWPoj2+wNTCupCkMRF3kBArsGFLHG4FSNpDkILe2bwIqPopYKuGOZuvByJ0/OviUG+uwAXku46zoFBNm2g+7g3eyWUM3qzTkjCMF+VcdLCkfryVwVQKaNVy1Za2XBCQgAQlIYEkCODbs3behq4YlKZuXBBYiEK8pNIWstLKwUA1Wyaa0vQzbrONsc1ml5mYqAQlIQAI3JnAlR9w3bsarVT1Qc9aY526PI367Xu+9Oh6/HDqwLIrY2JdqBg2XSpLaRqxn85GWuNL1oDnL5CYI9JrUpV5Zm3nCmCzPfIClGtXXJZah10I9TpL2wzjmgndpEQ5eYaTwR3O8ePFivnUFWZUkPMiE6UgpNVBv+NqDpbdQAyVwJQKaNVypNa2LBCQgAQlIYC0CJXXghG/LtUQ0XwlI4H8JxAuvTaz1ll//V4rD/c8un1evXnXFYjOZU1kXiyESkIAEJHAQAigF50gyR+eBZfOH//2br5iZUwvTXo9ASdlZ0vfsSyB+u17pvTrTWGcEgg3cWcz6n707GdrkpTWBNkJ7kR6FMOH4gDaf3S/Wa/c4Z/TilXVPNfcr9cNKSUomOEt1VFT7Yx02bP+Jx0Pz6dOnNC7zGH8wYUzhQmO+Df3BJ8y4P8/pmXHOZxwpDKi1B0vlmDWaBM5LQLOG87adkktAAhKQgAQ2IsB6Su9rN2us2J5vJITFSEACdQRYNOkdsFnqOYsLWVYn+lk6NOe7775TW3OidlRUCUhAArciMPMQipq3gl6eaAtQxqCSbP4eP378/Pnz3pgGSmACgZKyE13ghNzWThKr1lZ6r964UDSywXTBt3/lDIApVHoCRb0xRGUjsjrx+vVrFiL4l7LmK4yDcldqgvi7ozQ0euVMLUjGav17M5wcWBq5C56LMdZMgX4YOyCZXNlSwt7ejhhxRyrlloaXekUJe5p2g+u4gpNnyEuOFJqj1GoLDpYNGt0iJLAjAc0adoRv0RKQgAQkIIFzEHj58mWvoCUFYW9kAyUggW0I1GzKZLcHrgu2kedQpZQcNiCkE9qhWkphJCABCUigJTD/kR0rBtqC0guUhV0tBduC4+3jaQ5eSyAmUNLfBJr1OMP17g76Vw9cxM+RqjsG09wmawrTTNLrpVw1pPmgi13wWATmJeZDdsNjkUwp/IvRFYZf2DekFVnweqUmKCk1G8lLQ6NbLybk1IIEGt04m4WUKlXSx08QjIE21rJhy088+ud601epV6xX4qgGcqSMwrXBYBklj5ElcDoCmjWcrskUWAISkIAEJLApAczbS+/c6y0fbFpDC5PAtQjEawpNXRdfBj0RwtLaFqoa9qidqCKKKgEJSEAC9yEwUy1U826QwSxZSR5Eg5JJ688zEij16tK35451jEfQeu/V8XCr975eiS7d999N0rsNvRsNI6oUV+nFu5twMITFB9T2qRa/TYJ9w+I0yHw9c5beWrTVqe9RqQUJrhrm28C1Moy9CIznSvr4sUU08ekGpamjN0NQb+NhlN4SjJH6Nu2tBYGlWh9hwnSklFqtN3yzwdJbuoESuAYBzRqu0Y7WQgISkIAEJLAWAdYIerPuPaK+N6aBEpDAlgTSlcRSufMXVko5Hz+c9b6Sg9YFF16Pz0EJJSABCUjgRARmqoXSw9cra30ETUmlqEY7KYFADx1ofXapbPx2vdJ7dewZpaTjnMwHxWSga8fTW6VHivR1uv7cikGx2WtRWpdo0tJGlWdkDJbVRtil3Skd2q0MwQVNls7tgU49yGSpWyUTnDV8BGJ/Q9eqlxzjD/wo1MefFrNkc0NuNM18i5MjT5iOlFF9ZsvBMkowI0vgRAQ0azhRYymqBCQgAQlIYGsCgauGdMFia7EsTwISKBBgeav0nZymWGn5NS3iyNel6YsVGR02HLnhlE0CEpDAbQnMfHDzgOMNYRS9kpaiUt82qiwj35ZASTdf8za7JbTScGhkmDk8SxXZuNDYkqlkE5wJz4t0qmhPfQlkMcf+LL29p/lQ9LLa6/WaINbKx3fbKqfHMTAzB2rvNsl6FyUHP2uMDixs4qbpVhObg2X7RlYE8AOR0pbKEo76edgJM6g7FZzTB+KxEN9t2ab8dx8pSLXlYGkheCGBixHQrOFiDWp1JCABCUhAAksSKG2J2NfD4ZI1NC8JXItAvKbQ1HWNTTPnosgRvyWtTM2a6bkqq7QSkIAEJHABAvN3Icfu5TNE7JUv7dsuqVWyHPwpgRoCJXVXzQttTf6LxMEkKFD5o1erdGMwVpgYQgnd2FIq41cWlzoM4GV7/sTViIdCujQjZfIv+ya/XhPEDngePnyY1av7k26ZrtXs7kqzxKqy53QrGIfwNTfqoUZuWDa8ffs2znbCXRoCYUrVJ0N06vNdNTSClWAGpU+o0YQksQAlsWsKut5IodYlXHNA1cA0jgSuRECzhiu1pnWRgAQkIAEJLEmA5YPSCk66YLFkkeYlAQnMI1D6SE5z9YMZGqW1PwDqsCHtLV5LQAISkMBBCMx8/R6l7SvtsUZPuZIG9yCQFWNjAqWX0tJm1o3Fa4qL365LVZgpKrrS2GXF4lvz433PJYPgtJrojFOZx2qd06yy67gJ0sgsX8SHd6SR4+tVzVnQcwfA//jjj1g27qZTOq3z4sWLwSSrRkibPi1opQFCERjNjO1jQGPgLHjGDStmwC/VHSGp/uvXr1Mgc65LMPedMB0pY9u01GFK7Ts2f+NL4A4ENGu4QytbRwlIQAISkMAUAqmvtjQ9X26LL6Ok+XstAQlMJlCz6ucHM3iDtb/S1De5UUwoAQlIQAISmE9g5uOJvc6VyhVUFOkm4FTymaYVaVZeSwACpY/KktZnF2jx2/VK79VxoWs4TYktlgb9B2AWnCramSvYwr5Ue9Wo+duy0lMw2sAJF3ETzG93nAeUpBp0TQHt1Phs5tOhJEZ9eMkonI66lKOCXmGwbECjHxiIdFPRrI8fP+ZpONO4AYMGejiNGDQW62ZjDS+6Aqchx5wwHSlpGw1e7zVYBgUzggTORUCzhnO1l9JKQAISkIAENiLA23ZpOckFzY3awGIkMJJAvFWizWz+Mlyb1akvSocEsxg6c53r1FgUXgISkMBlCGDBhtah5m9aldHh1WROnGn5Z6lQDs3UXWGsULOPOXhP8CsgaxR/zidQ6m81fXV+6TU5xIrJkvw1OQdx1tYU9hY9uS68Oadp0ea+f/++t4hpgYNGFWm2cXulMePrtZsgmE5LLjNbgVOTCMgvddhHm//YixKrtFeMzbMyPk9YLBvGGvrwNMS4ASsBOuqo7z5WyTCJ4HFME5SWyxrJMbb4+PHj4lYdJaQ7Tpil1m84lASubF+iXWmkUJ0Srvmg6pEaUwIXIPDZBepgFSQgAQlIQAISWJxAsGwafFcsLoYZSkAC9QRKH8lpDqwzLr68kuZ/omumstJ2LvY/rXH26ongKKoEJCCBCxBAMxRrHWbWcVDzNDP/bnK0KTzrax733bRNyNOnT9+9e1dyWYR9ZKCq4fymQ71CIG27h7vReh5KvFITjA2/fDUxM+3t0gSWtiaPZTgnPirPYDc2msvYycHkonuZtLmlWu02cP4F78alchlrpfEFoidPnrSUGm3ufGHSHPh+SX/G10jCqClJG6dN78bmEfN1kOjjyaQXOEUHlgrcSp8+sZxpjda77q0Fxa3UUbOKMAYba4OSn6EsfvsTsRvJ6bT0YboZf1zzQOFfotGX6Pn8C3CMJ+rfKMiH+PM7YStqe3HACTPugY6Utu2ai6bLZYH83GawdMs1RAInJfDgr7/+Oqnoii0BCUhAAhKQwEoEWAgobYngs2RHS/CV6mu2ErgGAbQUqT/S3kqxFILPzN5bNwxksaldhE2rz0oW02Aa4rUEJCABCZyO2wDXRgAAIABJREFUADrR0vLxxnVZduVtfr3Y2IqrCd7qW6ULikleIfjrfSyCCyVNzZZW4rAFdizeGj7kTGuiVUJXhIapJGejnaKC1G49pfhNqjm2HafFL3140oglZ93TCpqWis3cL1++LKXFDmBZtwRNQSUmrRg1Q6aNPOoCXXuv7rakaOezItPGMUKXclHTSj52xLFLfubwj0usnA9b+UsXQSm//vprr8UMNg2pWfb8mpZkGxXe+0m1/fcUPOmNvR14VHVmRl71c7s0Oew1YQZ9GIyOlG5fOshg6QpmiATORcBDKM7VXkorAQlIQAIS2IIAa5qlYnTVUCJjuAR2J1CjvJm/YWL3ai4oQGlCQ1myxiL1gpKblQQkIAEJ3JYAFsal51clE7Q+6H4wYn7w4AEr7PyLLQL7XEu2AmSL8qwy82WjoTLBRwXqPSREu8xHCsIHcnKL1yHqgl8K6oUK8Aiq8UEmN6lmLwd6IAq57i0a+gg2prGKFP1lV/L5IVgGBJmsVGhTYmnjNYZQWXMwsjAdyGwamCgWt2lAMGaAUbVOnRkEJINb27Q79SpNrYDNgDPzEz+1acC/5kzrjYBA/S16Qu+cnPWN+gwnx4QPwoC0d0qZnG19Qiw5GEGrbiE42oTpSKnvHsQ8zmAZJbaRJXBAApo1HLBRFEkCEpCABCSwM4HgBIrAHeLOQlu8BO5NgJWvmiU8zRrSbhIstwXWXWkOXktAAhKQgAS2J4DtHboTNCjzi+5VR2XZoiVCXZQFrv2zUZo29hY1bzi98qACxLU43y+ZgrA38i6BN6lmzLZkplNjsBvnPP9ue9BJNysG4C5K5RKuroQTQkqKdsYgG6/xDMcfAwrdKiMrbSBoYI2xHhDezBGgskY101plVr3RFmwCiPWakqAtxvIM1A1w2gVTrXQmZMUGk69e8TYO7JUfGRakNKpGIG2MGzb+7OWcJhpog+WyEth0PI4itl7kkqgTSrzASKHWRxssExrCJBI4CgH8VvknAQlIQAISkIAEWgKlHQO8u/Bl2EbzQgISOBSB0kdy+tXBguOhZD6CMIFOiMXZI0ioDBKQgAQkMI3AxiqN9IGbXU+TvyYVmq3gQZaJMeEnesRRT0Mcp08oJaspiuRRO7NrSqQiyJYVNPnnTao5mc/YhCXTAbrB2KwWj//u3btSB2P0LV5ck2EJCJKwDX2lQtNsGfX1NgRIRUshc5rDGtcUUdqFzzSYfgqhYJ4pQNAE8zPvysaUMgo4le1msldIr+QE7iVPWi7tyDgtdZvS0B4VTt+jS2zQ/9t6lTrnLhNmSRgYOlLaJmsvjjxYWiG9kMApCOitYdSjysgSkIAEJCCB6xPAa2upkgtaW5eKMFwCEphGoGZ/xnEUPNPquEaqwGFDujy6RtHmKQEJSEACEphJgN26+CHggbXGIx6dBIcjrOFSPqg17rvZo5w6Wg8i199iEy2by6lOfZJVY96kmpUM2frfa8iyeDeolCeNxl75Xp0oo2O9vfIAQRebitFcI0nNC3834dgQRj2DpcZqipmHTRH0Z2QeW8rY+BTBLnymO3pLa84FE0xPmAaXnQNLTUApb9++HSv5YHycMQCcivRqPdPk1B0biA1cAqSFBteInfqQaGMeZOGIdmSc0m3QvtNzkGqQcFuF+IJ8yI3OT9+jS2zQ/1t5KOs4E6YjpW2XwYuDD5ZB+Y0ggUMReIDxxaEEUhgJSEACEpCABHYkwFcZK4klAXxtKJExXAK7E2A5rHdRKRWMxTIWZ9MQrzmnFp+uvRxYMGVK7L1loAQkIAEJHJ8AMzyuyJnMm5fbVg2WvuvOV0WkT4p222LjAr35yfVmKiiqjNaTv/i467jtAIW2hj9eLeKY3bus2nNsRDc8Dmk/MdA/lQys0SGhUESFiXUC123DUSKVRV9VowInOfqtWJiauzepZg2KpeKU3sdo2c2GT1AX1JYcgsCbNqODfvjmzZsNzH1gQkHNWKbrMiR3eY3HZIEpBf8NVL+Z2RiA/MEB3eqEWSLgPOdWOioxyFjE6IS6k9XGTdCYblAozBvg9DrmvaMBbxqLoUEv7TYcj792lu7e3T0EyE2Xbno1/yJwQzuTrXlzoMPz5vCfjv/35jG0b+2ONmE6UrJu0/vzpIOlty4GSmB3Apo17N4ECiABCUhAAhI4EAFO6n358mWvQHxI8/nUe8tACUhgXwKxQVIrG5t7jrP42Eq1+wXLUr3LWAjGFpz1DgneveIKIAEJSEACFyaAkg9VDboxtDWp5qapcvrgQ23TaGsazdkcfS0vJM0u8yZ/9EaNRjDm3Jg1oLJFc5zFRLb/mFgM21igpuJrJa1XllXzcxETz5tUsxfgeoG9Frp+ga4H/GI5MwMwgzWVWmSYX4zPStVx2K4EdjBbyQ8iOloEm+xoLaI8pyagWcOpm0/hJSABCUhAAgsTQIHHbozeTJfa9NCbuYESkMAcAuyQCA5TaHJGMZDuKJ1T3MXSsguwtMWTXWiwvVh9rY4EJCABCUhgMwKprrFUKGYNvX4axn59lDawpuWu9Dp0k2qmJBe/difr4khvlWE6/A/i5OPy/EvznnbhGzS9E+YGkBcswsGyIEyzkgAE/iYFCUhAAhKQgAQk0BBA5VmyaSBC7wF+opOABI5AIBi5rXhsd2uvvUgJBBYhJXOHNLnXEpCABCQgAQmUCOD7YfANBAvC7OwJvHzjYmqsG3nss0lYkqQJx53DGv7nblLNmO3Mu7jl6M2h68OjN5qBNyeAT5qWAO5n2msv1iPQOzaBr6+79Zi3OTthtihOceFgOUUzKeSJCGjWcKLGUlQJSEACEpDAugTY1lAqgI1N+Ewr3TVcAhLYl4BmDXP4x+qWNZQfc6Q1rQQkIAEJSOBcBPiOiAXO7AvR1rCvcdqnR5ZVb7kr2SzepJq9SBcJ5FCwXkVdrzZokRLN5EoE0vNuNGvYpmV7x2ZzDtE2Aty5FCfMc7W+g+Vc7aW0xyegWcPx20gJJSABCUhAAhsR6H3VbsquWSLcSEqLkYAE/psAflbS/Un/ffP/fsXK+/+Ld78rVoWC1c+VlB/3w2yNJSABCUjgpgQePnxYX3MU2+/fv6+Pn8Wsedv59OlTlmqRnzep5iKsSpn0KkR5y9XGtETM8JZAO64xMOLdvg33YiUCvRM1n1Sc7rdSiWabEXDCzIAc9qeD5bBNo2DnJaBZw3nbTsklIAEJSEACSxJAM5pucciyrlkizJL4UwIS2IZAjasGHa7EbRFMcYEbmzhP70pAAhKQgAQkMIoAR0j0rv7XZxLYKbaZBJ88bZxVL25SzQkMS/uPszNKJuRskssTaMd18FZ/eQhbVrB3S8yrV6+2lOHmZTlhnqUDOFjO0lLKeSICmjWcqLEUVQISkIAEJLAigVh15+rAiujNWgLzCNSYNTiEY8YBHw7hxhV2nNy7EpCABCQgAQnMJ9C79D8q21Ps0r5JNUc1XBu5d/8x77q//fZbG8cLCWQE0nf14K0+S+XPyQRwoNLakbSZYFX24sWL9qcXGxBwwtwA8swiHCwzAZpcAr0ENGvoxWKgBCQgAQlI4HYEAs0oH6inWCK8XZtZYQn8h0AweFtCT548aa+96BKIF0Bjq69uboZIQAISkIAEJDCWwLNnz7788suxqabFx03dtITzU92kmpNB8dXZu+H7zZs3k/M04eUJpO/qnp65QXP3OlDpVbFvIMydi3DCPH7rO1iO30ZKeEYCmjWcsdWUWQISkIAEJLA8gUAziqPU5cszRwlIYAkCrMtz5PBgTrHafjD55SOwJBS4rQ6mx8uTsYISkIAEJCCBbQh888032xREKX/88cdmZWUF3aSaWa1H/cSCgdPTsiQ//vijDhsyJv5sCbQeUNyP0TJZ7wLfGN2PI5aMnj9/vl6h5lwi4IRZInOEcAfLEVpBGS5JQLOGSzarlZKABCQgAQmMI8DbNo7WS2lUiJbIGC6B3Ql0F5V6Rdps+2Nv6acIDOy3cLK647bOU9BTSAlIQAISkMBMAl999dXMHE6R/CbVnNMWGJv2bvvWYcMcqhdOi4/3diljS7OhCyONq9Y7ElvLkjitdxcn4IS5ONIFM3SwLAjTrCSQEvgs/cFq3adPn9KQLa8fPnwYrLdik1uzEW1ZgfHWy7NhWp7LCty8n2FOzkVjVP727dtpgplKAhKQgAQk0CUQa0Y1a+gSM0QCByEQD95GSIdwTWNBiY2ApZhwdgdSCY7hEpCABCQggZkEAuPCmTkfKvlNqjmf+YsXL9CSYleaZsV7Grb4wdJxGtnr+xBIFYeaNazd7hiRdD8/we7AXJt8kL8TZgBnx1sOlh3hW/TlCfyXWQOvjOmrwMaVx8NYsAuKc2i2t/vDOvj169fTOLx8+bL7mJ+WVTcVrDRr6GIxRAISkIAEJhOIn1mPHj2anPMuCT98+MD5mhhE8teYBuKOkj9WEtFcrr1HCtNGeLIM1wjQWCW2HHiIN8JgPYkwm33/N9arSIUNayMYIrX7WpAKA9MGEYIB6nSN3hK+20U8eBsaG5g1NP4V6V30sbTPt+OO1ZaDNw09P5AQzpo1BHy8JQEJSEACEphDIH4Kz8n5UGlvUs1FmLMI3MXFqjWKokXyN5NrEKA/tOYvz549m7w78Ro0NqhFV3PESkKve5UNhLGIloATZoviOBcOluO0hZJcj8B/mTVcr3rWSAISkIAEJCCBGgKBZvRcm4qwR8QUslvlRpFPNbnLhzf7CfjGWHbVo7GlCHZ7N1JhScDKC39tTNZfkGclYwtsLCgIIw9K7GJpQ5CKPyi1PQFtdCOY9g0tpQNeYK1Cqw0Ktp5ZAx2MNRT+6D+9YjRDj06Iye+rV68WH3e9hU4LjG2M2qExLXNTSUACEpCABCQQEOD9PLh7mVs3qeYi7cWLGa+O2Zcd72N8c2lpugjha2SSKg5Vrq/dpoy+7qoCX4LLrqusXYtL5u+EebRmdbAcrUWU52IE/nax+lgdCUhAAhKQgATGEoi3vHR3yYzNf5v4bBbnczpb+eotGv0r0XBOsIjrI9S6bEN/8ODB119/3Voq9JZbCiTV06dPsR7gy6cUZ0I4ufFx+/jxY9Z6uqsPgxmijYYSyVk3pI6D8Y2wC4FKXXussJ8mOb2CvkEPoZ+UbBqynImJuUw84WRJNv4ZWHExIgLHchvLaXESkIAEJCABCUjg8gT4WOPVMaumpwxkQO788/379+13Lhb5muOv2hn4FOqOPrBrZrQq9vrMnTDrWa0d08GyNmHzl4BmDfYBCUhAAhKQwN0JtGsBvSACPV9v/F0CUeFjflGpW20lRN+PuneyqrJV67JBoc1z8gVKUwwjkGe+DQE0WNMht7hlK0XF6gLV9eRjuSpLMdo0AjVmDYu7amDIYMpDr5hgx8MgxYhnWQueaeh6U8VWXByx0ZvKQAlIQAISkIAEJCCBNQh8/Pgxy5aXyeMfbZbJ7M81CPBJgje4NmddNbQoVrpg8SRbb8H9zCIrISsJfMNsnTAP0ugOloM0hGJcmIBmDRduXKsmAQlIQAISqCIQ6+piPV9VAStHYvM3KvysEHyW8lH3x3/+qGB3Y0ETH8U/e4DGWhLEal0+79m1wMIKRz9Q9K+//ooUf/31F/8iEoIF7meRB23xZKUvLiswjIAGRhIZEH5SUzi8e/cOMRCslQoJERWZu0naEPbZzzEBafPxYlkC25s1sCmKjtS7gIX9RNO7mq5Fn6ebEdK1q6CL0leXRbFIbt0dgWm2NbTT+F5LQAISkIAEJCABCcwhgK12V13Ni+gx3yTn1NS0Ywmknxh8YuuqYSzAUfEZcd0PQNYQPH5iFMa1Izthrk24Jn8HSw0l40hgJoHPZqY3uQQkIAEJSEACZycQ6+pQZh+5glgksPk7lRD1PJ/c6Qc2VUAXy8JH1/qBhOw5wHQDO4A0SZphdo3NAcYB2U4F4mCsQDhFlIiR/1f/+cM9IPKkm0uyIsiE9buxDhKIj/FBlhU/8bfRCNZbQQL54wO4OWwCqUr9oTEBQVHtmlEX8i4hmNf02q9kwqRLftmtUT8pjp7Z7R50MLYj9HofZSzwx446bI+ycUpWY82JRkk7LXLsnGYR9yfTBDOVBCQgAQlIQAISuCcBvnF4/8xeQXm/5dX0nkCsNQT4vmjfzLFLXuRwScEGBPh2y+5iSsLaRhboz90JOGHu3gQOlt2bQAHuQEBvDXdoZesoAQlIQAISKBJgPairoW9jx3uX22g7XmTfDOjvMTtAT98VCbUrd7vhhECgUvXLAgolZsRQhbJTAZKsp6DE7S0iCyQf7AOywPQneuJ6nw2ohzE16No0UF88MWAtTnG9TNISuSYT1M8lSkSg4iinXUPMuO31M1veLYlR2SdLyZtwehGzQVYiPR/PH9zqtWlIM2TNK+vwGGQccP0xdk6TVSGtoNcSkIAEJCABCUhAAisR4Asl+yzlq2Tw/XMlYcx2dwLsEEg9B/AlvrtI1xaAsZYZ07N4csBPuWu3Qn3tnDDrWS0e08GyOFIzlEAvAc0aerEYKAEJSEACErgLgVhRl60fHQ0K39LtLg1kw08DaxyBkGwpKN0ln/jLHNMB1MPpAgpZwYdllBq1brdcckMl3A1vQ7CfqNnOzlcr51ZkCw2gwKABGhM8K5Aq2LNOQZkpSSuwFxsTyIwMekuvtNfpTdsG0iXQ92fWPJwuQc+P9+jQgRlWxMGqpmsx0HUp3Ja41wVyBmfEQECbnr2axnIlIAEJSEACErgzge53048//lhvBX5ndBerO42eej3kg2IRG+6LUVqwOgBnrKUZNmsgaYjXRyPghLlLizhYdsFuofck8F9mDbip4RDc4G/m4iOPvSDzeJWQ5dQgLbfiA6FLrcuCbJAtQEoJB8PRMTQ5c7owfyiNeKJQHDsgg9XSNFtwEZkkJCR5k0+TZ8wqzcRrCUhAAhKQQEwg1owG6u042w3u8jTEpUFbEI/XzOagvdVeoOPn8dr+zC7IrfSERX2LUjY1oSAtRhJobefsE0LdG7/ADBoQ8IKU+fangrw58EE1waChBRJveaHPUG4b2Yu9CMSDt5FqvlkDrj7SpUOyJU/eSwkPKs5QYmhgcMOwQs7MJKJJSCAjK8hkl1vBFIE8sR3YLgJbqAQkIAEJSEACErg8AT5tuoo6vpUO+DJ5+bbYsYJ85KYfyHxKz1m637EiZyma5Y4UeCM2I7HGE+RZ6nhJOZ0wt29WB8v2zC3xzgT+y6xhEETglHgwLRHY3oeyvybmhDipYqM+edddc33aypg86fnDdBTVBeu/qAFY58VYIUiOYoZXBGZDIpOEhCRv8glSeUsCEpCABCQwgUCmqs9yiDV8WeSNf2aPfjTxPCsHZYgNNbI8m9wam4ZULwsWtJuxd4dBSZoIvSW2aWkd1m7an9kFiziZvplXNd4feHPIYo79yWdwbG8Riz22OONPIMD7ZOaiozeTmWYN9KXMWggrZ97n47HGkGGMZNt6esWrsczoTbheYDzpxRPmelKZswQkIAEJSEACErg5Ad5Lu6up6FxLhuk3x3W96vMNkqrY+cwJvpSvV/3ta8TIynZQIAMKiznbJ7avxW1LdMLcsukdLFvStiwJQGCcWQMrmPEa9yDTbGF0MH59BBT/8Spkb1YsB+9i2Nt1w5uKh6ZkvkIizdBrCUhAAhKQQIlArBmd8GwtFbRsOJ8N6UsFixqVj864RmmejcCsnmRPbcrCdGApX5eDLzAlAwJsGjLrTJb5FnSikK4ZddsOI48Fy+rmb8gggUqDgDkdlbRpKY3d7eCOKEYHYyQ1AwrqEs8/QcL1bsVThN4a1iNvzhKQgAQkIAEJSCAmwNavzJEwL5PxZ0ucoXdPRCA16OdzY72dkydisqqojKzsY40Fh8pVl1UFM/NKAk6YlaDmR3OwzGdoDhIYRWCcWQNZz3TYwLat9axogwOzAyjZC3EQc8FbgW9nCGv2uCBqs5KABCQggZhA9qWaRc40+tndHX9mj+/sZyDYw4cPg7vcSvd8YPuYbVDgZWPxBRQWZQKRaKBuiTiKyGwa0Lby1RrkM/bW4OEamQBj8zf+TAKpwUEpq9g3SSkV4byuY9OQeiZA2V9pd8snfaVNAwVxmEUgxi63YrOGlMku4lmoBCQgAQlIQAISuDMBTGyz5V/eige/XO5M7DJ1bz9t2HLZ/UC+TDUPUhHGVPa9yZLLsgsOB6nptcVwwtygfR0sG0C2CAlkBEabNWCUFy/2ZQV0f3b3QXbjTAuZ9nBd1dKiVJEAwkzDkVKJhktAAhKQgAS6BNhX3Q1MQ2JX82nMja9TnToLHHO2pGeSt6aHzabz9C5f8oscPJHmyXVs1kCEzJk/bhJSFw7soUffvCCBVrz4lQ97i8H+02blxeIEsmWm3vwHu1ZvKmwaSJjq7xli9LEau1tWGNOEvfkfPDC25YrtwA5eNcWTgAQkIAEJSEACFyDAF1m2dsrn0rQ14QvQuE8V2H6AtwAOQUj3Idyn+lvWlNGULUGwEjLotG9LCS2rnoATZj2rCTEdLBOgmUQC8wmMNmugyMwqdqwQ9fspx+ZM/Oy9tjKHwMigModR0Xj9Km1iQ3+whlpilHhGloAEJCCB+xCIFZDoy4+JIjv+INXxzxe4ZYKfhvR5zRrKSl/ysfUANUoV2KiNU/eb69k0UG67IaZENVvsKEUzfHECWB7U6NenmTVkNg38xG1JpYVTam9UU+vBzl+TybJxBkXSmmdZ4OYmAQlIQAISkIAExhLgezBbnWZpdw0D9LGCGX9VAmgQPQRhVcJkzqJHpijRpmFt5mvn74S5EmEHy0pgzVYCgwSmmDXgWnYw3yACGoL1XEVlL7WBGOmt7Gmd3lrjOjDsmCb/GkKapwQkIAEJ3IFArBkdVO/thSh9cKPXH+V0dNDpfcOEPFM4PLvX2wA0yBlJmjO80Kdmr2FYPNTsoZ/WUoOCpfYW04ow1TQCleQnrPplZ0+MdfFaKVhb68E+1sbc7GLQgCOdGTaTaveCmHyYA5ltHvi3AgHGHYtizTy/e1srgAQkIAEJSOAUBDBiwO48FRVj95XM0NNSvJbAhQnwwp/Zqa+3u+PCGA9YNSfMxRvFwbI4UjOUQD2BKWYNLPZNc4rQipU9INvw+RestQ3uLOyWwurkepYWWXGsCbbbQLNb/FxPZdItyxAJSEACEpAAjuUDCAfUOCItG8fTJ2mm5g+q09xKHTCUIvM4Tv0Q8Nqz6gLZoBoVOZuWyhxI4IFzVSdPDx8+LCFqwuP+E6f17hwCNdYDE16JMYNIBxc2DaNcvDI2x1Zq7Pgdm/+0+LGjmhuaNfD98vjxY+zJblj3aV1obCrGHR/I8QEoY/M0vgQkIAEJSODyBPhqaw8QbCrL83TVD7fLI7WCdybAgEo3kICC8aWq4jJdwglzwaZ0sCwI06wkMIHAFLMGiplp1sBSLKtjE8StSTJNtuyxXVPQtDiBScc0yaeJYSoJSEACEpAABGId1THNGrKlq7FPz7jKTa9I3wrwwJ+debFLz0FsPpxS4XEgMWEv/rLC19iILFuiuTUEaswaxp5AQQdLsx1r04Bgg65QsubD8KLGpidLtcHPeOpLh+EGwhyhiOD75QjiXUYGutYRHjeX4WlFJCABCUjgDgTwsYepd2qTynsLr7V3qLt1lMCCBDI1bXPY5Si/mAsKY1YrEXDCXASsg2URjGYigTkEJpo1sDVwwg6wVNBUYZCGz7+etuuLTZnbuP0MKj5WMTOflTlIQAISkMDNCcT6ucHN+rvQS5+kfGyPdVcwysEA+WdWFLtUmUKpdVpxVM4H2Ye0nqHqXqiPXy6vrPHIbaowyqyB7pR2MNKO8tPQlDh2xgjOZdu3FeKK1MDfV/7FSx81bS5e+q0yvGHvulX7WlkJSEACEliDAKbePEDTZWpeaw/yrbRGfc1TAosTyD4GGU2MqbErLYtLZYZrEHDCnEnVwTIToMklsAiBiWYNlD1TB5+unC5SkzaTsRvF2oTridQWEey/4Y3B14UWlBcSkIAEJLANgXi3fbxleRsJs1Lwcp/KPNaWEX1wmjzLvPuTzesH2U2eHg2AscUElXO3doMhNe9Uo3gOlmiEGgKpT4Ugfr0zD15Q0+34vJROO51t1KsslhP1EgbVXONWPPXdUPEcA1mjCW6bZ2xSc1ssVlwCEjgRAQxeH3T+albbeBXppHswuPsI7UI3VQ0uDlfKEo7alHyTataQPEgcPtn4TkxXqmt63UGEVwwJ7E4gHS+vXr1iNB1kGWR3MpcUwAlzTrM6WObQM60EliIw3axhpkcvFsFXWpFPJ5dRmDbYMRbI9ubNm1HSGlkCEpCABCQwk8DgQiHq85lFLJ48852A04JRRVTqg5s8eTEYpaYdJUkaeazDg1G1SAsae63Jwlhi28Sv6QDpfrVYKl7IX7582cYhIctY7c+xF6yC1SRBTZ6N5ZpUm8WJp74bmjWMNSDbrKWuV9DYh9r1CFgjCUhAAnsRuMl777Wrialu84bJu5yrrHsNJcs9I4FmvGB3jpO2t2/fnrEKyjyWgBPmWGJNfAfLNG6mksCyBKabNSBHagY7QaxAxz8htzbJ5Gx5uZ+2Na0tOr5gjTjdaplG5oV7lGF4mtZrCUhAAhKQwDQCg3vxD7htlEOj0sqO3e1d70od5e5mnktHLS/y9rWNsQWcb6i+TXvXYa9rzBoqT6Dg1TfVWGNtUJN5QIZVsMGd/URgJB55A1BchVEDNmB1olt8p7x79y629jhRdY4pKr2Oo8EfPXp0TPGUSgISkIAEJHAKAry0/PXXX5jvb/YpdwosCimBmADjhYHDt+FmSw2xPN7dhoAT5gTODpYJ0EwigcUJfDYnR/ZjTbYhoFyWTdmeuOzaDRvO5iw14vVurIKkHmDAaqaBSL0M02JCldXnOWApl5XQI3sbrieDMSNqnjk0QPHkyZPJhiwA+abQAAAgAElEQVS8ZZbsY+prEcdko9iyAzMurrmLIqRRpTSL5ihTuWj/JU7zM80KjSwN0f2XmNhObvwuzmcz2wJm9o20dktdtzxZLueavndkTdJStTafSgKDSuum/1TmtkE0Bloq84RdrfUq2y23kqeVijHSIjyG4jgL3q0R7GidZMHqHzOrbBSUhKwxa8Di9unTp20ONCVa1fnPCF4aKb30rsLnw/E3AA1adNEK80G15E9xgaM+/vh2Y1qY8xp8ispuLCRDj5e07d+9N66mxUlAAhKQgAQkIAEJSEACEpCABCQggZkEZpk1sPjCXsbSqmWNZGj6l13ZDEwHauRB27HeMmUg25HNGljBDCSvodrGwWoELdFkdX6bz14X9A1UwjU6nhoJ8W0+wXic8bKBJz2KQCexpVkAKNJTvWsAxnGYl8Y6dY8zHLy7YN8YLGt+BKZudE78rWfINV/IwRywuKKvLjUkB4srRWh0uigkGiscegLXED6FfmKQ3qBur4RlpfDM1IA+PLagypcWNK9btiBTbmVFlnoiVxY32EPIZ0tQlWJfO1qlaQ5zUcwBm4Y0DlMZ/XCR1kTfT+ZM0XRX8kQFTuaUxYDljfcU1gDNxB4AxKTyFBUJqjDtFj1kkU4yrXRTSUACEpCABCQgAQlIQAISkIAEJCABCdyZwKxDKAA3U8O67Oo8WszKpd6gyVE2B3cn3wr2VrLIe+T1wUyHNJlAk3DZFp8pzNjkeGmuUfBUZluvxEoz3Azg/KGUij14vXhxC7bUoPBEQH+zcYk1UgVx0OxiR8Im3QcPHmDZgPIpiHzMW5gZLTskJ1cTjR1/IKUbcz4Cj0UEe/z4MWyxDcJkZ9XjjSaL3SRE8jiHo+ntsrlirFlDZVug0VzW5jKGzN1KYwvMZbY0DdzYOGyQkhEaAtko6MVCV4kHb9emgWyXfR2lrzLimKsbP8BcMx/GUvXWZZfAQYuucz30d2FooRKQgAQkIAEJSEACEpCABCQgAQlIQAISWJbAXLMGliwH9zMFEqNQWVCdtshu75XUxoFsR3bVQNsNKr2C9u3emqbL7+azfQiGKTWKhHrB0i2S9anYHVgfeU5MNCJzku+e9uzybwmQjo0aHlUTCif0T1sWPaesU6iUjm8+stmUMqet07TpPMzrx1gtbJo8zTa7XsnAMSsl/Vn5cNxYsBpjCyfbtB23ua7pxvE7RmbTgNjkuaWLpm1AzSll8Otm2dfjOaKaVgISkIAEJHAoAryfY9G41N+gQSS2yEuVVWkA3dC+STUP1bUURgISkIAEJCABCUhAAhCYa9ZAFjO18guu0S9ikbCspUXTyYKd3CybbrnzckKnf/fuHQ7VJyTsTQLeE+lN2yqwY/Xly5ftz5kXNDrnwaNCnpAPnXzB5ugVAPHwvr7x2QTMA4vUC+HJB7zLehnpBZUGog1iJqT0NPBc14xNrK/Yn8q5M6cYpIt0mC3bCK3hAc1HYs3c0bo0U3Eq8FhXDTR3jT6YrsUo2LJvMOLSepWKxoBg45m5xtjidCOxhPcs4fSWGqOuYHSwZJ8ZPdDQ2jSM7QCnswkbW0HjS0ACEpCABCQgAQlIQAISkIAEJCABCUjgaAQ+my8QyrzAFcFg/uwFRFExdsNlN9vglIdu5DgEzfGypgaB6cZMo5C4IovcRbvTVfCwqs56Lgvr/IGrZkNnKwyr5xsrZtqiJ1+gjGzSolWqqSzRSMK/6HvQEw/uMKgXjJ6Zdc5Gw9E0RI3GLi0L9T+aD9QbyLmgkGkRldd0idbbORd48mfU1Oj5yJ8qNH/7amWYgrqzUNs6dHtGSk2NaBROMZjZIpQLGXoF45QeS+n8y8+a5kBO/rBn6g78muSbxaHHUi/6fFov6gvkZnaqod1Ky2jN9Hztre4F+RPYFNT+243WG0J8npj8MfnTyfcdd0jY1KVXVAIH3bCXEq4Unk1xDPyxBdVM4Nh1jc12ZvysXqXcZh77Vco2CK8RrH7gBAV5q55ATaOQW2l08JxKzTQxXSLDfZ+e9XXfMubg7DfqEbOl5JYlAQlIQAISkIAEJCABCUhAAhKQgAQkIIHLEljEXVtp8bSSGtqd+WKglKosribar7/+Ol+kJodYabRgQUsJPCGfDGm8wRdN3oQidkySWqXU+AD4+PHjXtLWW8mgO6dn7iVnTbmIN7gJGO3jwWuR1hRDgWykdH8yl6ZJlr2GFR2Ypu+W2xvCpHoivF1WCF/5bMI8opt8bAiTOWOf6QLC8RyY0t59PowR0QfGclg1fjbFje2fNFAKv3Q9Ntv5Vc7q1SsYnWp+QWNz6JUkC9zxkTe2OteIX9NbeHr2VjYz2aFTLTL79ZZ1gcCsq2c/gXmBOloFCUhAAhKQgAQkIAEJSEACEpCABCQgAQmciMACh1CwzFezxpqtBqY/2Rmc/pxwzSkPNVsw63OeL1JbVpAV+qT5birago5zEe8oZQ39OKIOSoLngLY6KCBRd8VJiLOjL4pMY1ESFYXHhw8fdt8mXhKvCUe8YGJh7NAWnKN58FrEdezerWzBbsKaEFjh6oOm5xGFfcOg1QiTKnFGnTBaI8ZmceIu1IrBmF1kpzKTOWOfw2UgjLcMrBxozUH7BqYXErauSlqpNrsYnNM2k6SmoFRaTC7GDv+abe70+bHZ1kgex6kRrHUaFGe14F3erGpy01tDDaUF49T0ll5zJeZ//MS0kjQ2DYvMfm2eXkhAAhKQgAQkIAEJSEACEpCABCQgAQlIQAISWI/AMmYNLJUOKm/iOnSdt8fxs7uB6UCgGc0ySX8GGabRaq6DrKbJVlPolnEyhRyqpt719Fak1GN8G3jYi1aTRL1QWA6qE/ZtU/SjNSORuhwWeCpYSe+O2wN07durHlPZJlzX9PzNbGKYtBm5bLMuQW4qiJPtp0+fzpyfJ7BaKkkN83r3FaOkYjBidoN9A901HpUI+fjxY4whRuW/VOTYj/qgG/alxKjMByuQFmbwbC3lNjiBkzB+fpVynhPeHFUzmMP2gtXg2sUKZJDVhSNM6y3M9sxInO7UkqHhmHkIbEO8GEsgnjzH5mZ8CUhAAhKQgAQkIAEJSEACEpCABCQgAQlIYJDAMmYNFDNTmztBP9HWjUXeIDk7cSdorVisXETJhPK1pFdDN4Nmsa3FeS8yzQeql1hRuqxfjVW5oZVspW2On8gqm5U+YfdwlsP8nzUbZ8+yFt87dtDEv3jxYj6o7XOIOw/ybK+2xIoCdReTZEyDg9gZC3GcY94d9A3DZLW2Yo/uSk8ebFwsqE4KecumZ2c5T/zGI9aEXebtfB7IPNhSQdpptwZnhibbYwq2vVTTIF8m1YTegl0ahlPp85RWY+Y/nWng9o3YGlH1Fp06j+mNYKAEJCABCUhAAhKQgAQkIAEJSEACEpCABCSwMIGlDsyYv7o3+XzfQCeHQQMVHNRs9TJFRT0fTmBRcZlDebM6Nsdsx2vBuGefz3btHNJuw35rikPs3q7SBh6hTWtOMaB11qa3SP5drxKnPsS97SelC6ayRbhNyITeHo9ZZN5RvAk1apIMVgqDvMmZj01YY/zXTDVjc54TP7ZCQ/05J/NDpWX2KA29NJyXmY3FrukYNNPGUlFciqV0vX2P3Z7DoUoc1VuY2LuP0S0nvUOhmyBM/ARpPjEmZGsSCUigRKD0rDFcAhKQgAQkIAEJSEACEpCABCQggZUIlD7SDxu+mLcGdn3N3LQXeFyIWytI2Kz/sqcz1tz05s+2Tnaz9d6qDGRTaeryN0uFM+0s5KQ/s72DjRf92GdAzZbZ3Wm0x0/QsRv3AFlNuxLOHALdDCeExOSbDPHWQOeckPmWSfB0kvUTHGZsdkbD4jWlOoN57th/mCRRgMXzJFPWIj5sBjksFYEJfNAxyZbM2TM9WByOMWq6ylKIyCc2SYy1eguKsUFWgxM4MuzicadGsMGeszjAyn64vWCL1/RcGVb2FmY//IHxPtB9jJ73UKGjtdTg8+VoAiuPBCQgAQlIQAISkIAEJCABCUhAAhKQgATOTmAxswZA1GwTD3gF1glBKlbeU8+6aUxUdK0SdJps3333XZrh2OugRmgCruH+N1MctvsC24teaKkjhN4Iuwe+fv267VfN8ROINKhOaPvbjvLH5FvBjt8ErVlJIzND+NSHtgx2Hqo5wal+26DzLziLYdCygUb5+eef55e1TQ41zDdWyraTSUAAyMe3OgrkP+ytA/YHWNHW7bMmQLdxR0WSGly8Za19hkvA5Ia3KnsL8wynTmRmtTQWHqdO/Ri9YYtbZQlIQAISkIAEJCABCUhAAhKQgAQkIAEJSCAlsKRZAzrdeLNvWnDv9YQ9ZIHpQOqqN1OR9pbeDaxRQXVTtSHB6RjTzCzanI9zkWk+WtVL7DMg2z54nOo0kqC4bS1a8LDdGqBklc3EbuuehW/8s1LJVKNI21jytDjcY6T7IGH79u3bNMLpruPOQ3WO0H/o6jjqjzfoI+dZlO6DzHlgtaN7mx5FcYOTPz0/fXhtI9gdSql57mw/DAd7adM0lfZqC7ZjjWDb41qwgmfMqqZRqFf69GyqybSDEWrl68EZyawk88OHD1fK2WwlIAEJSEACEpCABCQgAQlIQAISkIAEJCCBCQSWNGug+JnKmFaXXFkTtGvZdrQ0YSoMyqT0ZxotuGZpeLLTddxIdFeWm7LQpR1hW39Q8fpb2SJ7q+SIdTAH16m3RjBUpzl+AiCZX4ouorbu3Vsbh9RYF9Vo+DYWuy2OsZOaK6Fln2lg1Oa848Ug8IP0H/ReKfwusRMp3bPZqVuXXZjXPIl4rm3mFaP0nOriOnVI5ZEKsUHeGgRqHOcwB26skOblanDKgsYuI2iNVjhLnoNzWm9FaCbU8wwBXmN6IxgoAQlIQAISkIAEJCABCUhAAhKQgAQkIAEJSOAUBI5l1oC2e5QuJ1C/PXv2LNuGW6NM6rZZ4HGhGzkNCUw0pkmSZn6c62yRvTXXiHUwRzZrwI6hES/Tpmc17TbBcRQ8sU1JI3mNLq1bxw1CUKe1ZiVNcdg0ZGN5AzGWLaJGpXqc/oOXcubPgABK95oaBTlscGvQDgkZdmHO3Bj7w2jgTH70jGVbI8zYPA8Yf3ACR+btvXdQaI1g23fUSksyTzTYuKvX9JauSKR68+bN06dPOZniwYMHnHbEMVvY7J7F7063RoZIQAISkIAEJCABCUhAAhKQgAQkIAEJSEAC9ySwsFkD2sdYHzZIeZQuJ4jMGm5WFiu5NbvYs1RsWJywv40kwerzZcwaMsVhpk2PaY+yX8kaZb2fKGtbWxkuUm160KCNPHSw9QQblXPNhuOanbijCl0qMqMj3T7Oz9ZWZqkits9nsPMg0nH6D8K0o6DE6uXLl6VbBwmvYb69triBUzNCA0dEByF8LjEO2x9qpuLtO2pN98ue+OfqD2eUFiuERUxC6XLY3WI+iAsHrKww5Ty+mdpe7fXHH3/sVbTlSkACEpCABCQgAQlIQAISkIAEJCABCUhAAl0CC5s1UMBMnT2L6ZUbyNhqlqo/07qhUO/VEQ4eap5m0l4HfhfaONlFoBTsupHI0p7oZ6YoylQvsc7jmN4CWj8BNFO2DzWrbNZMWd2zuxv/jMm3wkyw12nTrnTBoE7VaQzk9+/fr1TWltnGnQdJDtV/kAeDnni2RLt28KYZZE7vSu2WtuwPsclXK4m6xhbF/ItjWg9UNvH288Pg8KFF2sfl/NYxhxoCNY1Sk08ah5mc91UcOTAZYt9wTHvTVGCvJSABCUhAAhKQgAQkIAEJSEACEpCABCQggTsT+GzxyrO1Gp3NnC1lrLHiIHdQsMB0oKSQY9F2wiZjChqrwAtkm2n2MYhlywjZInumemFHcqqizgSrUTJlSdb+iR1DYyiDV/asBTO/FF1Jsrp3I2wZUrMXHHlogviskC1lpizsmbLRUekIfWM5xxZHvQZ7+6H6T1NBHN7EFl3cZUYdS2Oz+Nns1C13R+aV5z7QbXZ3VVKyHezyPHLIqa0H6C0bT9SYl9W05kzXXDVFGCclMDinEZlpjRdg3sD5YwLBfrRyCBON1x7+MItk8s/MOlMxvG4JVM7kbXwvJCCBQQJ//fXXYBwjSEACEpCABCQgAQlIQAISkIAEJHBnAst7a4Bmppscy5d11cEk8SkPwSbCabKNMmuI3UjsrqYaZFsfIVtkz6oW+wxgzb2+oA1iovdqjTDQpmfbuLOaduXZUUXaFQbha1bbj+Ywg2GbKmDQzfT6XOnW9+AhNZwPqCCkF8W9miFcqf7cvoEG7ZAQKa7d9jJ3S9zG/zmO6LtFXyxkcAKnvsyZ2bS/AYQawbbvqDX2ZFivbmxssUFzHLyImt7Co4Q3MQzO3r59y1sNRnW//vrru3fv6h8xGEPwLKZxK42BDg5N8SQgAQlIQAISkIAEJCABCUhAAhKQgAQkIIErETiiWQPassHl1MD0AcOFQDkxzawhKK7bG7799ttuYBMyrfRSbvuGZ4rDrhFD7DOgRte7WQVZ+m9NYRqtQFb0oDrhaAr4GH5Tu0EXAhmEVX+iIE8hozNDK7NqiZtl3prLlErcfjd2SZIsfHC+GjUxZpmv+jPtS6WCttcWt5JUGnWlVj5tWi8mEKjpD+0jYEL+k5PUTMLbd9TBKYv61qvJJ8MxYUqAt5SaeaP76MdAASsHnrDsgf748WNlw1EWJ1NgIUG5qRhepwTuYBOW1tdrCUhAAhKQgAQkIAEJSEACEpCABCQgAQnsTmAVswasCgb1YXHNB7VlQYS4aNTPXQV8LAx30T1UHjmMsj9QVMSyDYpxqAiZoqiregmMS6gIGrvjLJfTLo0GEQVzb9fKKps1RLfuWYTtf9Z08hodyTaSp2YlTYk124W3kW1+KXHnIf8D9p+m1oOCUbXjjOK0pQaZYzcTT1BpbotfH8peIfbsso3HiMUJZxkGD+U25mBvb2MudVH5UrGxYINGpU31d7ECWYr8GfMZnNOaSsUWlpgpYN+A/4bKd1EKZaqs7BJnpDoo86Hm6kFpjSABCUhAAhKQgAQkIAEJSEACEpCABCQggcsTWMWsAWqVa6YlvmwWDLRlLMuWlhpZgY1XdSmRY4NL5QbhvdrubvzgNHo2ye2oSOuKOjMkW2TvVb3EyvWDOGygO7WbU7vHT0Ap80vR5dZb9260LUO6Wza7pR/HrCHTkOHvZHAUd6tzzBDmsUHOB+w/DUzmq3gIE+2YBijZ7NTtG/syr5z6eJx1JV88JN5wXHrULi7GehlWKmW37xKDvRQm27tyaZ+GQYsg1WWm6KCah7pV01sq+zD+GzhYDeOGmvjMALhtGHUQ26G4rSpMbBO2atFmLgEJSEACEpCABCQgAQlIQAISkIAEJCCBexJYy6yBJe9BfVhMPDAjCE55ePXqVZwtd58/fz5hLRJ5AkuLttBA7GnmFG3OR7vIFtnZBdiVMFau1+yg7ea5bAht2prgcNFbi6ymXQFqdAPdVKuGVI6+yu3Cq4qKviQljOSvX79etcQtM0+rVir3gP2nFTUewkSrUYK2uW1zMWiHhBg7MmfOqbQVqBzFM6lOeBrOLHHj5DVjcBfvHTWCbd9Rg3eYtuHah2Yb4sXaBBbvLRg3YPHz7t27GslfvnyJAWhNzCvFGXznj23CroTCukhAAhKQgAQkIAEJSEACEpCABCQgAQlI4CAE1jJroHozF75LtgsoYgN1OEcI15CdJtvgvuRgQ1uNG4kayQ8SJ1McltRvpfCmFpVblletMn4CGhUjDVRqvkF1wgH3raKxqOG2exPQkdCXpKIOjrI08vGvBzsPSuXKxtqlsvEQRqTBCm4vdo1I22uLWw71PXzQpqTNc85FrJm7wCEUh+0PBxSs0rNF5l9nTvczbQ0BHpSDXn/IZ8K0xjvzx48fa2Sg0Y9gB1kj6mZxLm8TthlJC5KABCQgAQlIQAISkIAEJCABCUhAAhKQQCWBFc0aKi0MSoKibO5dYQ+2EtYbK9THTMULDphoogWy1biRSMs6+HWmjyktpsdquZpl+lU5pH4CAl1jVtlMpFLds2jb/6zxYB9YCG0jcKYew5jpyDr+CUzizkOGh+0/TWVretHRdF2DzKnUjucBDYrXkKdjbCNkrJmrdCwxYWhslqRmluOIqM3kaQqqHDUbzw/BO0zLh+FzQEu+VrxLXtT0YSo+rV1wUlVp4Jg9ry+JOq3UoFFXbBOWZuW1BCQgAQlIQAISkIAEzkLg7du3uFDlX/4qv1vPUjXllIAEJCABCUjgGgRWNGsA0DTrgZZsrxlBsOxeXxyq0wnaAtTwwSsdt4Kl55lGHi2Tg1xkmrkSzHiRPcC1QTVTPwEYnZREzfxSdAUr1b0bc+OQwX32yFOpzFhJcr6R0j6AwFc6fgJouLAetN05bP9pGr3GrCGbDVbqLfXZDsqzL/PKYzvqH2f1ZHpjXlsz12sc2eXQe/xQN9qCIYO9lLK2d+VS0zm3NwFZEPtJswrMLtsazZnWeP+pOY2CxxlP7bbEy18MGnXFNmGX52MFJSABCUhAAhKQgAQuRoDPZ1bLOUCZ1Xj+5Y+9ajc8je5izWp1JCABCUhAAtcjsK5Zw0wXBaz7Z0fblo4JoGHQiZY0073NNk1pVDoagyIWsbfoFfWAgZlKJtAJxcu+GA3sVbv27AMUt8FKfVbTrrRzdAnd3BYMiV1lNAWlVgULFl2TFU3PN1Ias0Zzk8Y//vVg56EKh+0/9XgHTTfqs5ofc9AOaV/mwSMsrTuT0vPnz9OQ9a7jKZpys6fwepKskXPNGKyxAFtcthrBNp4cKper7rZlf/Gmn5DhBr0F09ua/ha8A0+o18GT6K3h4A2keBKQgAQkIAEJSEACSxHAoIEV9adPn3aXd4K17qVKNx8JSEACEpCABCQwisBno2KPjYyZJwqDOapTllBTlXOv/4ZGqkxFOigqSiPUOYObsbJ82MuIjqfXN3jwqjfNhCIr+jg/M8VhrBNCuR6syNM3djl0oPL4CZgHwjctMsqYZstGjNullYTW3KUJMt0YW0V3EaPlsMbFYOdhCjp4rWu28u/r8yNruJrt5jXauyzbpX4Gj7C0iJqd02n8OdeDDjnQ7fU+8uYUulnawTGIJLv0h5pRs7FgwTtM2170lsM+8lohL3aRvXGVaje/t/C+PWgNyTsz5i+bGV2VKrtN+OAHwuDkuY2c25dCn2zWuwcRbS/bSUvkbZDXLXrUeZ+2JyWv2BKQgAQkIIGbE+C9jiUUvgS71gwtmUFj3zamFxKQgAQkIAEJSGAbAuuaNVAHrA0y/eWoivF21Zo1cMpD6U2L9aAJy6xYG1QqmVKZEanrKj/Yg4t2+WJqgExRFC+mU/0sfgoT1c6EhktzmHDNi3vrqiE4fqLJORCeCHHdJ8i2YJJB/URTFmNqe806Iyi1dgLjxU5padjGnYc4R+4/TRVqVthL03KTw8b/DjLfUW2AOrCGFQ+mwP/N4jwHLVdOrbhK55kSuu2H4WaK6lKVu+HYaw6OHVJdzEazy+GAITXtgtjz3zPJgRe2wSGDX6XtX9t2aZfBBdya5+Mukq9XKB87fNad+qGwHpxFcuYVBbvGLd8BFhHbTCQgAQlIQAISOBEBPv1YieUrA4OGmgUK3/1O1LiKKgEJSEACErgJgXUPoQAiq5/YHEymyftT6xg5cH47bal9WqreHY2BecS0UiYT2yBhtsge64Ri5frgAvoa1WntbFg9bI1megsaVD7Fde/Nc7NAFtxrht72TYB9UjpeEPJ6x0/QynwrDn4iHrn/NB2VWgz22EN95Q5ugt+ReY1LISalwEhusC0mRKDEONWgbi9OvuNdHGnWlL69Ail7hvYKycS4pcFZ5ST87NmzXmkNXI9ATW9ZalqryWf7d4b12MY5x0/wmverOP/T3eVzDJvgQz3xT8dwUGB6Hc6f+foYjGkECUhAAhKQgAQkMEiA9RzW3/guZpGBzUV8+fKNycYG3jdYlItfdwczN4IEJCABCUhAAhLYi8DqZg1UbKZevzEj4G0s8C4+rQje52rWcLO24c0vU5bEbiSutw09W2SPdULxUQjbv0Zjx9Auyn/8+DFr3OxnVtPsLj8n9J9uJuuFxDYlTbmDauDFxWvNSpqcGeCX3PI42Hmo/sH7DxKeS6XNVDyocdmLOTPP4HSHnmxwUlp8PA6OvkGxFxdpqQxrxmD8hFpKkiyfGsE27qi99pqZ2LDa0tIiK/22P2t6y1LduKbXnXdCGNuF4qfJoEHY2OKOH7/S+On4FTm+hMEH7/GFV0IJSEACEpCABPYiwOLzg//+w4KBVUGMGDBOxY6BL4v7vMzv1QqWKwEJSEACEpDABgROYNbAixfbVoI1d9ZhJy+1cwbBBMqZMIEbiUyDO6GsoyXJHBgMLqbHTbPxKzXCtxumabVYNsgPqhPmu31etX0HW4fSWyOPVSVpM8dCPG109v5e1Z31YOfZeDd22wSjLmK9TptVjVOHNvJ6F4PMKbpGb7e4hNhbtDNPkDnyD05KQfLJt+Jtx5V9YHLp6yU8bH84mmA8GWseBNPsR8kc0xmW1/g3Mwldr+kvk3P2xlWq11LTWqWqfs6ETx9glqMzHP/RH1v1VbIqNdkZw9OXtzPKfyKZ4753ooooqgQkIAEJSEACEpCABCQgAQlIQAISWJzAFmYNrGDOXHLFjCCzJEhBTFtqb3LA00Cs0UkLaq/ZRtOu6sZuJKaZTbQFHfAi08fUtGysXEfht1k1MVJuykIk9OuD5WaVzeLX1D1LsvHPmmX3Ldepaevs+IlgXG/MavHi4s5DccfvPwi5ZfeY3wSDzBkRg84J5ouR5cAzoqat8Zuyl5lUPFGcqw+k8GtU9TVNk+Y5/3pjRXWNwJXz8DQzTeb8xjKGf9P5v0Yw4wzOaQ2i2GlWPUa2c9VEnqNzZaMYUwqdgRfp9oy5mkK3jxNPffG0ub20G5RY4wJEkToAACAASURBVABsAzHuUMQNe9cdmtU6SkACEpCABCQgAQlIQAISkIAEJLAIgS3MGhB0juUByVkKLy0vYpQwc8tXzSbaLutWDdBedOOgO99l621XkgVDskX2Gp1QvDy32SEIqZ+AGle6g8qnmrovSH5CVpVr0JtZlmRaMVphex3zBIwTkqDJLk1ZbW7H7z+IOliLpjoHacdsdmpRtxfbM29sGmKHB8yQv/766142DcCJp+jKPtBCPshFpWOAyklywUoN9lLK2tiVS43Dc8bOtGGePm3jnrYg5MtkVdNbYsvRQ6HgtSqdTyZYFW9ZnVTUbrk37MzXM9TuNusRQuha1zu+8AhglUECEpCABCQgAQlIQAISkIAEJCCBaxDYyKwBy4OVli9nGkzQitNyaA+eCMwaphlMHLxjZYvsNXsEY71RzYba+UxSPwE1x09Q4qCmZ3sV6VgOlYrSbSxLWKVNlQSMu5rOM7bKB4mfDZNeqY7ffxA7bbLeWhwnsMY6Z2Pm2DQw+8VTHCIxAPc1gIun6Dk7s3fsHjVjEO3RNFX9nHrVCLZlR2Xg1AzzaW9KGJekNj0nUsDPaeIF027cWyoHe6VThy6HrDrxzNNNvnFI2nW7Rd/QrIHnFBZ4TAU3rHu3A6wRAlhsR7Z5J19DfvOUgAQkIAEJSOAsBPgua9463r17dxaZlVMCEpCABCQgAQm0BD5rr9a+YCFsDf/D05ba08qi1Xj27NmgDjtNwjXLnc1m0JI+YL4biazEI/zMHBhUql5iTcY263etnwCEqTl+AtrZ+nuXf6XRQDfhliEskpa6aCtGrHZto825YLCkBkBI9f79+zkZHjztYOfZeDf2ZFyDnWdyzosnHGROiZVT1iKyoS2muFgxholV5XS0iEilTGId1Yn6QFrBo/WHVrajCZbOzK2Q3YtpbrGyN6v2QdzN35AugeyNqxuhCVlwWqt8GZhsDJR2fqadyfmUUCwYjlFanFs8bcZpz3sXy4Zrv7ydt2mUXAISkIAEJCABCZQI8OLa/LEcimFxupK5zXpsSTDDJSABCUhAAhKQwDQC25k14LpgcbMGFnMX2eSKbUS2+F5Dk+oELijm21vUyLBxnHRJmqIrF9PjDXkb6MzGHj/RUI3f7yvrvnEDdYvju2WQ8GCEbrajQlAPZNqs1C35qKzOEjkbKV2xz9J/avpGMA12K75eyCBzvuQ306Ix58TPOwYmo2CR59d8pJAJMoktM4KE+96qUdBuPwwxdqnhuaVgNWYNk99n0lG55QDct+8tVXpKL8hzQb9HNSUydwXCxLfS/Lfs5LFUvXcHn30Hmb17hTdQAhKQgAQkIAEJSOCGBNg1kZ4ahou1zRZAbkjbKktAAhKQgAQk8P+194Zge9zY/fZ6v5CyXbPSxqxss7AwMSuLAwtjo5bZhoWxYZEdWhabtcgO7LJkWYvs0LIkrNDfvTu7iv7S6IxGI2mkZ37vdcWZ0aORjm5JRxqdI82JBDp9hIISMp2qvojpz9iOQGRR2LbrrCbO+qzhDFFsBljNa5BAf0kakTIrlKo3DJ/YeDZ3xR0pPmYkZ1/kgLXMlehN41Nm2Y9IXuVZ26dkycJ24DguBn3Bt+TRbX338OPpj5YC7XnTIjJL+9ksCPALlGeLKgu0U5xFH+bsZEXjOZ0Ti4EyRBGhYTJ1UZxC9ZDN/oi01TNtmuByltJmFn2ahC/GZislMi2kW9t49eqVL17qumw+Q7PxFQjHYqXSV/gqgZzWcsTJIM40ZzJQ3GuCaVVxOrHYLUL8phunP8ioFwumEBEQAREQAREQAREQgcsSYCGCF0n3x+1lUajgIiACIiACIiACt02gn1sDHGt5ISxVwtJ/xT1qZav2qcbBci1TydSv84YHi+ybxjBXUtu4nrOS7pLae+HOCaBSHj58mPl4UNL4qcFX5J3AOTaPpp4lmM187x+MAc+ePXPi3eTFZuOh1FO0H45Az6mgEQw8OXb3pszxZaFhs3Dw6NEj34knAMggSMx8RRQ83u7WrkTbwtdOquKUc/ogRe6/0JMjWNOGGiDNOaoBUPljvZ9+cCpP3VmWn9GtXvdvLTlnnNjTOaMugvbQs50bUqV+spVezswqlbLCRUAEREAEREAEREAEREAEREAEREAEREAEREAEign0+wgFIuKFgC+CYfLZVQy+arErvh2ZBfeKCd7k8n3wmeddS9K2zYyV9IoeKn5FYz50a9PBkrofLb62zQk04zIzT5xR65BMCwSeJS2qAAtu0Bd21UJrOI3StxsPmfbcjX2kjJsFWRLPbGNHJNl8NkfUXSprM8clAi2cJo3jji0ANc74Ql/ob0fPLAgq2qnK+BHjpzjyCCF2dSwStmgPm2UfSjBab448gQ7fLKOL4PtM0MDa+XpyOMfSRDlnFXtzu4xc0TpcBDOuVI4VmzHtIZWLH16co+/gSDUNqwyXwtrutiOMen6l6FoEREAEREAEREAEREAEREAEREAEREAEREAE5iWwa4G3q1sDTDHt8FcFbvFS+2ruLLByQrK/6roaLScQC9aDBw9yYs4VJ4Cza2nb3tlmLx8XU6InOLMKpsdda+i2SLvKXix/lQcpNQ1y05eokWcJndTPmk/9zeIOcgT+pqXQnSByJJcOz+bs3EUM22mpg5xksckcIXdpgJTYWP4woKIfgEOmm/Z+VB9D3vgjAnIaDDeLmcJ1VnhO0+2vxkf7NIZR437Flc21KKyv/Ose1rWIxxktdK64FIsX0ZMnT/xSTHcdl2u1CBX9EXO6OWzLFCleGn76ZY1qlUCjQF/aOAt7ThvHV4gIiIAIiIAIiIAIiIAIiIAIiIAIiIAIiIAIiEBAoGyBt7dbA0uZVdwacEEoW1oNqPm3CBZY7v1f86/HX67NL4sfM1hk32UTsne22cvHvgz511gfnfEYUXeZFYMvQMeZ7ip7/HjnEOAHdRcLYLtxxPFzQoLPT2AGmN3OlFPqxextx5yl/WS2ihEMPJstnBopaH6LXfbHH3/kAjW1XNiVu/yK8Y+BgL9ZNo7bKjqzJeSQ6RBnNO8BV+ScVkrL6dZmcs7OQVmVzbWeP3/uCs6FG479wCPXHMXk3BaDdOitTOf4lQLO60iX01rq6l70W0AyvrUVRRzfhQSVVb09uIxqXdjz0mIOtcRTOiIgAiIgAiIgAiIgAiIgAiIgAiIgAiIgAiIwNYHiBd7ebg2sj1c5FAFzUfUKY/nbPog7M8cqfhuZefWMFli2dlkL7Mg5O2v3lpQWspgksRLlGG/89DfNCbOYpZdC5Wymr14FWPeDTrq3Fvwameh6s/FQllnaT06r6GmFTTUD/JBSP7lwbFSBndX9VPGCvsYAh8XO1ngVc6yVlG0ftS18tWSolU5OH6TdllnrjwiZI1hP5ZDTwQM1nll8tub7hSWRurQ5osBPf1UqGi22Z+Yt03XGpTibBSRa3dayTJlWYbpAW1G4aPGF7zRMInXbQ5zdwRAmMAaNU7THwRLpcREQAREQAREQAREQAREQAREQAREQAREQAREYh8CRBd5f9y9G2Sq5Lyemo4rn7vopHz8nmVXmwZdr/fLmXwcHGBQsptvGdawg+cJsxvTPCWCP4N4asc0JI9hxNwn4EXLsENXNllh2favAixcvum1B9sve/3rTe4OOsLdB9i8FOQ675T2mYXfYOH6LEMY19jqjx549ezajGZXuiWZLkaEvY+dL/TpaeE57KBjCjhczx42gp2A5ar9MnsCF6PjMyofPsSs5Vbw8gvwTNV1XTDSJP4C68OCirHaCRHbdlp1SwATSb2zH3wJ2yVwQ2Zc2frwMQpyOQkRABERABERABERABERABERABERABERABETgggQOLvCe4NaAR4Jt4d6sxXZLosfPxa27fL+JoluEwIpQsJhuG9dz7D2ZhfXPCWDn9K7PTyxZBOdSBPkWlD1IofNt5hJ8Rc+Sly9f+g0GYpwn07nUZ2XnF3xVhlnaz2ZBltKNUJxMUVero1Yg7lN0NHwaaiXYPx1bUdhasb+0Ro45o0n/djuan1COsb9sVz0p+18cAHVFnzbGqcBnwmgJ/IRzwPF5nZ1Fi18zdVpdB1/DscmVsWz2/tVXX7kUuBh/PmCru/7aw6enaxEQAREQAREQAREQAREQAREQAREQAREQARGYl8DxBd4T3BrAfdAv4eDjRn2zi/pI4iz41l1lNkTt/FOwyF6wqmuvhtuLyLsK684JYI3eN65kJhKcSxE/VVD2OJGeIZl7x3NsgTlio5UePXrkx+SoBv/2hq8p++YW21naT9DlU7U2gslwU1SMah9K/969e4d2og0zNNhKjA2+fIGIQQS3nhSukcO7eZ41hTCa94Ar7GYrJeZoRwGVKavAhh3cOiBlF7t8GpYsIM8BTmXZnfVUTmspqx2jRHfv3jV+XX6ydeDq47i5+F+gwNl0NdpQgfZ0yFaVQxVEwoiACIiACIiACIiACIiACIiACIiACIiACIjAUASOL/DO59bAkmjTI9yPuDUceXaohhULEyyyZ1rK/XTsrcD2IrKfjn2N9cKJyucACpqKezyVUXVbQiqjiuE5pohaniWBnfs6n5+gvjYbD3GmaD8YonK6ZNlm7ooNm6TwQ9pM8IghjY3mqDu2F+OsgNsKX5rATGtsa8avBbceHiHypmBDRbBbZi390LrIOX3wFO+BHMHsKmiNLk6/QB6avT8xJYWC2UIsiQvZ/MqPi+lf4G/k345/fUpryZknFMypAu/SKerCVne36r48fr+QhCIgAgEBxlymqXdq/3EWaJCRccsrAwN9bRHuSNMazPWTCIiACIiACIiACIiACIiACExN4PgC7zluDSyMFnsAtF4S5c28eCdWcaEGb4WB4bDA1EEBbar2l4wz+bCw4mzq1EXZgohtTjjFHpZZfCOaDX95MMeMbWSx/MQh/H46NJXxj5veLFR+BLvxkA52owKzUL4AtWJuFmTJyHW3WvkWpLMpat0+S/Wx2ouqsfeg0wvu3buXeXJAQalbPGIrTL9ft8i9Vpqb7YGMyoawgxLmAOwpWI4isp0RV4EEM7S6R/Vgv9k8DmdVKiYYwTRmNdoggZnFrN5aaBKGw1YxHF9VMhWp6+ZSLJX9oNFbc2ZTduL6VQREQARqEWDMrfIGHcjjuycGP8W3+K4ZOjOOnxnCdI7RMDOyoomACIiACIiACIiACIiACIiACMxCIHPlMy6Ov8B7jlsDMpV5AGAU7LAkWiZb62Mk4orsFhIYisoW0+2va1dZlHFGVpbmi8+BDwobQC4re5BI/9sc65S9PTFHZlSSb9OiFsocr3LyGjOO3XiQeZb2k1lxZaqybt2dxRznBrqMbQW8f//+XKffGxa7Kiq6btWvppaztt6/G2ba1DsLZrde8Oa4Pvi1gB+P/7kB9IM97vvP5lwfaYTBmQE52Z0VZ1OnLYK1mAxXb4HMxHxPFN/F4Sy8m/nahrTqiDblUQQREAERSBE4Miym0iQ85/Ae93gjGUg/59NIToyhLvB+xq2fv8zp31DCnyIMoBZip+SuTEVABERglYCU+SoWBYqATUBjus3nVn+Vwiyo2Yt3liNvkW6B9zS3BhZkd70zL+3j8ePHBQ1l7yO8Vu19hPgjWPgKxM55JFhkL17VNWxmiHHwzZ/VcydnplE2LvumDMVlj/PqGWKTXyTB9sA4dEQq51ayJIKW2WsVO5L76c/mOJrN0n5822QKLGUZoX5drzfkTP10MJxRbNOzgU6xqVUOilHxcbt9jn/4RCZqu5gVebqkNlspMXEyqOsE4HJPXdjubntnaAwf/hBAcYayYRfPClL02oXntJZGbdivwSoF9D0dmYfYR8JUyfF4Ijb/RuSPi60UREAELkigutJeGO5abznyoTejylhXGeEtw5Aw9ROzZWZQvAXz16iCUlnPGw6ohRgzYdu5cN4ySnIREIG5CEiZz1VfknYcAhrTx6mLbpJIYZahVmcp48ZTboH3NLcGhNj1zrwUtdvL4V4fBV5fp1iuLWsxwSJv8R5B24hy5LQAXoD5nv1SOuquuC6Cksa4Jl3Rtsm7Yh6pguDzEyxyPXjwwKV8hYvNxgOEKdpP5gEDBQq8ejPIMWM3Zc7q22a9NxWgLlJb1JyDEOrKsze1zbogwf7eA2Sao1pt+HtR5MSvmyPTM39fPsvT1Q0SRzZuItssC+U5zbhu3bnWUnfU5kgbv0kM5ebiihxf2PyLp5dxRgoRAREQgYMEULMfPnz48a9/7/789+bNG74AtembyJsa60HMT3jorwn86f8kuGuDB1rRl4EUSHCRYXOoIgKirspQfOziQaQHH+d1mKPa3Ni3WQsHs7uZxx0otm3xFb/MV9GbKb4KIgIiMBoBKfPRakTyTERAY/pElVVFVCnMYowX7yx1Fnh5ET3xb1fdY67uJiov5LtkY7m2m2ydMwrsMSxAFAtgL2ofqV93GgFKoVg8HrTXX7CHHUn83Gdz2jNLS2VCBo0EUMu6WFlqkz61uV3pYOPshsXuBUtDGqQsm64VffrsphvcEeXWrd6XjAxFcUT59ynFZh+kdMTpI4yfC+3QALv8VKx+/Yx2XdvznF19POiJjRo8w8omRiMC9ptdfE6JbFeKKx1jbiPxgqp0OS4XiJeZbzArGF97uHLR8oNSu1ummi6aLkRABERgZAL21BS3gw7CM7Fx+jO+uLHFE6YowQsUo8kFX4fL2hWggqlyo5lkmXh6SgRum4CtqxftvevFcGpcUuZTV5+EH4GAxvQRaqGPDFKYBzlfvLNQ/PgNMT9kWeA987QGZLVfuYPC7IocPLv3lj24zlKe82xP2XLkqRgn2LgWvLHvyshGGiyC56fsnxPgziHJf9yPGRTW/4nrI2UPkup/a8Nf5CnejR0co0ItVN+n25/Y3hztxkNqU7QfNjRvFoSy2KavveiK42+K2oe57bBF6di5fvALL8WI9j5oECtW0XtlKI6/2R5I2Shgcb72g/Qpt2/PiNlfMHuekz/FZEvl8+fPXdFY9mq0yZJhJWcgc5IEF+M3YATOacMs/RcfmhUwiW/9z0bEv+aIx1PBF0kIyVkwjbPrH4Lkxhf+gqlOf/GUowiIgAhkEjBUGSNpn4NnDBkoBUdNZJZl/GiMHZyM6A+RQGbWccHX4bLKAhS4fM8GXp36tNIygfWUCIjATRKQMr/JalWhOhPQmN4Z+FnZSWEeJ3/xzkLxjy/wnuzWkG8bY6G83TLualu013b9R9j9SWX4Ibd07b+iU64jphf7Uwj22kcKKRYjV1M0pyONZPNA+yNlT8nfLdyGv4hRZvVhWcqvO1x8LrgMkWO5nKL9sIq02SZZddp1Pu1mgsURNh1x+jDPGYxzwBZzqPigceDB4Mf45/RBQPU3TAZj6Gpl0adwMlj9qWmg4ZGT44qBbLgVui9AcUtB2APaTuYjLqSb6qKd2Pkp57SWpmoNbWa0itevX+eUBQn9WQE+Dac07xxRgzg2f0M9BunoVgREQATOJWBos6aDiF9qQ4ZbUqfMP1mn8kc9CLOqcMOrQ34t17pmngBDSLoEaT8s7LBo7kJ0IQIiIALtCEiZt2OrlK9GQGP6zde4FGatKr54Zzm+wHuyWwP1l+make8AUatt8Y1h32fcSNaZ1Y048/4ULEkc8Rvg9d5AihGl4MXV2ah4Dca+coRzUNI4qW7LQHHWx0NyOlqB1YdVmz77dI8TaJrCZuMh9ynaT4713TB6NYUcJP727dsgJL7txnwzo5wWEsvfP8QuSKZRs7/Y5Jijvhgm+q8y5wjmBrLO6HBBM0wLm982ZpoUzH9o58zr2pUChyp/yXtXRr7JYdeDPSPnKIrWrQVXxdSEAfF4gzWAMItjlui3eRrYIG5whtjuJ4P/Wb5HTjZdiIAIiEAmAdtT357pZWaxGY3hwB8Lgvh9ZAgybXELanYO+J6gDKA5bygthJk9TabowZkNNCHw2hOP2Ust+UVABEYgIGU+Qi1IhlsioDH9lmozKIsUZgDk4O2VO8vxBd6T3Rqo+2BNPNUaTlkVzXEb4d31iKU/Vd5BwoNlkeNrEPaZAXtPC6j4+QmAG8vZ/Dr7irZN3rW3vQsHgX3l4EdAnBjTXdiNh+KcYk/di5Gj4/2FudXHKcgp2jgWZpN5zz67aWrdlDYu4Ckh2KSNsoxcipzh4/gQVlApOYIZvgUFOe56BE+mVI0b0zM8Hph8B24ulLTDdKh4lMn/rMYugHUjb2pgsuvQjOnpKSfU+/fvpzxQaRW0Jd+OxQx50zmmLsCDqRkqLueN4GDuelwEREAEqhAwVBnp9zlUz578dBjIqpC0E8F9IfZpCBZP7BT0a0AgXtjFJ1WeDQEl3YqACNQlIGVel6dSE4GFgMb0m2wJUpgtqvXKneXgAu9HLepjV5rLoQj2Sm7/oxqWIrCm7+9EXy2Xse6/Gn+uwGBZ5PgaBGvcQZo+EFbD85daWDVw8A9+fmKRwRCMCMfL7pe0/3WmtYkqyN9ri3nb3/9apRb6k6mSo914yGKK9rOp7ijIOJ9IH4r53bt3NxsStkAmK5vRTo+AiT3VEjaZny68LcApcwl7eoPAWILzBz67gAW/0ib5bESwLr+kg3pn4OB0Fn4lGk5vhNAG8IQICoUJnPDMUaZASP8RckFgjOt+4Oo18w2EdzEDmVcfOT0QkracFKqDGiELLFKpVkGLBSyDGrMF1NrSKngb8R0aIGnP905HHQuwlCUOX0ICJ85UNIWLgAiIwOkEjNkamrmPeIYMPd2O2xWWhQg3wVhyYXA0St1OkiXlZQjDg5NZBONycLHcEpOxm/G6w0SiuLxMLZiB3Lt3z6VAiZiQEJi/RuGerXixd+9Hxazzk1peSEeu3/yyKKYI9CEwmjLvU2rlMjgBjemDV9BlxRtNYd5MT6FFDTsBbt3ajy7wfhjgz/4SM6+IJ8poH7fOm+GJsnXIOrDF8j55MFPbJoo5LT99GsbSu1igyX8qFZOi2X0VyVPPzhLuiBklxeyXWZyg257bTzNlbhTt3bt3BtLlJ5aQGuVeK9kcF7mhNN4m85591h4pFlFpJ7Uqq2k6dns+Pgo0En6zAe8aXyoKuXkSQ8+GmioXlZ4zQKx2OtQCy+WplBuFI7Btm3FjmS9zI2EqJhtMunzhl+ueQwnVakOOxXMhQw0WmRVkTFAxwmUmomgiIAIicDoBp4rjCzc4thbSGD7Omo9VLHK8bsAw0XMuxGs4GIFcMHnjnaUiikZJBesMtOTOhONybc7Q4u52bgjEaB6IzXFTVDoTyGFf4mLaCulJwJgAuzZ8q2t9pyvznhWtvIYloDF92KqRYD6B0xXmzfcUaA84AfbbQLvr4gXeX7WTaVfKzLOZebtpk7vgbY2y7UqqeuSUveoG3sk3WbmKWC42429GiPWgn0X+dNnfdFulhaRq2YlXJZdNPk0jbFrXKGy+KSLosFd+T855Fey51FXWinLWxcYpRTzYu67qLnr22ZzzyXvKU9YG3FNGY+i2IO6Eyb8IlJJrCVxQorNar91W81VuPofimDnN2KcK8HMXx2GLzK65Ig+TRkTy69oXuJhMtwft1kJhu0niMtqcHfmEl+tzW4WTfO+FMUc6hfxe+RVfBERABCBgjyP82odSPDS4kBG8OY9AYD4fTzh7vghvOvI61KsXPf0jj3CO369PnMxTkOncGlZrn0AwMuEBb89Ge6Ql6NnWBOK+Fjcemk1rMfqnf7oy719k5TggAY3pA1aKRIoJnK4wL9JTIB8PyudOgOPG0C6kYIH3DtLEs5azQvhGizvDltdFXh7OPWvOceBgEw4V5EC/JYQmxdL5ILI5IatfcLwMJ/65ZKkOKsjdFl/cuXPHeDanQfqCsXr+5MkTI8HMnzgD3Dg3ktZIG8hMathoz549c5/tSAlJ2845YpHPT3AOuUukVi24BOe64Es6wTfmA/kzqQZP9bx9+fLlo0eP7BwZXKl3O063X+n1qQ8lLDJ07rMMB26ASEFgIjjLqGHgHbkxM0IFBwIvdcHgxST4xBNZUzyZSDDunChY3FYZXhkmjNHQ9S+iVRl8YxnqhvhTjpwJRt3cC1JLtZYTx1nmP+Qef3wkLh0L5cScRdEF8vtNJfiJpf8+31gJ8tWtCIiACOwlkBpElnT6jIOp+dgiw0Tz4Rg+AyIz4eBzUUwyeRmMIzcK2XzxtPPF9XOomachbbDgQExmzsxUjUfa/WQvFrXLt2nKy4orL0p8aWuWVgEQuuHypZWmcNolvnwrZJyJZc5C0MgrAGU1NYIyL5NcT90YAY3pN1ahN1mcERTmdXoKTWioCfBoTdpftfvTiy3/6U8EVgmwNu03X25Xo+0NZE7sJxtcs9KxmaBLgTfbzciZEQIxgltW6jPTGTmavX3HFXmzCEE6FWthM+sxI7Ai4OitXgy+0ZPlrc0isN4xFHxa3SpqF9i5z7p8jQt/B/lQMGNh0MNGQXK0dJxmnxBko7st7XlZquu2MdEuIGLQiXzB8BOyHznxV9oq4tGJ3GhLe+CaInBcx1y7u/yWfCLSXVn7rQXsNOlBOh2C0QBQv/6QgYQ0FRrMRCourg6K5jcV/5oCxvEVIgIiIAJjEjBmyN1e2fxTFX11yjXDx5jcMqWK8fY/xowxN6Caf9utDWTy3IwWA+/8iuckZA6cz3nGmBQQBx1X3mEvjrT/0eplEODM4TfJ3N5kONYt/ZX5sL1MgvUkcESnaUzvWVNXzmsEhXmpnkJji5mfNQEereX7MxZkk1vDaBU0kDzBy1stS4atjDYn96zvu0Zca6Gfork0Vy9Gtj/ltxhwrZYuCLQrOjaB16qF/IIMFTOH6marPrdEfp8KGsNyyxLkaPaqVTn9wJ591rCH+SKdW8t7c49nUa4stVzc9oqk+CKwlwCKy7VbLvY+rvjXIWCMg9J412kGKqkI3AABf9QLrrvZbIw55NRLcvEiBiXt32Z4QWJu6gAAIABJREFU9yRf378wqGjjtlsbqIUlXnmgdKeMy8HKmAF59p/G8aaNW1HmS/dEVRCXsX/IBd0aBlHm/etaOQ5IQGP6KWP6gC1hWJEGUZiX6ik0hnEmwEO1zHiB99cTzfkkamcCwTHUtc5J8z9sEZfI9jDgTEv37QPm37UOOg5KGkt1G++xmbjsKuBF1z94s2ItxNinCNlsPJRi5PbDSZ6uT6WA45Yx1LmUOV/D6cncfTspBZBwtjgYvw74k2Hkoz0MKLBEEoGYgD/rLTMAxGkq5CYJGGrNUIY3iUKFEgERmJeAPUPuNjc2JsbdZKheiXzMMf7moDF2VBfAJcgbPa9vHAjsrzOy2oswm68b0/HnDTR+UeU7aHZTd6x0UUAA4Pfu3eO055wvkxakf+SRzW8+Hklcz16EwDjK/CLAVUybgMZ0jel2Czn313EU5qV6CpWuCfBqy48XeOXWsApKgb8KPltY8R3Y2MABd2MdhF/57N9SNyTCx2Zq1ZNtmcYWkukQUEuedunY8Jd8jSp49eqVv6BDq6hYC+1K3TRlu/GQNcyH8gkIaLg+FYS7W7b18DFRdzvCxSbzzn12Ux6gba4zjgDWl8Ho2qgI1lL9yLoWgTEJ+E540/XBMZHepFRYR/ym4peRec7II7gvqq5FQAREwJ6R9pnP2/bmiksKPaubhRGW3YMch3LuZ7ECO/Tmrmt7e0lQwEFuKVfsX3j//v0Bje6DEKsiBms+ODfwPjjUS9+kCiRVIzlLc6lnFV5GYHxlXlYuPXVjBDSm31iFTlqc8RXmDfcU2owmwHHH8VftlgXej+JIChEBCATLIhVfIWzTguGCzWuVa8F190YEhQ0aQMWyByn3v2Utw/BaWORJndbAO22wplC3FvrTqJKj3XjIYuT2Q58yehzCc94U7plVQFVMZDTmm/JQdlvvVYRTMSn6e7xBakmfvm/4PVSUQUmJwBECvn67e/fukaT07A0T8P01g2Li2BeE6FYEREAEhiVgzEi72c8MGTq7HVesptgLnPe7AWfCbqlkteyDu9qvyrwEvnz5klePoHRUSrAPx0jh+E+2v46f/p07d/zbzGsKyPp1ZuQ42uJ8wCY2KDH7Xf5Y1dlc+YmT8kN4E+QPd5lBWjsGDL5D8fz5cwroyzndNcqQdTmOXp9O8tkFnkWZz85Z8lchEIx6QZoa0wMguq1OYBaFeas9hQodYQJcvV0dSdCf/i0LvHJrOMLzlp8NliQqmmZ5GzHA+W3Uj8abJO9US0jdvRGb78MVy+6X6JTrnCWt1NsvQ5o/WlAL2sLINhGfyWqdDtt+OHvD9alVyWktxFn96dzAVBN1UvVkvqlAFqlmdGvAnpdqIYQPsrzlKl0XIhAT8L30ZuyDcYkU0oJAykeTRec+m5tbFEppioAIXJCAMUPuNjcO1hD8Wugmg5/p8WtmvPECRWrgOJ7dkRT8aU+czqT8l4Lw6hEsr9Pacb5/8uRJXNILhizLMsu/wadjeVelVwIwbsaZoB49eoQDKG1+hMUfJmaam2VWnKIFBCZS5oHkur0mAY3p16z3QUo9kcK84Z5CY9AE2O8Rfl0vC7z6CIXPR9e/EAiWJIK3o1/iFV3ZxvXYTIj7uXuP5YW8rjktKGlcoKmXAILiZJ48GR/qiI+YD6p6LQRyznLrM0nJPOaLN73M9alVyRkhckq3+mzTwJy9Mj37bCYlW+k1JVacOC5oKbFZSYy1RHFGelAEGhHwF3BTjblR1kp2FgJ476XcE+Mjx2cplOQUARG4IAF7htxtbjyCa0XF2l/1AmeP9Qj23biYBnwid2sDsWDHQzjJgEMEg3QYpvU+EjCJb1nHw/kDUKwFxwzj+KshvPCyOBAv061GVqAIDEhgLmU+IECJ1J+AxvT+zJXjQmAuhXnDPYXq0ATY75XxAq/cGnw+uv4LgeCNpfo7sG1c971vFoE4C90tOlffG2FbJXl/s4+XmKvRZLqn+JqCAvIajJO+Kyn7F6vXgkt8rgvj5OqlIGMa0vATsjs1VcwBj2Mu2NkdFuwI37PPbsqztITFkXCu5o20hlUPp9HpiiOBr0bAf8OxJx5XI6PyOgKGKgs+vOUe0YUIiIAIDEjAnpH2cbMexLWiVu3EX2AkZab0w54QYLeB2SdCqyf2379/v1Z133w6LARhqGCprey1lOU4mpDdx2+eoQo4KYHplPmknCV2XQIa0+vyVGqZBKZTmLfdU6g1TYBd040XeOXW4ODo4hcCgVKwLaC/PJZ9Zdt6/WZKkrx9OeNxi7PvgsIGhahe9iD9/rc577FBFfg+DQiMDWBMg3d/mLELTiDDgO2HOQpLEs5PKBCYW9wCKFdPz4BYBiPE7rA82Jn5pjxLWZbPPhnlGvMnPENTGsOwBY5ZFkl1NQLoOt9FL9Or72qULl5eGklKh+PToKnOxZuHii8CcxFIaTNKYb96VyymIUNnt+MqhcK7N35j4juMVRKvnkiwLyVInzYw+6DGyykfyAvKxUyPQyWDQN0aBJgPs2Wl+NgG/Ejk2WDg1U9jEphLmY/JUFJ1JqAxvTNwZecIzKUwb76nUC+aAC+Nc3WBV24Nrufq4hcCwZJEdTOhvVfANxXTat1uOd6+sLH9ImWNK1sDkkP1steQ+lAaOQtbfhUEn59oUQuHynPewzSeeKkrEGe09kOHovf5pr5A4MF9GpA28LkJ5Oe2J/NNBeLEm3clMV5AXApF49eqlqtfXQxIwJ/JpLxzBhRbIvUkYLhnpVRfT/GUlwiIgAjkEzBmyN3mxv7IG0jeTYYg3+JbJvnxGMF7dJ9zLwrENuCT2nT8Vwk8e/aMd9XgJzZg8IYbBOrWJsDGIbfIZseMf8WzIf8VOH5cISLQmcB0yrwzH2U3JgGN6WPWy81LNZ3CvEJPodVpAgwEv67dAq/cGm5eKZUU0G8rPF99j6Nrf6vC+TbXL774YrEc8wYbryysPr4rMChp/OxtLAH45bLhLzHdulj8+YkWteCLN9H1ZuOhLEOtfG36NNA2Rj6nAZ45dvSefTanDSB2TqcbtuU/fPgwXkBcpH3+/PmwYkswEfC7Z0+1IPITEUhNafDgHPbIoonwSlQREIFuBOwZcrdB0L1CxgXvJkOcdVnIqtE3NWqUZVH3KX/aE6c8Hf+4CEvI6gfyVgNTKSh8IcDelZztLqu4aE5yJVklo8ABCUynzAdkKJH6E9CY3p+5coTAdArzIj2Fqlmd664G3mpL9uvavdfIreFWq7u8XIHztWsr5SlGT7JxOWUnIy5+DMtrkn9OAIsILbY7+70iEvNPxsgWmcYZ9Qyxj8pYJHGeJbiV+LK1+AiIn/5c13bjoSzFKwUtONCvac+uZuMskHZwnwZk3mSOYulpi9qUZ+E8tVsDRVj9lNdSHXg+LWXUvyIwGgG/e7aYyYxWXsmzlwBbFVNjYkrp7c1C8UVABESgDwF/yItz7ONmPYhrRVz8ghAGiNhFg7lE9c0eBbKlHrHbQM4KQCrlocKfPHkSryOxUhQsYQ0l87DCFLvpsF63avkYtqQS7LIEZlTml60sFdwnoDHdp6HrPgRmVJgX6Sk0AE2A/bp2C7xya+ijHGbKxW8oyO3aSt0y2K/WmFf9cwLaffggKGxQxkZlD3LpfJtpa2dpgFNu/AUd3l37LIp1BlKcnd14SHac9oOHED1uOfhktbx0MWp8fCee0Zj7n2tZBbsExqtvRmT/JxaImVme7jqgAxv8StH1FAToNb7FuvoXrKaAICFtAinfBR3VYHPTryIgAgMSMGbIma9+xwtlyNDZ7fh4WVY3P6VGjePZHU/BNurTBsZ/y8uHsFo7q4H5aV4zJm46zHnKyv769Wvbk6ksWT0lAnUJrGqGkZV53eIrtUkJaExf7bmT1uZEYq9iH1lhXqqn0JBWK2g1cKJWlylqaoFXbg2ZAC8UjR35fmkbmWbtFRas6XwlcRGDdZBiR3K/IPG1rQGJ36jssSQ9QzL3ssPcV45sN8c03lPOwfPabDzIP0L74eAT7HmuN61SZZqC7Xz1p6ECKYvvZ7MqW0/myGN4ivji3b1717/NvMaviG+XcmLKvXv3TvdsSM1lGynnTESKJgIpAn7L7KkWUvIofDQCDOKpASWl7kYrguQRAREQAUcgpdCIgGczU9YOf4Zbw1wDMe+8vmfkApm1i5GPaggWcFzDWC7m4h8IH9+yXy0OpPnlvJ7HD1485MihC/5i0cUxqvhjEphRmY9JUlJ1JqAxXWN65yZHdjMqzEv1FOroyhPg1AKv3Br664qhc2TJI1gWafQCb5/WwJqyWxlBTzXaXuCySFXJjS0BuGLaPiVLNF9lEGKPFi7l61xsNh5QnH64BVso8EdhL0WqXvAZevPmzerQmHrkxPCcoxF69tkff/wxk0bZRyh805pRiZkyHIzGgQ2pUuB+cTBxPS4C1Qn4Q1jxRrTqUinBcQj4CtaXSkc1+DR0LQIiMAUBe880AyL+tR3+gjUEH13P+bmfb9n1qrF2NbAs/RZP2W+mc/HP4fP48eM42uB1FAs8QsiR9Qq6vK18RiigZLgygVWdsBp4ZUoq+4AENKZTKeqqnVvmKvDVwM6CGdldraeA4rIT4NQCr9wajA5yxZ/8hkL5U3as42hsy7rbA930wwe2BqTsjdwpjtM7mILtUxInjt5s5N0S5zVLiN14KIXdwlsXk839LFKw1991pThHVrjYinRkLSNOs2nIpml/2BNuEWwvGRaJ/Lo7tzktwqesgKnwvUVWfBGoRSDoPhx5UitlpXMbBBgiUwNKMA2+jfKqFCIgArdNYPOt5PTiT2RWZ7OaPwNf0DGTH/xrVoZPCUXY++5/eoPZFGD1jAE6gqzsm+jiCEe6p2ZNMU+FDEJgUmU+CD2JcS4Bjenw15jesxFOqjCv1lNoEtecABsLvHJr6KkoRs+LoxoCA1WBNS6zkDmfQiB3dGtmggXR7DWgIy94BcL0fGSXiRT3Du3GjmvHbjzEP6v90IvZWM9nC2wJX7x4wcAwl+OOXaL+zNn3FjeMWiH+IhGacATvE9ZzV1UHi79NFXUtpErnOgSeP3/uCsvm+7kUnZNcF+0I+C3EzwUnTrUWH4iuRUAEpiCwOUM+txTMY3Ne/M8V0uW+OkCsriG6R06/sG35zN5vb2ijRa2+a69W3+kVNLgAq+93mTKnnEQzH1c0EWhHYFUbDK7M29FQyhMR0JjuKmu1F7tfdVGRwCrqwRXmBXsKNX7NCbDfPoMFXrk1VNQD0yfF8TLB7oTgtm4JN4+CaPrhg82PLx55wasLqnpqu3ZsNK2F6kXrk+Bm40GM1aWWpuKx/RSHBmztvkU8zpExgK8nEDP+aeQQ3DXiz9wGAndm3m6JMNhJPM5sMtW0Bj+aLGgnur1tAnQf38Cjxnnb1V1QOlrIqirD8KbWUsBTj4iACJxOwN6rdLp4u148z5WWFdLV141xpuKrfPxpTxyh8/tRLECjkNVKAQWjfKMcbzXZzUU5u+A5CyN2CvpVBKoTmFSZV+egBGckoDHd1ZrGdIei6cWkCvOaPYWWcLUJsL3AK7eGpsphpsSfPHkSr/PyYo81sVExbL8BOmrTDcqb1vpbXQKgNvO/KMHpHfmRG7WTAZPdbDzI3LT1BkxevXpFdpzQEHdhPyZrFm/evCFyO3u8n13da3vKsuTVv8/aSqyYwKNHj/xnx7G0oQ1Wp1A4wOlMF7/KdH0iAb+/0EM1hJ1YF2Nm7bcQX0ImPDMOjn4RdC0CInBBAvZeJd5ZPnT5M8j3n58bwtg/+ZuBXEzmEoOfNmG/JU3E3zHPueAYOfwR45irlRhHU4gjcPAAwu+++84lpQsRGITAqh4YX5kPQk9inEtAY7rPf7Uv+xF0fZzAKuTxFeY1ewrVfbUJsL98Fy/wfnS8AyiF2QnguMCXp1MaASMWdtAWZWTrRurYOuyvTU81x9lnVXH7xTz4gucnNeA1hFc3o/iioi9wdvFDdA2BnMZzcNNDDme6LX2WxcpUJ/ITYdEHg810JzT4RbA9NpaY/dcc0Zw5O+R2HXuDvvW18WiHotOQaHVxiQiXuvBbrK5PIYB+9lWiPwM+RR5lOhoB9hT6LcSJx4Rn6iHSFUQXIiACVyPgTxrjsvcxadvbtfvIEJd9b0iwGcg9vurR634d4cJ+GZnotIy9MHkRi98QCWm6jrRXyPHjr3qH5Iu9uaaUn5RiViHAdhfO5sxPKqcGibPXU5yeuPeRfJntmPMqc7tc+vUiBDSm+xWtMd2n0eJ6XoV52Z5CM7jOBHh7gbeL+74yGZQAW7c5kX5TM7LaS8zqZSDNVNY4fVfPziWITS7n5a3b7hYnWM+LnAWmd+/e9RRp/Lx4P8R2m9N46DItikO/oFmyuEb6qb4ThC8ODS2E6Zkmpv2gXKu3PUVa8spcMqDKMmWj0/lFwz8m88Ge0V68eOEL6a7pHT3FUF4iEBPwpzRjdp9YZoX0JJCa/GjC07MWlJcIiEBFAsZLQaP3kVh4Y6LOm0gcf8yQVCnGlNZJZayoMEXv1gacPD0vUucE8KrSU4wgL/dmtOvixKUnuwltloKOExDQ7bkEclarNqv1eIQWC8iZYCdV5pmlU7TbJmArZI3pt137p5RuUoV55Z5COxlzAtyiAW8u8Oq0huMTtglSYGM3b0rsr8UIt/yLW1OOW+5SNiLfv3+fa5aDsRMwUeYkA/7l+shJ+6mtA2jVI469y2eB/M3ErtQU2fbn8usS76eljBRzKa87v2EhwMEvfvy5rpkP2Zt7WA7ov/f9dIZslGd4SDUeP9wWlWZGG061cPtZ/1e/6ebnvqRAFWNNn3H76fLhG3orf1QHO2u58LGkrmFOt6XgS5/tcJw4WaCvNo9+sfuaKw4FXzStC0Fvu+txLmhUOE3HupSd8TS5DtjHQSFJhiLA6O9vxMfPZijxJMzpBGghq9oYNX7BCc/p1SEBREAEqhCI52Mu2ZQjl4tQ62JVtS6JH38bqiXkZjpMbuM43RjGWWeGGPBJYXz5M4u5Go1XP5Zl4ndkqnLGV+DVMipQBERgL4FJlfneYir+TRLQmK4xvXPDnlRhXrmn0EIuMgHOWuBt4UyhNIcigGWU971GmpG14COFjaXCHnkkQeSJ02wUMrWnpG0uZQXkSC1M+mzPxtOoTS7JYlrGG2CKWmCDLP2oKQ2XOLql0T4YUna5pC42twITIUhn5MMPkHa1pLhSTtHwJORNEvB70NQD9E3WzgiF8luI02AEjiCbZBABERCBAgL2XqVum2WdRo0vRp7N+sBTJM/d9+9LmLq236S6tYGUeK3Dee2NWx0hm29e7QRblWczsNFbak4xU41/U+Ylwix9PAfFbcRpt/ab2SSWaGcpn1R7Hl+Z30bzUykOEtCYvqpnThzTD1bo4I/PqzAv3lNoVwNOgKu3dn/5LrXA++tVlaHAWyLAO1Ls71argMYGkZwsYk1km9s301x1NNt8qizCwbKXZVrrqZi8n/LBWvCTmuja3+Y7kdiLqLy+YlFeFkT4nii+e1MU4dGjR936EUc+cJxACyzMBTeXDyipkTXHhLCbzT+UgjnKkydPjEfO/YmdzSwNxDLQiezvK8ePKEQEqhCgv/g9qOdkoIr8SqQ1gWfPnvktxGV3zQmPK74uREAEpiZg71Xqc1ICO2kMhrOcFpCaNnAOnFG6EX6y36SOnKw5Quk2ZUg1sKnf6zdLXTfCwaVCf9G5rmBKTQQKCMyrzAsKq0duj4DG9NU61Zi+iuV44LwK8+I9haq/+Qlw5gKv3BqO64HRUzj4omIXz7aO28/ya9AP8fWexRyL8AfLvgmnaQTjvGWW+K95jDznmjRl3iJxehC9hrMZ+H4BpvHpPoyC5C2wdE6T3kRBbM8G1p2pneX7Gr54rAWz4Miaqa+o8WnAN8WPNuA1h7sGCnwRcvz13wFhSqSDBHCm8b8Fg4/XRHOJg2XX4zkE3r9/v+rWxilNaio5ABVHBERgTAKGWwMvqn1e6AwZmBvPomNXV8yx1/ZhWNy6bJ+SqRcrMpmkXn5TK/WZyV4q2sE1kCs0s0u1h9kLO6kynx275K9CQGO6xvQqDSk/kUkVpnoKVXzbnSV/gfej/OaumJMSwEKGodp2ZSorGjat1WXi/NR4nKUQZGPVgMXl4x9BxMRr74rOl82OicCzvy3zChq3Cuo0pRxtIDfwKxVKg1zdzXl66VgWvHv3Lq3O/VF9hm/K6QJnCsA2MmMxNDOR/GgYO/Mj74pJXdByULar88IlKX7ijy5GJRJCfJwhfG+GJRpKbORzGnwsjCw0Sz9kKRe7omcpQiC8bicl4DvToC1nH50nrYWRxV6dGTKMoqxGFluyiYAIiIBNIH6Vc/FXfU/drxUvjJl8n+MijpcltTza7sXhuMxLCgZ8InRrA7WKU5YOxYw58J6FR+MNvCyXMdn11JHVD2bdgryLdofIyzlky0s6FbTk6N7ZK7pq+Rs2FueYZWWDay5O0f/zKvMODUNZjE8gHst8mTWma7jx28Px63kVpnrKUvs3PAHOX+CVW8NxVTB6Csxchz0VvLpsOEYc940YvUYrycebRrAWxmvP8hZUKYfJksGf47IuHWdVFe0NAySLKbQ9Xrb9f4tFci/Vyxv18i+pMeQ3rV+0GQdmMDXEOSboWX5ZjBkY7g4AmWVbG4WiyAjsTziWkkKAhWC9dfj1rut2BDjvxF+QRaXQMttlp5SnI4BmXlW8V57wTFeJElgEjhPgdZjBwv3500USdxagZTrKlIwXJf4deVaWWo5cWHVb/jYmvd1kONg8cDteTeEUs9yqJKnA1dHNRZ6FvxO47IJirnIgUC8jOUiNLrz5OD79m3EUoTOBbp+e8V+4/OvO5fWzm1eZ+6XQ9WUJrI5ljobG9AHH9KlfLuZVmOopi1q41QnwrgXeOx8+fHBaUhciIALXIcAA7C/WYFFmbBh58e46VaOSzk6AzoVtFZtZfBjDatFYN69yXM1q4q0D8SSLN8ezDRoIrbNW+iLAuSDB5yewYQuLCDgC7CRDwcaq+MWLF/KCdZR0IQK3SmDxauJwrCN2O6Y0LBvx181WlFkdwQgYPNVnkQfXivv37wdZu1vIT/FqiUEuHiYoBb4vg9jqHNLg4s6dO0GIf9unDfg5nnKdaoT0Wdv1p5G0dqWkMuW1san/fSpfwssEXhJ89+7dgHYmo7D66bYJzKvMb7teVLpMArY21ph+ypge193NvFzMqzDVU5ZmOdoEOO4sBSHB6y0bJu0FXrk1FEDWIyJwIwSwOy5ubvg0sOV68IWbG4GuYlyJAMef0sVYTF92B7qjI2BAp8OviLVyut4Ua75GvbGeRQGDCBN9TSOQXLezEHj58qX/cQGs1/S4WYSXnH0IYIaM3fk33476yKZcREAEGhFgdGAHUtz3D2a3vC7hhzqIGY/ZY8pdo5t3abD25BMGl39Euf/TUNfMHO7duxeLNP6kIrWauZSlYhsAER1qcQ9yE374LG8xZxnj/SpLLXCfYgRKCeMLHF+f5dZgt6JYTj+EoxpQtn6IrkXgRAKzKHNGxmUDDOp08airvi4EimUNCr1NFk5vUzvkhfbm78/ump9WnM9QLjJ1I0Ww8LVkyvIX+c6+9tWokdvaWGM62E8Z011139jLxSwK0/F3F+opDgUXqTnnuZ3Fl3DXdckCL0XVnwiIgAiIgAiIgAiUEWCnDm/I8XyF19qyBPWUCGwSCL4gQAukHW4+pQiXIsCRDLFeYlXoUhBUWBG4DgFGgT4norMoP8IMJ9ZvLgTfiz71jkZ1mQYXUOojw8FccMMNJF9uaUsHU279OLW8KvkSWKUNMIxiizJy4ScmYERrXVg7/VQ7fPPmjf1gi19tXKlfmda2EGYzTfppSiQ7nHrHbLmZviKIQDcCUyjzzVkKPYuClEFjFoTm31TaftcmOx450pd5liEgpYT9vNz1kqne3INa1pjugKSa0ylj+q2+XEyhMF2T8C/UU3waQ3UWX7CC67IF3l+7oUUXIiACIiACIiACIrCXAG7+wRRkSYGDKPYmpfgikEMAH+2gddECK243yZFBcQYnwBYE/zCPRVrW0VaV1eBlkXgiIAI2Afo7W8bZcx9/Fct+sOxX9iOy45AcTzyNgHHQEL7YVGmkGf9E8VPHRRC5jwyxVHtDUqd6pBYK96bfLn5K8iXHg/yfPXvGOY4Mo/4239WysBWYaOee2eB/WNMX0kbkx7zmtTu5s6D4KFud9FnATY+0I5Dq74MocyYqvKtuzlLQqE+fPqVz2aN8gJG+zAF1zIL4OOOm0vafJTseuXv3Lmcv+eE518wB+KIfzzIEGJOBOKklU6Tl8RPnUbFg54akGvAilcZ0ONiIqlffbb9cpGAOojCN2kxJfsGeQpFvZgJcvMCrj1AYnUU/iYAIiIAIiIAIZBFgAZSX8CCqDnsPgOj2OAHeMIPzojFUn7uefrxQSqE6AZYO43U9Nnmw6lc9LyUoAiJwIgGWxTftBI3EWzylTtEqxtcfKCxbZBoV2U+WFaj79+/7If41B1pMcdA01iNMLL7ky/X48qcOnl3kL24DVOuqNwOtncVT9gFzwfC6fGLP53biJwmCQ2udVKzOY+1zt30u7HpJyXDKVHZ1ppSS0A9nryTvfX6IrkXgdAIjK3OM9yhPf6zhFgWFTwDqNGWlYzv1prcBKaN7+U7QKn+yICNyWX5lXDP8D4jJi1LmPoHVlZ8lF1e05ZYCkq9fdl9UBhSKP8VswRe7xbU9dmhMh3nPMf3mXy5GVph2/1JP8fkMNQH2Bdt1fWiBt+BcCD0iAiIgAiIgAiIgAgGB1WMVi89RDBLXrQgsBIIvC7AQLDIiEBDAoSp+lTr9lOxASN2KgAgcJMBCOavncWe3Q9jxhk2OsYNzZd3By1xwy4I+k5ZVBWKkSWoHC1LwOGu7KZH4qSDBgkeMY2AxVBQk2P8RKj0oVPSTAAAgAElEQVSFsb8wu3KkraYkJ7ysDdAL4sZPVdIpABWLRwfkV18MpIqjdQhBEl8M/7pD7kEWfu751/1ns8V7f3ndC4qsWxE4ncDgytyfq6A2g/6O8IEudarDXkgJXoqXp8iLp9CKq5WCnudXl35wgRir2t5PanXqxYNoBmMIoMipMiKD8aCf9Q1fa0z3K/fcMX21hQc9Jb6d6+VicIXpN4bgWj0lAHJuZwmEKb4NxrJgiLST/ZMvv/5EQAREQAREQARE4DiB1TUyvakeB6sUHAH3GsbiiJqWw6ILR2B1te4Uu6MTSRciIALVCaz29Hid0YUwZPCI82PYlIclFcN1wCW7XGAM3kywboRAAP+2m7rz7TS+AFwzG6xb3kapBetorhQUrVGOtZI1fEooRUEbYGE0sDkBwVhYJD65BG2gzJ2iChNXd8EFclZJPz+RQIDMWwN1ftaZMVGDq+9rOaLKpyETsqJ1JjCyMvc3fqBmV/0GDFtdSonFXmj061TkoDqIlurv9vAXc7ZHCj9fNE8wZPgyZEruJ3hL1xrTg9r024Z/3bqdXOTlIu7IC2S7+wd1dMqtekqM3e8g/nXrzhJLUhxyZIFXbg3F2PWgCIiACIiACIhASCA2A6Re4MMndS8CeQSYo++yTuWlqli3QGB1WVCr8LdQtSqDCHgE4tV8fx0nvi6w8i65oVICW2+c+BLS07NhVdE5wfjVQ9XqEvuEyzG+YIxulXHVdH1rk1+KnrVZVqB4su3Lv7cNxOv4Rg1S9UYH5NeyEh18KmUtY+3+YMp7H/crIv+6m1tDvk6Lhe8Pcy98xb8sgWGVOS+tflcy7EypyUZsaIz9A4izV+2jc3zB/OvUe1MMea9OcLYrP7vlOi7mpRqzxvSguk8Z0425TdxiCZn35SLuy0sBNfudbvZLxzmlswQd9vht8QKv3BqOw1cKIiACIiACIiACfyEQv2kzS2ayddZCpypGBETgIgRYLIvXBGfZNHyROlIxReA4gV37jNEJe9f6AwmZvWTmWLy+GeS4eWvvVdp8vEoEwyLCrM+w3FTJvVYiKUNCt6osLsiyAJ36d1eywTo+TFY3Ey9prk7yfTG6meeDMqY6aco+Fzxe8dankX/dgRuaMNXgN+XkPW6WTl2xKpXURARSbft0Ze4LZgsTqGK/V/r6IX7ZKdZyKWMYWcejQKBjuS1b20nZU8l0r5PERO1zU1S/uuPrzcf9CEFD0pjuwzGugxYe14IfMvvLha+X/HLZOsqg1+0nX9r4epcYt9FTKHKq6RYPDbswnh7513E7UIgIiIAIiIAIiIAIlBH47W9/y8pX8J78ww8/pOZbZbnoKREQARHwCfz000/379//+eef/UDUztu3b/0QXYuACExN4MGDB99++21mEVh2ZELy2WefZcZfjcasBjUSLH6txnz+/HkfhWMQSK1Urgp8JNCQAeyffPLJkcS7PfvHP/5xNa9gErsa58RAu5nltwHGTWrq9evXriysaH///fcff/yxCwkuGFWZ0geB/i2GLv+223WqytAA3WQYMyNay5MnT9BjzJFSDd6WnFbx/v37WTq1XRb9eqsEUm07pRn6cKD3+YI9ffrUyNcQ9euvv14epCf+/ve/91928Hh4+fKlkazxk+FhwHzGf5B5lD/ooxMoGlrFj5N5nZ9pZoI3EE1jelyJqe7QaEy/2suFr5d8+CnsfpwTr9VTVuGnaq1RZ1mV4cTAj07MW1mLgAiIgAiIgAjcHgHectkSFLx1M3vmldiejN4eCpVIBESgAwFsMyicwNYin4YO5JWFCPQk8PDhQ98Eu5k1q/CGgXbzcT/Cq1evsOql1gFdzC+++AJ15G4bXRhidHMh9S0cQTHRxkHImLfYh1KCpZYIU/E7hxvwkSSzDcTmMabutg8QvcBoe50hBNmlqmxYgQP5D94uagefEiZCmDz5l+Vsyh7Mi/bmQlti/3QtLbo3d8UXgUwCwypz348BVwDbD+Du3bup8i46f3nZ8X0a6OZH/I2MwcL3lgh8GtAJTMZSom6GGwKjr/CrMyJsJj5pBI3pccX1HNOv9nIxrMKMm0EQop4SAFlue3aWVQHODdRpDefyV+4iIAIiIAIicIMEWALjTTuYYzETxRX6BkurIomACJxKgIW5YO2eEDlRnVonylwEKhPApOo2LOYkzedR6y6OM4fhHAI7a+wNbIy24xz81dZshpXiYL7+4xhXApXr/9pHBj/HsmujCMH0tSz9dk8dX9jFdOQ7H1Nejhy3fRooTk4HPAudkW8HT6PjdY1H1J0DfxhE+bt37x5HMpAUxlQ8wIwWvikwvRg3F7SNfBo2WSnC6QSMpm5ohtZio2Z9tyrfxWE1a/uoGzojvbKiTwMyGHDICPmJg8XXH3EO+jQsBTemUn5eq5RuMtAudc6cSmN6ccO44MvFmAozpwbVU1YpGZp8ignwaqHyA+XWkM9KMUVABERABERABHIJrHo2sMomz4ZcgoonAiKQQQBLjL9uyBMsANmWv4xUFUUERGAgAmwtwlaXLxBLPNXdC9hniavEpgwc3dx0Fcle1Nu0TG/KnxPBliFnCT4nl9ZxjIXdwU25wZAXgNpsA4yPvk8DH63AETmnyEQL8opvzzqrw1jVzRE7LshlQ/jgDsRoJJsN6bKIVPDRCIypzP0JA8OifVQDSH2XhZgwUyBf89NJjztu2iKRBZ+38L3Zqvg0UDRDXRtVGTO5mRC/ZuNCbapijekxtMyQa75cGL0sZyqYybZFNPWUVaqGRr3CBFhuDautQoEiIAIiIAIiIAJHCfC2zFwq+Movng1Hji48KpOeFwERuCEC8bcw+WirfBpuqIZVFBH4E4FHjx7tAuGbE3Y9aEdm9mIsHrlnG+W+pG+4FATTLSdP9QtDBnZhHre1VBd4NcHU8qixkXQ1nc6B9gC32QbYmMiGficzxjZ2edrGLRfZtroRLcd051Kre2F0TGMFv64MU6dGy8FmyX5xWsgsXXhq4BK+IoExlbn/zSzeTTbLa9uffPXLFyI6dFLk96defESjwwLOBdW1xvTVrtFnTPdb+KoYQWCj6X3nl4sxFWaAOr5VT4mZLCF9Oksq99PD5dZwehVIABEQAREQARG4WQIslbJgytYfv4Q4/j979swP0bUIiIAI7CWAT4O/aMjjLDewtWhvOoovAiIwMgHMbIYdPZac9Z1250Kxsh/nGIRwYEMQUuuWcyBSy5Fk0e2YBGwqqRKdtVk/JY8Rnjrxm8P8jadO/8nuC3YbYHz0Tz1hcm4vEweF3fSZaLTiH4ixemt4ZlzQTraKKBWIHw/fm+BlDcuKgTH1uMJF4HQCAypz5i0+lpw5iTG4+0kxCclJzX+k7NofaxhZKi7d+C4agWypqgyi3dKtzzkul8b0mEmtMf2yLxepXqbZb9zYlpCRZ79IaMzcanWWFJkRwuXWMEItSAYREAEREAERuGUCvDYEa518YJIVtFsus8omAiLQkgDmmcCngXX56sfOtyyB0hYBEcgisPlF6iCVnG2RwSP5t5m7FQOTRn76dkwbhb38baec/yu617BJ9JEhX1ojZmqxb/DTGopNIBil/I2JdJO9rdTuWez177CB2KjQ1E+pik7Fv1o43ZkDPDjnXO9lV6v6mylvqo+fqMz9bzfkDIschp9THVjXKroXZH4wC4yGL2OO2EGclFU1iHaRW43peys61d/3pmPPqOPU7ClQHH9XSM+XixTAExVmDiv1lBxKQZxUXQfRpr79aGrpJbwIiIAIiIAIiMAUBDA38irOLjG3Gs40a8wF0Cl4SkgRuDgB/z0N3cKK2+Dfg7x4fan4IlBGAMur39lzEgkOiMp5ZFcc0g98quLHMWkc2U/pGxswADBx4nhqMrUX9ciUmKxLcl6F23RlbOKJxfZDYhmoCDStXXYiLAIsZ6IeF8MXqe51ql05metmVyU1+7gOskh9hJsVc9/MhqtxgRcgibCf2E/HFarWN9ddggUXNLnVOnXvHQVpdnvkiDmhSgHRLRy1gv2VqtRsqlu9K6MqBFY7PimfqMz9wTrHrSHzqAY/2ePoUtyClMm0eCIRJLXcGirrxCpbFbV1oMZ0g3DTMf2aLxcL7VTHH7n3qacYPYWfmnYWO+vzf/2gPxEQAREQAREQARHoQoDV+cXTGTMk113yVCYiIAI3SODdu3e8wmEJwDxzg8VTkURABP5MgNnCrhUT1EJrcpnbFsvEaLEbDD2JV0S+PMHxWrv4G5Hhli9Dh5gpUXFb6ZB7WRYcSpQSm3A6y2qygVHtYEXwOAnSqPgjR05EH2Q+n9IVHXSCj92oIOOng5VCFdDH8Uio4tSlaZVfoboen0CqZ52lzOnOvki8sGwyzBn6D2qJWIZATl9md42Gjx88EoKmconHF2dV2ZESHXlWY7pBr+mYnko8bpNLSIeJRE5/RBiDWOZPqTKO3PvUU+zKTbXnDu3WFqzDrzqtIdWjFS4CIiACIiACIlCZAM7+HF/MX+V0lZwIiMDFCLCbMPPI1ouBUXFF4HYI0McztzC6MqdWdlyE4xeBkTiV4Nu3b1Nb51OPcAj86lb4VPzMcHZGslqaeT4WO6L2HsybKQZFO3KCRWYumdEoZiomi4Cpn04Pt7fqxi2THsT3BdzOPBwRaAl7m2VQaipxnHr0ZUttNMTk70e7yWter+jg/C0HWbMPFdeEvcrTkUED0NLQYC5EFyIwLIEBlbmvqNG6Ocef+I+sosbiWF3x2h4GiMFoWPGbF0u53Hi0WsyRx99VgQ8G2vWuMX0V7/Ex/WovFz7GARWmL17qWj0lRWYJv/IE+Nc2Gv0qAiIgAiIgAiIgAiIgAiIgAiIgAiIgAj0JFNj4OUe9tYRYEDFUbOZir8GtPn58rXY1WQLzTQUjyJAqRcXwdsWsKGSclN2oAhMIZmm6g7Mh0QYwYh30aYhFGick1SuNA8/HEb6uJJg/8ZHChSXFZDM7WhpOEob9YzMFRRCBPgQGVOa+og7U8ioTOppT1KsRCCyYDqWScuG+nC7Qv8jcPu4/snltZ5o/V9nMaIoINo2g8WhMX+r0+Jhe0Jumfrnw+8KACtMXL3WtnpIis4SnJnvHO4ud7wi/6rSGEWpBMoiACIiACIiACIiACIiACIiACIiACPyFwOvXr/ey6HBaAyKxvmkvsRGnYKs0JmdWsZeUWaJi882yUJXahRPDWdYrWcbiwi1mkeayhzuOH4ewr5RdoY78YmNYhIkjp0KW3H0ZqJdG37ZIyWCHOzhxtHza8bNNQzB92Y3Kd1mgxv2Fe9oABqq630dvWlglfpzAn07VePAgaAn5ydLYaDa4R+Q/opgi0J/AgMrc91H44osvNplsTif4vkwL7W0PKMwE8G3aFH5vBPuIiA7G470Ct4uvMb0dWztlN8W1o/m/Tv1y4RdkQIXpi7d6rZ6yikWBCwG5NagliIAIiIAIiIAIiIAIiIAIiIAIiIAIjEIgZ/9iLGufrX45udhr97HkS8gIB79zgn1KPIWfSMA2fbk1d6qPz7T7K9d8HL36QeInckhlbfijoExaGAVTkgwVzof/aBuPHj0qkAqrJ14R+nRgATo9cmUC+PDxhxLGMQjXok0Utm7HrTDfMXEzLxdhc7JBEVzkihe2L0ULR4qKwtdNyq53jemNxvRrvlzUbbqdU1NP2QTeqLNs5jtCBH2EYoRakAwiIAIiIAIiIAIiIAIiIAIiIAIiIAJ/IlDmFpDzEevjfHPcGjBpsHh6PC+l0ILAcqxFi5TbpWkv7GI/w0yFTYjNwb5PA4c0XMGnoR32G0gZm+ibN2/KCsKZHzqwoQydnupDYEBl/uTJE0b/Dx8+bLoOLIhs3f706dMWJG33AgaUFrMpG4gz5Lco74Bp2vWuMb1RlV385WJAhblZ0eopm4iuHEFuDVeufZVdBERABERABERABERABERABERABMYiYK+5nyvr8m2ITRn8k6g3IyvCIAQyK7e/tPbC7vPnz+/fv+/3GkxE7969y9kr3L8syrEzAT5Qwjn2ZZly+EfZg3pKBM4lMKwy97Fs7h1v1AHtAeWUTDHk+2Ru/tquAo3pjRqAP01qlEVxspkqq9HLRWbuxaUrflA9pRjdFR6UW8MValllFAEREAEREAEREAEREAEREAEREIE5CBQs23VbkjNO+/Thzrgpypdf1+MQ2DR9BaLy4Qk22bfYbhtkNM6t0f3VE6kmzmwo2wyNEcjeYz1OG5AkIjAdAdtiR59t9AEdO99GHgavX782Koijhoxfb+wnjembFdpoTNfLxSb5oSKop+RUR6POkpP16XE+Ol0CCSACIiACIiACIiACIiACIiACIiACIiACC4Gyc2L7fAY+c1XU/xaAqlUEjhCwTVBxymz05I+vpSx/2MZ+//vfX+qz5TEThXz11Vcc6VHAgbbEeQ8FD+oRERABm4Ct2xtZ+m1HpUa+FJvmyUuNUHa9x23mz0O6xvQYzO4QvVzsRnbqA+opp+KfIHO5NUxQSRJRBERABERABERABERABERABERABEQgRQA3gkePHqV+7R+uPeL9md9qjnsXdhcO+N8ELjjswf38888xlTXaAXwif3kRbcLHNYEtfQWgaH6YJG+vzWwSUwQRaE3A1u2NTk04JdNvvvnGgMnAZPx6ez/ZVZAqr8b0FJmm4Xq5aIrXTlw9xeaz/Fowr8tJdoo4+gjFFNUkIUVABERABERABERABERABERABETgEgSuvEZziQpWIfcQKFvYjXMgHVx/+IoKFu5Xr17FEW4yJPOrMTdZ9qBQHNoRhGTe1mqBmdkpmghcgYB9gAFOSI0OMLC7cyNfCvsLFI0yHbYV2VWQL7bG9HxWS0y9XOwldm589ZSD/G9+Aiy3hoMtRI+LgAiIgAiIgAiIgAiIgAiIgAiIgAhUI3ADRx1w/n81HErowgRs0xdgOFSZjbB8YoANr5mtjpVizmz4+OOPr+PccOEW9EvROV7+l5s9V/ZO6z0pKa4IiMBfCNgWu2InpE2+f/zjH404LfJlFLML2+hzG0YxT/xJY/qJ8PVycSL8vVmrp+wldsH4+gjFBStdRRYBERABERABERABERABERABERCBQQmwv2T2PVX6Gv2gbetXvzJ2Lw3Y6mxrEJtc2dEbbOrl0+k8xe7Y4CMUQY3wK8YkUsBoPfsnBgxbxexFC2rtyG2m10uchW0HjeMrRAT6EJhLmQdMNnV7EL/KLaODkQ4qooXCtP2icLdqkalRzHN/2qx3jelUUKMx/eIvF3MpTPWUTE3VqLNk5n5uNJ3WcC5/5S4CIiACIiACIiACIiACIiACIiACInAjBFijf/PmzY0U5haLweHeExVrc2E3LgsuNc+ePXv//j0HOWx+s5z0MWUROU5HITdGwDBp2CXFA4Z9k3Yc/SoC/QnMpcwDPgW6PUih4PaUTO0vUHz55ZcFBZn3kYIq0Jg+b3VXlPz4y8VcClM9pWLjudWk5NZwqzWrcomACIiACIiACIiACIiACIiACIjAfAQKdhWzWvdhjL/vv/9eRzWM3OYM466x5+msEhUs7DpR2fTJZybevXtnf32AMyo4eHxqu3XqmI25FvFdxQ14YZ/8MaDAEukKBOZS5n6NbJ6vHpzB4z975PrIgFKWLyW1M73UFyhgaNPg/CSDs8b0g2P6xV8u5lKY6imGKvB/uvIEWG4NfkvQtQiIgAiIgAiIgAiIgAiIgAiIgAiIwJkEClYeU8s6ZxZDeQ9JwDjverRWVMX09fHHH+Nq8/jxY6M2KLhtTTGeHeGnlD+KsYg/gtidZThiEOLkj87SKjsR2CQwkTIPymJ3qHba2P6gTIt87S9QkKNRiQG0G7jVmJ5ZiY3G9Iu/XBh9TbPfzJY5YLRGnWXAksYiya0hZqIQERABERABERABERABERABERABERCBcwjYm8vPkUm53hCBlH03tTh4VtGPbFYLZOazFLZnA+YujnYInprlNrUin6roWco1jpy2NXQcOSXJ1Qik+vhoyjyol4q6PUjZuH379q3xK/Muw+ppPGj/9PXXXxsRNj+TZDw7408V611jekED0MvFLApTPSW/eV95Aiy3hvx2opgiIAIiIAIiIAIiIAIiIAIiIAIiIAJtCXAkfkEGbIMreEqPXJBAahN/anHwLEQVF3YpAlYQezPu06dPzyrpwXxTJsyCrZkHJbnVx/URilut2dnLNYsyDzjbur2Rsd/O1B4dAvkzb9+/f297ROkLFD7JvVWgMd2nl3Otl4tZFGZdZXXDPYVmf+UJsNwacvSe4oiACIiACIiACIiACIiACIiACIiACPQgUPZVaRneetTNTeSRsnaP1oTqLuxSdV999ZVRgRQfK5QRYdifUv4oqYoetiDDCjZa1xgWlATrTCDVx0dusbhgGsZ+tlPz5aAWGO0BpYWHweZRDS3Oh2iBrlaadhXsdWtAKo3pu6pGLxezKEz1lPyGfeUJsNwa8tuJYoqACIiACIiACIiACIiACIiACIiACDQnULC8a3+surnEymAeAqmF3dSep1NKZn+EG9NXwQI9j6TKvpTRMLadAiEnU+OYltTGxJxkFccnMLKR2JdT11cjkFJoQynzoFKqW+yC9FO3tnovGFBSGbnw169fu+v44ssvv4wDbzhEY3pm5TYd0y/+cjGFwlRPyewpRGvaWfLFOCum3BrOIq98RUAEREAEREAEREAEREAEREAEREAEVggUHMJsL9mv5KGgqxJILeym9jydwsk2fZWdpUxB7G9L77Jef//99+y1vXPnDvYwY2m1NT1DZruwrQW7sfQnPcljsxZouhRt+eOav81HZoxAuf5ayvd/LuWNFHMKZR40GFu3F5hdg/RXb9++fbsavgS2yJQcDeWMZ95nn31miOR+evXq1TLQZMZ3D452Yde7xnRXX0azOT6mX/zlYgqFqZ7i+sLmRdPOspn76RHk1nB6FUgAERABERABERABERABERABERABERCBXwgUnIdsL4T9krSuLk8gtbALmHGMmnZ7LrZC2QcY7Nri/PTp08URBI+ib7755qxmZchsVPRZ0s6br7F6Xr1QGOBxl9n7lyMGKb98+fLhw4f44iy2UnrEvb/+cc0f+fITNtQnT57YxuCcHI04FymmQeD4T0YfH0eZB8VspNuDXILb/pnaX6DIP6qBmMtAQxGa9seAWPXbRlWAyjJENcbH+KkrjOkXf7mYQmGqp8R9MxVidHCjrlOpTRcut4bpqkwCi4AIiIAIiIAIiIAIiIAIiIAIiMAtE8CqtHdPFVY3rES3DEVlq0TA2PDX03Zrl6bRwq6d6a5lUF/C4p2mtjw5vxpV1ugT9TlSDRjHtn5tCmxw3nz29AgMDfgo0B5wYHj06BEGV3xxjNNZ+Inm/fz58/v37+Pl8ODBA84mOb0UmwJcpJg+hymUuS8wzhZGV+IMg0Zay1fXvjzLdbGfXJyUC6nyBQr8GPx+umuEcpIMctG/Cij4LmK+hLc6pl/85WIKhem3w7jztlBWk/YUxDZGk0ZDSVwjJ4bIreFE+MpaBERABERABERABERABERABERABERghcBXX321EmoG2cvo5qPlP7Lszr5e1o/4Ywcw+4DlXVFOs8uT1FQqn++++y71U8/wTdNX8XfQjTVQCphvAgl2zRbLc5xqqkT5ZTkuwxVSmPQrP7gjoJ/xZsBHIdVUNquPkQUjH84Nwx4AcJFixjU1vjIPZD7FYocMdv+trsA5EyUouH+LYdKoOD+mP6lr5/Ph59joWmN6PtiUoq41pl/55cLod5r9ZjbRcWa/CNy6s2QyOSua3BrOIq98RUAEREAEREAEREAEREAEREAEREAE1gmw+rb3wIaCxcr1vLNDMSaxnRdDBUtL/GE5YB8wBrBhrV/ZJbvxiKn1cSpxhJK3M33ZKed/vNy3NjXaPJdZESlznbErMTPlG4uGUfBIiY7YPNCTr/76183rCyWMIwLa2G7z+UwW54Zu8mcKdpFiGjQGV+aB5HZrbKRLAztcIFILVVnrCxT+540KPh8QlPTE23b1bqesMT2u9Iu/XAyuMO32fERD2inP2FNo2xefAMutIdZvChEBERABERABERABERABERABERABETiZwF43BQ4rtvcIVi/P6vehlwPMq+elBCsSSBlybtutwbbIppisYvetTXvdj1YTLA5MVdmJZ2gXl6Xpgwc/QpFaPd+UGWsBdYFJcvnj4AS8DTafOhgBJwrK6zvfHExweZzGRlnsflQlo8xELlJMm0ZKcaU0g51a619t09oRo50heedMcWMy1AX+VZkagObtf4FidbpllHrzJ7w9+DYNJ2zxL3k19UZtVAW2Lkp1jVUylxrTr/xykWoVgyhM9ZTV7pkKTNXaRSbAcmtINQyFi4AIiIAIiIAIiIAIiIAIiIAIiIAInEaAPVV7Fx+fPn3aTVzWwY21+25iKKMCAqklv0EqtNHCbmoBdAGYYhLjxRrkW5swV8dxuoWkCpVau+8m2GgZ8U3xgyLZJrTVxFGScWPG28DePr6aVH4gRspUm2SjKsbRFy9ecPjEjz/++OGvf+/evcOql+OgQ8tPJZ4vYZWYFynmJquU4hpEmfvyYzhP6SuitfvIQtwHfamq+1LUOqrBTwd9XvFLGegl9CFHbfFtGnLhXzo1jlD0KZ9MxetGVWA0J4RPdY24XFcb06/8cpFqFYMoTPWUuHsaISkNcJEJ8EcGGv0kAiIgAiIgAiIgAiIgAiIgAiIgAiIgAmcRYJUZa1P+chs2J/bedTizAfuEsXewup3gLP63mm9qyS+1RNiTQzvTl++LEJcov9H61iYswcft5bEwmSGGoT21dp+Z8k1Go9nn69KYAPYGrEFxuBGS+nQFYhhnPmNffPz4MckuLZZE8sVG//vtc5ENgzHqmr+U/ITzxyZyNprTEeyegjAMMWRkFDznp4sUMwfFkTgjK/OgXAp5KAUAABpYSURBVI0sdkEu8a3dfYyeGCeVE+Lv+4/j0w3jwDgE3e7jquixyqwSP4Y4R0IIh1V1pyuN6au0VwO7jemXfbkYWWGqp6x2ilRgt86SEuD0cJ3WcHoVSAAREAEREAEREAEREAEREAEREAEREIF1AiyR7/oqPDYttuKtp1UvlL19KdMXq/YnGnrrFfGWUzIMOcZCYR8ivi0nzjHf+SB+1g5JfXE5eIp1Z/9s/0wbVZBIrduUuY6yqA/GkA+6evj1Hie+GlLmJ0TdPfvzH94D/OFqkHKPCDLFUhX7NHDkD42W9HBcCOLHt+wIt42yyyNVjKwXKWYMuW7IyMo8KOkput020qdsnIHk+bf0tdTUiETQzDndkJh+F8v/bsWmnOiTlE/D8ix1lPmNjM28XIRT6p3cNaa7Kli9uObLxcgKUz1ltaGmAjUBlltDqm0oXAREQAREQAREQAREQAREQAREQARE4GQCLILbS12xfPgcNPVsYFnQEGnvhzNi+RXSgUDKnJNaKOwg0pKF0bSIcMStwXYPsn91xfebN1YTY4ncPdLuImXtPkKpnbSnp3wQCy0Tm+WuUqQac6a9zeWFt8Gm8Oj8wGBJH+frEvg6uHRyLmjSKeXgHsdwa1uLXcxdFxcp5i4mOZFT9XW6Mg+ET3WHJdpmCw9Sy7ztnKntyZTznRfKhSeT70QV+ypllj2O5ntLxL8uIWRddwLZrgrsUdv+1RX/smP6ZV8uhlWY6imuV+ZcaAIst4acdqI4IiACIiACIiACIiACIiACIiACIiAC5xDI3EHrC4dnA9tz/ZAq11j1EMZYemOBWNvEq6BunUjKhmRUbmuRlvRtAVJi58hmb9bnSPzNRGj/vuV4+VLA5lPtIqRYHaHUTtrTUz6+CznnJANXTA4+Se3bTplV3LPxxaaJDp3vP8U5IhhHM7eG+w9yHSQV/Lrc+mbX1QhlgRcpZhmc1FOp/p7SD6l0moajPA2TP/Ve1lY3ZbYhpNBtJlsWITM7/xAgXKCOK65FWpwVUhopKE6O90PwiHHbrgo0phvYc3665stFqhvaDTWH58E4tgApsXMyvb2eQqlTuI6AyoE5Thy5NYxTF5JEBERABERABERABERABERABERABERghQDr2rssaiTBwjT7bit+U4A1cVbYjQ2grCXt3Rm8UlQFdSGQWvhL7X/qItSvmpq+cLgxjKY//vjjZhl9Yw994eHDh5uPNI2Q6oypym0qzBSJ+/bCAoH9BrD5eGqPNS2nwIKb43bjRKKYnDbvbvde5LSfRoriIsXcWyN2/FR9NaojW5jUrykT1BI/VYRUapnhDCgpJbmkUP24HWOIIUf6/qbkOKT6Mu+d+Bnp21XgP4gDSq3jWDSm+2A3r/2q9yM36iBkccGXixTMcxWmeorf4HOu+3eWHKl6xpFbQ0/ayksEREAEREAEREAEREAEREAEREAERKCEAIuPLLrZi+ZBuqxi37t3D1eDg84NODSwqYstvMZWP9brK66/BwXRbXUCKXNOaqGwugCrCdp2l9Ri9GpSq4HGNnSjbS9JsffdN1T7J1ev5tU6EHlWs+AkAJ2YskqGwIO1RiPJ9NzCROEf7OHLc9C1wk9q9ZoGcMSngTRzjK/nKgqEvEgxV6s4CBxTmQdCttbtQXbLrZ1pwaEpq7n4gbbH0qbXDlrd951CVzD18tM/cp3juufSr3Uci10FGtMdcC7OGtOv9nIxpsJUT/H7wub1WZ1lU7CeEeTW0JO28hIBERABERABERABERABERABERABESgkwAI3ng171+KxruHcwEIetq5d/g0sG2HDw0SKMdg2YuFs8ebNGxlTC+v1pMdSFoVa2zQLitV6YdewKBsHpC8F8V0iQIcloKCAFR9JsUpVa1nWnEiB2sn5K0sfG15O4sQpSz94Ch110LMBdZrTQYxaMBphIG3Zre98U5bCFJr8IsXMrMFUe8tpq5lZHIxmez2m5D+YaUpJLsk2yrQ4WaZn/rN4Fx30TwrobTpV+PHt+vJj2tetq8BQpxrT7arxf2WEvdTLhd/RfA4nKkz1FL8iNq9TuFI1u5ngjBE+mlFoySwCIiACIiACIiACIiACIiACIiACInBBAuwFXLwNUluBU0xYA1qWgXBB4DOrrJjzxzUr3csJEGxEZjMf/7IWzPqm7cfg50I6xJ/CEuaLrevPP/98aRIBCgJTu9mCmNVvbVPK8fVK1u5JZLXUZG14KvCTbyOx5ayOZTXB1VIQ03e/WH1wVyClzlcFu1JeIvtUCx4veARXLdCl6OUkeP/+/RcvXqQ+QcI5DYYf2OPHj5uqSjp1LReQTRSUtGlZDAEuUkyDQPDTgMrclxCDvXEcDjMQ+5ADP6ld13Y3r6sqnWAY2lP5MsVKdRkQMTFzlGCCq6hLs8oFU7X8dJCkSge3x0qN6X6NpJpNo4bqZ831pV4uBlSY6ilBg7Rvz+0stmz9fv2gPxEQAREQAREQAREQAREQAREQAREQARGYisC7d+/2HtvQYqmFxcGpsEnYXwikjqSmXf0SqeMVTdpoophkqshi5MJPq1nQyH3BsDatRuscuHgj+YJxTWBdMY6bnQIJi29HKxfdBDsEncgJRvvBa2G1XpZSH2nDxqZkH2mtxumnmbpO9RcHpODiIsUsIGM/MpoyD6TFDSjVigin0oP4VW5TTJwkVXJZTSQ1N0NjrMaPLZq4iq7GPBJojH2OiX9xXJnYOR7Rhz4HI5eUjrrymO6jW70GWqoB+82j9XXTl4uUctDsN2gSY/YUhFydaFWfAAc0RrvVRyhaayGlLwIiIAIiIAIiIAIiIAIiIAIiIAIiUJnAsrOKdeez1h9ZP2It/tWrV5ULpuR6EWDb6GrjYXc+2zR7SfFLPvapAMHq6i+P7byi49BrVh9iT2RQcE4kJr7/lXE+YXDWURa+zBzZ4vb1+uF9tnX6OU56Tc1mWtBTBaS5QpvTbu7cuUNX4l++9cMhOqv1siSSanipLArCR2icBWLvfeQixczHMpoyDyTvo9uDTPEMCEL821oDip+mu47dFJaf+OZOMMSgyWnMgd5GUbQ4c4WxbFepjx+l06feNaa7hlflAp40y9t+uRhNYaqn7Gq6mgAvuOTWsKvZKLIIiIAIiIAIiIAIiIAIiIAIiIAIiMAoBFgQX9YfO2+qZlMyS97Gof2jAJIcJoGUZTd1vquZWNsfU6IW5EqvWTU7sbKMlZpWzfcF+JfFfT434Jt28GngEwYFOVZ/ZFV+cqlIqbrMoyXId+vBuLrnb6+ohiuDSworES3K3ba4WPVSapHRuWlepJh7Iaf6/gjKPLU3mjLSAU9xUknh2ot9NX7K0M5owhEFjC/LEINtlQ9P+BUEDbwx2gH5+uuvEWBV5jgwR63FT+WHVKwCjen52DNjgvS2Xy5Szc/vj5msWkdLiVqQ7w30FEqtCfBfqn604yMkjwiIgAiIgAiIgAiIgAiIgAiIgAiIgAjsJYDlALNrU5MPa+44NJDRXtkUf0wCKWsTezr7C5wShvU7Wl11eThpOd/AsyykVpehOMFVyQksTjD1YGd/qb+s1a79LyXh8XDUZhXnhjWp/xRGvRw/Uj7HsEGc4zSWFFJl8cNTB7wfkeEixTyCKPVsSn+eoswDIY2PUND7gsi1blNAaMNMk2rlYqRDr19V1H4n8q+pKWQ2EqzyE1mkZomoQd9eeHzYNargeOIxDY3pMZMqIdTj7b1cpBrnKQozJQz6QT0lbsOrerXFBDjOeqgQndbgD6C6FgEREAEREAEREAEREAEREAEREAERmJIAO//YSs7+KhbIWJvGPrS69FNQNtIhNXYbc37ys2fPyKggET0yIAGqkjXcWDD/swvxr41CEIal8zhxLOu0ujj8YAgbat+/f4+9bbObgAh7yThnkyC2f4aE45BjEnaRdeEIoDbRbOjMFj4c2CSorxZHyjv53UVT5wyXy+kXFynmXs5DKfNAeA4nWDWl0zvanX+TGlCQpM+GbHo9fT/HawrNw/yKT3ohc4Cu+i1ZMEtE3TGuua4EE4ZC1GBdHZiqAo3pQbUOPqZTj7f3ckGhNPudbvZLxxm8swRdu+ntHZwsmmagxEVABERABERABERABERABERABERABETgLAIsYbNrEDsof5wqzL/4PaweL7yscbPOxVH8/Msfi90ckszy31nCK9/WBN6+fcunFuJcMHucYsjHtIMdaPnSMM0PUz0msVi8uiGLmYdM6SlL16Av0PKxvrDw3frbAXvLgpMH32iPn6JfV++qNA+AQAOdQI6LiuBiuV1kOJ6p/715t21xqYjlluturZEiY/Xkz/7cdczfDwEUTZe/Wo2HXsAB8n4W8TVG4loOQHfu3InTD0Lw9alVOpfyRYrpylv3YjRlHpSOxkkbZgZC70C1osQ6uPvAhIw6DyhBwbllXEOlLDOxRbMtU6zRhhhMhvfu3VvkZyCu4nSiMT1uD0FIzzE9yPrI7ewvF6MpTPWUnNY4aWfJKdreOHJr2EtM8UVABERABERABERABERABERABERABERABG6EALZJTE1BYTC3sOYbBOp2BAKqr261sOwLxCaKd4XvFrYIsJgnl2sstYudcvGGqW6vvYi9/yLFbNeApRzasb1Cyhiq0WBLSTm/gf54hVKfXkZ127OqQOTPIl+cr6rMofvIXelCBERABERABERABERABERABERABERABERABC5FgD3l8e5/tpayh/74RvxLkexQWMxOsQ8K+bJTv0PuV8uCBXT+Pvvss6sVXOWdlICU+aQVN4jY7rAc5PGP5BlEvJsUQ2P6idUqhXki/IKs1Vl8aL/2b3QtAiIgAiIgAiIgAiIgAiIgAiIgAiIgAiIgAtchwMLuamE3D71ffUqBTQmsVgrnBMj03hS7EheBKQhImU9RTcMK6fvMMawMK+ctCaYx/cTalMI8EX5B1uosPjS5Nfg0dC0CIiACIiACIiACIiACIiACIiACIiACInAhAhzJsLq2u7qAeCEuQxZ1tVL4CPqQwkooERCBrgSkzLvivrnM+OCOK5PcGhyKphca05vitROXwrT5jParOotfI3Jr8GnoWgREQAREQAREQAREQAREQAREQAREQARE4FoEVu3ibNx8+/bttUCMXdqXL1/GAmJ8evDgQRyuEBEQgQsSkDK/YKXXKvJ33323JPWb3/xGn6CqRdVIR2O6AafPT1KYfTgfz0WdJWAot4YAiG5FQAREQAREQAREQAREQAREQAREQAREQAQuRCC1Ze358+cXojB8UVd3qj1+/Hh4wSWgCIhAJwJS5p1A32I27rSGTz/99BbLN1yZNKafXiVSmKdXQaYA6iwBKLk1BEB0KwIiIAIiIAIiIAIiIAIiIAIiIAIiIAIicC0Cq1vWvv322/fv318LxKil5eQMZ3NyMnJUw8OHD92tLkRABERAylxtoIDA999/756SW4ND0e5CY3o7trtSlsLcheuUyOosMXa5NcRMFCICIiACIiACIiACIiACIiACIiACIiACInAhAmxZW933//Tp0wtRGLioqydnrC7HD1wIiSYCItCcgJR5c8S3mME333zjivXFF1+4a100IqAxvRHYvclKYe4l1j++OkvMXG4NMROFiIAIiIAIiIAIiIAIiIAIiIAIiIAIiIAIXIsAHgx8UTso8+vXr3VgQ8Ck/y37aDk5I8j3d7/73YMHD4JA3YqACIiAlLnawF4C7ox3DgHC0Lv3ccXfRUBj+i5crSNLYbYmfCR9dZZVenJrWMWiQBEQAREQAREQAREQAREQAREQAREQAREQgQsRwJKxuvtfBzac3ghWq8BZoU4XTwKIgAgMRUDKfKjqGF8Yznj/+eefFzm//PLL8QWeXUKN6UPVoBTmUNURCKPOEgBZbuXWsIpFgSIgAiIgAiIgAiIgAiIgAiIgAiIgAiIgAtci8PDhQ84ACMrMgQ3+V7eDX3XbmgAGp/ioBixPn3zySeuslb4IiMCkBKTMJ624U8T2DYdya2hdBRrTWxMuSF8KswBah0fUWVKQ5daQIqNwERABERABERABERABERABERABERABERCBaxFYPQPAt3lcC8cApY3h862Q1XM1BhBWIoiACIxCQMp8lJoYWw4Mh3/84x8XGT///HN9gaJ1dWlMb024LH0pzDJuTZ9SZ0nhlVtDiozCRUAEREAEREAEREAEREAEREAEREAEREAErkWAMwAeP34clJnTAl69ehUE6rYDAbA7g5PLjsV3WZ4cDV2IgAisEpAyX8WiwICAbziUw1wAp/qtxvTqSGslKIVZi2StdNRZDJJyazDg6CcREAEREAEREAEREAEREAEREAEREAEREIFrEXj27Nnf/d3fBWXWwdQBkA63P/30U4yd3bQPHjzokLuyEAERmJ2AlPnsNdha/pcvXzrPOQaXjz/+uHWOV05fY/rgtS+FOU4FqbPYdSG3BpuPfhUBERABERABERABERABERABERABERABEbgWgTdv3gQF/vnnn/n2cBCo26YE2EQLdj8LPj+xek6yH0fXIiACIuAISJk7FLoICGA4fPTokQvUUQ0ORaMLjemNwFZMVgqzIswjSamz2PTk1mDz0a8iIAIiIAIiIAIiIAIiIAIiIAIiIAIiIALXIsCWzdjCgUH9+++/vxaI80oL6tiD4ZtvvtHnJ86rkx45v3///k70F7eEWJTnz59Hz93BbBnH9EOePHkSP+VHSF3fu3cveHDXISIXKWaKXs9wKfOetOfK69NPP3UC8/EpHdXgaLS40Jjegmr1NKUwqyMtSFCdZROa3Bo2ESmCCIiACIiACIiACIiACIiACIiACIiACIjAtQhg7/RtHkvh45BrQelY2i+++CLIDbPTZ599FgTqVgQGIRCcLDKIVNXFmLGYUubVm8ENJMjxS+7zE3x2iuP3b6BQIxdBY/rItePLJoXp0zjlWp1lE7vcGjYRKYIIiIAIiIAIiIAIiIAIiIAIiIAIiIAIiMDlCLx9+xZrh19sTHq79mT7z+o6nwCQf/jhBz8+DiUyO/lAdC0CIpBPQMo8n9UVYr58+dI/A4ZzgK5Q6hPLqDH9RPgFWUthFkCr9Yg6Sw5JuTXkUFIcERABERABERABERABERABERABERABERCByxGIPzP8+vXrV69eXQ5ExwKDF8h+hjiXyOzkA9G1CIjAXgJS5nuJ3Wp8hphHjx650vHBqU8++cTd6qI6AY3p1ZF2SFAKswPkOAt1lpjJaojcGlaxKFAEREAEREAEREAEREAEREAEREAEREAERODqBPjMcLy2y/GwfPj26mjalP/9+/fx6btUwW9/+9s2GSpVERCBSxCQMr9ENW8VEquhP8R8/vnnHLm/9ZB+LyegMb2c3alPSmH2x6/Oks9cbg35rBRTBERABERABERABERABERABERABERABETgWgQ+++yzFy9eBGXGLvLTTz8Fgbo9SACk9+/fDxLBp4Hl9SBQtyIgAiKwl4CU+V5iNxafo/V9nwa+bYSXw42VcajiaEwfqjr2CiOFuZfYkfjqLLvo3fnw4cOuBxRZBERABERABERABERABERABERABERABERABC5F4NmzZ0+fPvWLjEUEG4kfouuDBFhD//bbb/1EcCh5+PChH6JrERABEThCQMr8CL2pn8VD7ocffliKoBG8Q1VqTO8AuXUWUpitCS/pq7Ps4vz//eu//uuuBxRZBERABERABERABERABERABERABERABERABC5F4B/+4R/+7//+7w9/+IMrNdaR//7v//a3frqfdFFA4MGDB//5n//pP8gnz//lX/7FD9G1CIiACBwkIGV+EOC8j//Xf/3X//zP/yA/3574j//4j3kLMoXkGtOnqKZNIaUwNxEdj6DOspeh3Br2ElN8ERABERABERABERABERABERABERABERCByxFgK9X//u//fv/9967kGEgI+cd//EcXoosyAhzJ8O///u/+s/g06JPnPhBdi4AI1CIgZV6L5Fzp4Ib4t3/7t//8z/8cnL00VymmkFZj+hTVlCmkFGYmqLJo6iwF3OTWUABNj4iACIiACIiACIiACIiACIiACIiACIiACFyOAB4MwZkNeDn8zd/8DbvZLseiXoFxX/i3f/s3Pz35NPg0dC0CIlCdgJR5daRTJPj73/+eT1FMIeq8QmpMn7fuUpJLYabIHAxXZykDKLeGMm56SgREQAREQAREQAREQAREQAREQAREQARE4HIE2LXGdk//cwnffvstvg6EX45FjQKzTS3waXjx4oW+PVEDrdIQARGwCEiZW3T0mwgUEdCYXoRtgoekMKtXkjpLMVK5NRSj04MiIAIiIAIiIAIiIAIiIAIiIAIiIAIiIAKXI8B2z7//+79/9eqVK/kf/vAHeTY4GvkXLOl+/fXXfvxvvvnmn/7pn/wQXYuACIhAIwJS5o3AKtlrEtCYftv1LoVZsX7VWY7AvPPhw4cjz+tZERABERABERABERABERABERABERABERABEbgagbdv3/Kh7p9//tkV/Msvv3z58qW71YVNIFjS/c1vfsO5F5988on9lH4VAREQgboEpMzr8lRq1ySgMf0i9S6Febyi1VkOMvz1wef1uAiIgAiIgAiIgAiIgAiIgAiIgAiIgAiIgAhcjQDn8f7www+/+93vXME5eICv5LpbXRgEAOWf0wBGYMqnwSCmn0RABBoRkDJvBFbJXoeAxvTr1LUU5sG6Vmc5CJDHdVrDcYZKQQREQAREQAREQAREQAREQAREQAREQARE4KIE/E1XHDnw008/XRTEnmL/9re/dQddPH78+NmzZ3ueVlwREAERqE9Ayrw+U6V4DQIa069Rz/9PKaUw/x8c2TfqLNmokhF1WkMSjX4QAREQAREQAREQAREQAREQAREQAREQAREQAZsAH5745ptviINPw9OnT+3I+nUhsID69NNPv/vuO/k0qFWIgAiMQEDKfIRakAwzEtCYPmOtHZRZCrMMoDpLGTf/qf8fTxe4OEawmCcAAAAASUVORK5CYII="/>
  <p:tag name="POWERPOINTLATEX_PIXELSPEREMHEIGHT#5C6D61746862667B777D5F7B4D5644527D286D2C6B29203D205C667261637B5C6D61746862667B525F7B6E6E7D5E7B2D317D7D286D2C6B295C6D61746862667B657D286B297D7B5C6D61746862667B657D5E48286B295C6D61746862667B525F7B6E6E7D5E7B2D317D7D286D2C6B295C6D61746862667B657D286B297D2C0D0A" val="183.3333"/>
  <p:tag name="POWERPOINTLATEX_BASELINEOFFSET#5C6D61746862667B777D5F7B4D5644527D286D2C6B29203D205C667261637B5C6D61746862667B525F7B6E6E7D5E7B2D317D7D286D2C6B295C6D61746862667B657D286B297D7B5C6D61746862667B657D5E48286B295C6D61746862667B525F7B6E6E7D5E7B2D317D7D286D2C6B295C6D61746862667B657D286B297D2C0D0A" val="117"/>
  <p:tag name="POWERPOINTLATEX_CACHECONTENT#5C6D61746862667B657D286B29203D205B312C205C74657874726D7B207D20655E7B2D6A325C7069206B465F735C7461755F7B302C317D2F4B7D2C5C74657874726D7B207D5C63646F74735C74657874726D7B207D2C655E7B2D6A325C7069206B465F735C7461755F7B302C377D2F4B7D5D2C0D0A" val="iVBORw0KGgoAAAANSUhEUgAABrUAAABfCAIAAADJW9tZAAAgAElEQVR4Ae2d7dXdtNKGyVkUcKAESAWQEk6oACiBpAKSEggVJJQAVEAogVBBoARCB7zXOsM7zBnZsmzL3rb3/fx4lrYsjUaXvsZjWX7w119/vac/ERABERABERABERCB0xJ49+7do0eP/vjjj19++eXjjz8+bT2kuAiIgAiIgAiIgAi0EpD900qqLd2/2pIplQiIgAiIgAiIgAiIwEEJfPPNN7///vuff/75888/H1RFqSUCIiACIiACIiACXQnI/umK870H2j/YF6ikiYAIiIAIiIAIiMDOBD744AOcgxT69u1b7R/cGb6KEwEREAEREAERuAkB2T99sb/fV5ykiYAIiIAIiMCJCLx+/frXX3/lrUzbe+UBqvDTTz89fvz4RHWRqndL4IcffjDn4H/+8581zkFe0mlniEXennhS8ixp7eUqpQiIgAiIwCAB2T+DWBR5LgKyf7q3l/yD3ZFKoAiIgAgclMCrV69wInz++edrPAgHrdsitX777bfPPvtsUda1mWiLp0+frpUylf+TTz558+bNVCpdPz2B7777zurw1VdfLavMgg6JL5Lby5bi/Nl+JbH6agWOLomACKwkIPsnAbyh/YMmC1acpH/LTy0rLZTOnkb2T/cWlH+wO1IJFAEREIHDEcAQ5NsFtsPo+fPnC95A5AEd55rxxw47k/Pvf//7o48+Qixugi+++OJwdW5Q6MMPP0R5qxH7B1OOTTcPsmkxFbfFz31K2UJzyWwnwNY8BibpGZKLR6IN6vZCScnwb0mPei3CmUlapCmNCIiACMwiIPtnENcN7R/02cc42aeUQbyK3IeA7J8tOOv8wS2oSqYIiIAIHIvAp59+Gu0kjvJ99uxZo4ovXrwg/eQdPhuXvv7661PvTHzw4IEz2eGxM2YNrklKxDX5448/+iNQ0wHHJdjx+LhKYwGaBgn8ff/997GVSY8Hh1ujsYyKvwYBxvK3335LXRiAjNb1laLP0CF5kBBF0ZfokHTLZS8Cx1t0F4s0tjPz/9TzhldHAREQgQMSkP3T0ig72z+oJBOopV2Upk5A9k+dz8KrfJ9EfyIgAiIgAtcmkFaIly9fttT3l19+8S1C+MvIRQwuLbYfEsBZ4FddPh6KFskHTGOuultVhLMOvWgLQHgBJZqGlnJReF4WCFGWcxFwJzKt30vzskMSs0Z4Gl88TiBmjUDlFQEREIEWAr4gWkD2Twktzc/7G3LliiMTqGwmxZQEZP+UTNbHvLdehCSIgAiIgAgcnICvoNjHOPVatHVzjfQVQ409a1E48vFPtcg/Whqvr91CrPSGzK0d5riV6//nSojp3W/L5qwYr/D1CHi/7Tvu8P57V7TAGnTcfLrbGp91Rz/mGq2UVwRE4B4IRBNF9s9gi/s6YrP9zvYPKskEGmwXRdYJeL+V/VMHNffqv5L9p58iIAIiIALXI+BePBxGOPsmK8jLgPbhDtIT5vWcsSycd4bAaH/zimsl/Zicm8fbCW6uxqaHD3opHkil40PxSwsCbmq7o3CBEGU5BQF/LT29DrxS+Y4dki/k0A+ZFpglmIj4pIneJl7ZOsouAiLQTkD2zySrNOHvbP+gXlJAJtBkkykBBGT/bNQN5B/cCKzEioAIiMCBCGDtcdQLT5D4zEjL8WFffvkl2vNEjvST1eBuP/kc8QW0n284KX+fBNE89b1O+xRNKencwJXGsWfnAPLdqqCC9ifAoOagQCt38ZdJBtWOw4EE3qMGE1ciOQ/RvozEkwaOyOyrZKVcXRIBERABIyD7Z7InxAl/f/sH9WQCTbaREiQCsn8SkI4/5R/sCFOiREAEROAKBF69emW2WjQZ6xXDReh71iwlH0xg42E916GuRvN0sTdkWY3YYJUyrlTA92dp/2ACe7Gf/vCc4/w6Vq1Lh8R2Zx+x7Wpk/07jk4mOtZAoERABEZhLQPbPSvNjLnDSd1lxYrkygSKNq4Zl/2zXsu9vJ/omkrFH6S48pvap4SZqNBbK/hps+lOo2lijO0lGN0u7pcqK7785v9RBMSKwjIAtukyks7LjCLCPqHoufmJq+88jB3jnMaq3s31c+mF7vaAt/2Bs1uuFN7KP13dIvIG+BxlpLXuWr9c6qpEIiMDpCMj+2dn+oYesX3HGuplMoDEyF4i/H/sn3aGUbdff5zD3wMIjp/czsHhSfWQ9TTfO57YGPoW2x+e5p4aTzkFaVuev79kiKqsjgfQZO7yE7cKTWclxY+15b5sybX7c+cuqiRs/19Ow9UUT0XqSh5Ww0cnc1Hdlh/RHC3zk5LD0pJgIiIAIJAKyf7AcdrZ/aIKVK05qRPspE2gQy2Ui78f+cX+RdenB//gl+rbsdd4v5mG1nXHDbd4pDrhh2+DLly9pZp6xn+6grsHeqUgREIELEEjub043a5+gkpH3559/nuUV4/j4mgfOO293iqXThRLGNZ1K+9PX0Dt43o0enlPrxR2S18TockwaDCJmkvap4+CopZ4IiMA9EJD9s7/9Q79avOJM9kmZQJOITppA9s+mDXcR/yCvsNmbLLyuy2HYmyLrKPzJkyfmIuQtPMIdJUuUCIiACCwjgFMvZUymW7oaf5avcvBFgpjgsOErHT4IZM5A4H/8qPRhyUuxZQRoYv8ySV/7YfFRUPYpEoY8llj9o+fLqqxcIiACIrApAdk/HR9PNrbU4hWnIl8mUAXOBS7J/tm6Ea9w/iDOwadPn0KKV1oWn3WFLcuqgF3Ltmr+pzDCsXcXC6+0ImY9ZXFulznCtyiiUrourSdAh9l5q9F6nSVBBCoESh/fmm/gltZ2pehbXUrm6c72cel+bTl8kG3y+DTHtmfaS1JrGu5WbaFyGwns9vAcfSY7JMY6o4YOiUsaxU7xDkcjZyUTARG4HwKyf3a2f+haMoHuZ3z1quld2T/sgeXd4RId9v/Dhw/L+C4xp/cP8lqxOQf5HDvhZVA41rGcnpIou91KkV1+8gIOHkn6On/Y1ifa/9il+hIiAiJwKAL4AjCRmZRcK56OeHhu4BRb2NL8v7N9vKx03zs22CLYExy1wZkbg1cVeQECGAxWizXDc5BD6pAYV4PJPFKfInEUCoiACJyagOyfne0fektacRoVkAl06oG2UnnZPysBTmY/9/vFbPqw14q5BU3zy2TNY4KWvI0TVhTbHmbboJngvGi82MvZXpxSioAIXJgAe3l46oCZ++C/f7iK2Kc8ttFskAPn/tqMx9TKGQjtu4HS2T0IL5/GD5Z428i4BKBwfUcwUzSPlEgDXf7D1t5kWVyFWDpCWtYaWybqjhseNbU33GLllfEmBDB+zINPd53c3DdXw1kdkj5mZhifIkGr+tiZq4nSi4AIiMAsArJ/ZuEicZzw97d/kgL8lAk0twXvLb3snz1avO/nTvaUxoY+35nC3eyaosmOactuC/54SXnwhnbrr0DG6nCPvaY6yrs1gegEoeG2K45eRyfnT11iO8gXk8xUZisH3YbZLFpaO3xLNBaHGujQiJdJGG1J32vZw3fWPjZjoezGGtMZJX11oKa+WBDZXlYSHicTU6NlOaNoErNgJWm3/fn999+DZWUjkh05t63I8Uu3DkAfwH3fV9v2DklKHw5aofq2gqSJgAgsICD7x6yIs9g/NHH7ihP7g0ygSOPewrJ/rMXjd42722DvnbdX+daJyu3c4tqlOxx+LhbVnpGbIpvZKW7x3WZ7cUq5mEBcz7ZrKdwE3g+73wQurrsyHpmAuee4aY8+JreYt/AmRBqMBZvB/H+LA4tcyavo2VcGGkdNHM6UOOacsrc4GZIxgU/ai5eh2DpW34h0MOwKx1YeTLlbJGaKr8grW43siNpN8zMWFAda9wWosUOmZN1t0zO2i3QWARG4IQHZP3HxPYX9Q29JSwlVmOxCMoEmEV04gewfb1z5Bx3FPwFuO20e3Mhz534ZKwVf9T9lbxny++TdStyyNpeV7YsT3aP77ZlRM2eEdT/+N670lyWuijUQMAdNOXXEJWSjCdO0K+08iq4rToI02XqfXx9o9FkktcsRTYyxTU5An65RFZ9svaZjV6MQ5Ey6xlDGN22Vqo6Vsmk8nPs2YtmHN9X/dMJZDmx0bAFqskP6cIgjlFynwyiFRUAELkNA9k+ckAmfwv6h+02uOKmLygRKQO7tp+wfb/F4c9c43j3vZGDaTz8pYv8EUPB5MG7l6KUJs4/Lt8Bu3pnY2FtUrReiO5cTe2DfW3Sk4a0ob7Z364F33rLnrT6eAiarwbv0NKF1X0UcWuq3k5sHt3MOognjyBWrB6J5SsaUGCXNH5fGoNsotkaUGZOcsZ9prRmDRiOyW9AfjJFr0pM4VmLf+DgZpros+AlGevLkpEqCyTR9q3koaXYnDN4txjJNEBsudUjfMBvTWHgLZQ6FXcqIgAgck4DsnzghM4efxf6hO0XNCacVx/sbK75MoEjjbk0g2T/eDaLLqLsBdkr/oO+e2OgGiTkoTVi0gbfH1gG/A2SKv9vxvzXklfLjLXGXNqKD4W4wEyf1PfuZfBMr9Vf2ixGwm/axLWxxCaE7bfTgwScu67Fjyjh5Bo57IkhMD0/TLAkQRRrP4gGr0eAlT9MecDUojjEYM1KQXS3f5E2jddAzG0UNhuNMYtza/4+Z0YMFbRTpfFCb5bhsRCvX+sZkl6grCSv2byIkIuInDVG2Tl3Uqa96n1nJcxCCC3fIka3vaufms0y5kT02qKciRUAERMAIyP5Z0xNuaP+gdrmO+NIzGZAJBKI9TSDWfUrE1sUqoOHm/nW5WaZQ6xiyfxg+ditkQCCzZh4o857PP2gddCMcBijd6Pa6Cy3pj8VY7fifXmcbS6/4nQn4DEUbLZjysGZoWf64s+WeKi7P3vQpIP/gzk18ouLc0Ta2PLCWx+4Ub/h7VTOOCMqiS7Nu1YXT802rsb5NPAmSw85k2qVlLrmkVVxfKS4qQ6VsbA6CZfya/vZ/GdW4nEVpLeFlJabqr/yJiYaqUKo7nS3ZYFO2KEAPJ68xodsAjeL4I+B7P4mf7HItZS1LY50BlZZln5XLOx7Vn5WxJbGNrNj9LBdDwBqR/z4cHL6nP0KfbKmm0oiACFyDgOyfNe14W/sHzWUCtTTfQUwgN8N8xZ8V6GIeyP6JHSaOXzfMYoI14ZP5Bxkk3h273BwOsvMbVytru4IGSycyOii7N/lYoYpvJ0CjeD+kT7ZntJRjkyy32cx9DPjUAykrui3mFqf01yZg00XF+RLnE/rSgh47CdB8Bz4oJmctU4kOX0lp3ofBnm8jiMEyqdhkguQQcR+TjfGKhmA0Dan7YseQSXBu5uRCh/IP0wpVI+fJqm2dwAw1EKFtpSyuWgWX+bPIbrWmoEH7kpbyBJXuVNFwzSVU8kZZVsG5pXtv2WIgp7WJDol6fguXRpyNEdeHgKWfWyOlFwEREIFlBGT/LONmuW5r/6CDTKDJ5juOCeSmTlz0G8OThuIkB0vgxcn+AYhb12Dpbv2ezD8Yb3S7s7DOR5/z/meBfYz+ODaiDjK4I5mDhON90YJJyu/BmDFpX2666GOxPxOZOuGgl+QgNKTGbQnQi+gtrBNjasTutMV8Ei08lIk9eVAlX9IqKX0OHKyXmSldZmYfjDBEeVPYjGZKGSx9sFLLIq3tfLCzwNXlOJYt2rFedLrqjTiJyO9ABr17SWz5003Sem8xkvyf1KcsYm4MrUBdaCzXzVqwS4esK+Mw6bf1lMuupg5JKTZ7ED/YfHHsG4TBZMuUUS4REAERqBOwKasy7cv+qQC8rf2DYmnFkQlUNpabGTc3gdxSXRCoKF9WeSxG9k8i43Y4LdKFcJR/Jv+g3xoBYru7I6zb1PW7Q48NMBa2rRmmiQzuMUq3iqdLeCehW3ZXIxo0VhDTYvdSJPAaBLCoKo6JOG3SlybNr7lM4kzV6FBj+NDD63vuzA7Adiz18RrVJZQZB2OieYqtjHCzmNFwi6EddYhLe/tUb5ND93aMirWEUR7fUMva5C6kBTy9d03W1w1HimvRf0Ea73g++ROI/acyDBcUN5jFl4YW8oMSKpFlh7SagnSs7eJSaInRsFKELomACIhARwKyf9bAjOvXzvYPapcrTsu6JhNosMW3NoHKxoqGUD3cxVan1rJ/UtPHRunuqjqTf5BlwLtgr96WWPMzlmLFlWl2iImtLoN7B+Cziog3RWM3TrMEpsQ+CXqHl38wIdrzJ7NNtKK8UbYLNDraWiBgb0U9W8yvFrGWJs6WdNqOY8GGAAZrqYzXaH1d4jQLJX9Oi1uqLLd7jNtz3kAtRRiZ9XVvKWt9GvepMYLmSout09K1fJBuBAcd6CHwx19GD6H50JDJwZtva/+gA1kAswV+2SGp2mSl3P/rHDbi31IFpREBEehLQPbPGE/ZP2NkGuPLFaclo0ygMUqbmkBm6gAfO6TFHkNJaylaeUzhWfGyf0pczgTrq7t/8F9u0h0/8O2337qSX3zxhYf7Bn7++ecosLR949Xtwh9//LENLYr49ddf37x5s11ZkiwCIlAh8N133/3555+VBN0v/f777z/++GMXsWlCe/ToURexCHn27JnPybhLmKM++OCDLsJ/++03Jj1EDU6/domrH3744criEhywI9BsrBcvXrx+/Xql/Hr2VLpP+PVcVv3Hjx/Xkx3kqtdxsCnrSjLuLAFeuZau5X3bu2Vd/tyr6EDPpJ/TMV69evXkyROW6blC1qT3ej1//nyNnLG83liWgIGAxckwH0tv8TgQU4KN1Eul6KcIiMAOBGT/DEKW/TOIZVZkWnFkAiV6hzKBzDxmccfsabHHsFExVvGhYymlei37KftnGbfFud5fnHPnjJjjXqK/c+QxvQLv3r3zm0+TueCuppcyVPPp06cmDRP8hx9+6CVZckRABNoJsMLxuMxWx/Zci1Pi9sIhYm+5LhbiGaMFhvnVsq573kogGsc8HuxlAViJbhUNTr9x925Fw5ZLEY6nxxfsChCJDnSALfxxqfTByrpWFrAHRY1mdMp7k5++vc6dd+1qeCv4vs56XrAY0gS2nutEVx3mRiZQ4vbll19++umnk3xIw2QVn2dgROFC3WLITCqjBCIgAn0JyP4pecr+KZksiEkrjkygxPBQJpAZ3i1tRC24I6BxMQx40J4qtfin7J/F6BZmLPcrHjMm3iFs9/YKkhPH7js22/HikojKNG7obZevlIsJRA/FFu1S3v/32qG9uMrKeEYCaQ7B0O9SC+TY1GQ7jLrIjEJsBx//Y6SHfXSsn5zjsmLvMkMMK6T0v9hV12F9IL4XYDBb1jWbeSZf+VyvXi8JvoS11C4WGvnQHPHSWDi+rDS3uDGZk/Fus1LTTdvFC8JAn9RqQYII3FqNEhvllHkZpI15lUwEREAEtiAg+6dO9Yb2D4qVq0bLqi0TqNKmm5pA9JYxmzypZK8U9DVUZP8kyPYzDqL1N0SpiHO8X8ymCd+8Qwfd7rl0epqBldzy/NxvgfoG2Onjd8JI9uHRtxRJEwERuCoBs6W8do2P/jz9YMCfnDM7MS13nyHZeWRvc49p62vBoHrtkewWj6JsgxuzLodXsF2dW4voJWR7VN+almtNyw47dGAJpwnaq3nDlPEF7ZbaRVXjRv54GxPTpHB837zEmxKf7qfZ3Kjt3vm+VSiJjQ3AslxeOMKBHuNtC2GMUVgEREAE9iQg+6dC+7b2D4qVK06LkSATqNKmm5pALPFuhFR0wHjmHWTuDqL5V0nfeMmLlv3TSGx9snP4B6NrrN1mXUAnTVibltWiHi/4eDLfaewxCoiACIhAhUB86Y9kLeZXRRqX3DmIrTB54KCd0caRbXWZ6aofMhJnv5jGz4KM3r2YoDFcn+1xFKJ/tEVweRDTKHwyWSodF1ivV78ni94tgXc/nurNrV26tWvRmVI82cq+4XIOEvATObd7PrqyQ7r57sR0CqGjUEAERGB/Ar4AWdGyf2ITpAk/3e1ubf+gSVJAJlBsHcJHM4F4U3jyHCF8gpyKhpWSGjdVbe5P2T9ziXVJfw7/YHSNjd00rsdxqMMHrTpxyubuFA3XV1MSREAE7oRAXKR5oDfXR5MouXMQr1nLcah4+uLUnaQN/sQOcJ3j7OeJ4xyY3h7yNI0BL8jSD24PTIenpPuNxoIGk6XSBys7mLFLJM3HNkm2fT34/z/6BhvzqW8kvLIsr+OCGzP3AqNDdPw1qnQx/6CPo7intRFFYzJvLEuf9gNOChncQtgyS0xKVgIREAERWEAgzmmyfxLACIdLO9s/lJgUkAmUGuh0JhCmo/lnaNmV9xoJheyfBGSfnyfwD7JLJY6T7SaR0lu/XVmNrcuUHW+N4j7KRglKJgIicJ8EWK2jl2TlbObOQY44SV6zMbxWOo6DsQRlvG8eHHuYHH2C8RXUUtRkTDRPK3C4r3BRkadH8sgUY2iWKwQ3aFzUEFVRwAvqEjBtMeOgR6Fs+6JB+W+OJ/Z88YpKlxdDqKPjigwba+F5G9OnZAlvunq6n1vbx2WHXODS1RbC0/UrKSwCVyUg+6fesje0f1CsXHFkAqX2Op0JhFWJ3cXugUFfc6rdrJ+yf2bh6pV49veLGdVMK9xa0Hf5427NDXE8WdzU8YdlyVDv1UXiLIbwvm7pyDEWZPG9qhBLmRsGpivG7pXJ/b1z5Su9CIjAJQn4vGG1W2N+uXOQA6Qbj3+1L+0yY7ezxaB3O6BF2/KJzqyyWL88fUtxJI5PazwvOvsi6JH1QGoaEjcqUBc7eRUnJjYctRhrR16g5vUQ0tAWk9LqCeJeywXOprrwyavRjzyZ+OAJaDXrYHSSWd729np16ZDohpfZhzClM8RQnp2q7ZoopQiIgAisJ5DmtDUrrOwfa45e9g/SUusQs6aB2nuLTKB2VrNSYjpam3Y/V0T2z6yG6Ji4df8gbkGmSOy/hw8fcv+ACUhXwPiL90WE8RtyV0D/4H4ARx7OLDKuVDdumtt0BkkTVntZBgdnor2qRcUxiO32eGXdyR7VSBquFy4JInBVAgxApiycWcxa//8O5QPCjE3Wm6vWOtYrTReNfr0owcJmHGMa4o9rF2Lz9qyNY9GzEOe9UiWLWbN/MMGpFBdLGfRzmaiKhFL/VPqmz728dFx+OP74OdaOjAsWdxKwlK/3D8aFe1Y3cIUVMAI+LnZ7uXhxh4zndZry3e8W1CtEQAQmCcj+SYtsu+mS2Mr+cSC97B8EptZZvOK4bi0BmUAtlBakAayZjpgo3bdwyf5Z0CJ9sqTvGZc/+Xzy3JNokmb0GB7ml5IbY6I03oRqzDU3WbndAEt3UkiCwy103C/D6zaTEiYTsNEjEuDWbjKLEmxNIG5cWtO3x/Qsb6e36/ljOpw0niHJhJOec9rAjJGMU0bWSevYqHaci+hRjblSMrvhRxRg06Wxn4wIBojRnjUHxgYaG1Zpol7ciMnVMlYX4uP0i88rpbT5Gedgiq//jDVFPsrU03e5yhxCWRVVfaFHvZUlpmZaIC36Wxtnv7hWrq9Co87RDTqrtzfKZ9xZD9y0Rh07ZBpZKF+Omsa6K5kIiMAsArJ/HJfsH0dRBtIsXSbwGFt97H85ky+zfxDeccVxVScDMoEmES1L4N2pu4NC9k+9RZwPI7Q7/In9g5wzxYbB+KKQTxbccDLYUIg7Af7QkrnDe4knI4D3l5l62X66dBDS4OOLWNbiMBVJeeP9SbpkP9lPa3CoHSiAgBOdvYQ0p01DPDlfv1MpVTk9dRlUTJEicIcEGHo8ImZIMuH463hxYDI8GaTcw2OasPf5s88+6/g52qMBp7IL3p9NtbAn50QiCrC+DbMe4AA7Zi1rgmijJ+HpJ21hWYhncRl7CJni/dFikjb5M074k1O9S0tGLfGmwODC57lSgI7qNbVL7QokUbN+2kbIWPGUnVpQQZos+rxSmsafUUL5tKNRyJpkdMI12Y+T13v4rD42S/++HZIJNpWuLYQJiH6KQHcCsn8iUtk/kUYZjmZAu/nRxf5Bmb4rTlm7sRiZQGNk1sQz1sxKoXt0P5NN9s+aplmbd8w3yY302KxBJ6js2iCjb0NIylVyjamRbM2xZOvjy/di6jK9jjggYkrui+LtEOF4dVk4TsqUu0yIcnUkEBdXOnxHySYqdiEbRKmbdS/x7ALT+AUgbTRWKZrMCS+YlMbEHio+OmjoQguqmZCmybzxJ8+NGrFETyJFV3LFlKixYACSJerfXlzqVPbsDn0q2paX0qKGJu2USmntMfbUiuJYUNAh1aVdTkvKaDzg2GrJktL4CovCaJuuDv6kk3uzdll5B0tJkXGgNeqZJNR/+uq/XSfxjuH0FoypWAufXV2g1q/IR2ER6EsgLdayf+K0zCwk+yf2t9vaP2giEyg2x1j4LCaQTz5beCdk/4x1D4u3exAztLqb9O8Nls30ke7B3M5j4WmxHcvxv6wCcYTQUQa17RKZLFp+joml+pYYRMlkH6x1C66xsiw+3mvNvRetS9bVZQQYhz4i1rdvqUPqjZSl+6uSksXQFmmyarlLp9WsBa86oNJuozF6Y/G+5Hs/XxYYk5/ikzVfX+dS1Ra4n6IjiXrVbx4iCvSMmts4rWeP6VkvSl8MCtBjubTFTBJLJ1xOLKyqrC/Usb0WSebgz9hbls1dEXvLiEaN2Iu2MFUHaxoLbdRzUM5gpHdUGm4wwcpIeh36uwnurUa5y3ojuQZ7uHXyZTJX1lHZReDCBGT/DDZuMhIG01Qi4+rjs+KCQKWIeCkuIpRyVfuHKssEiu1eD8dO2GhaxI60mwnk46JRyXqt41XZP5HGYJgB5fzr88Zg9nrksH+wvIswDbiXbrfwomvPKzD3bjze+XMbU6/M4qtUyjW0ACNzUBopDU6pTGynKK2d2GCJRK5c6sbEKn4xAcahN/H69i3VKAfgsnvsUvLFYuJyaC3S7ubwYcXIvRgWqhNnzrnOBV+VvZMvC7TP9ouyPC0AABxBSURBVFHbyVxJvbm1A040vKjaZOu7AyWWZQvcpHcyPt1pxxgLmlRvVgLv9qUyVLPLPJMaaJnVEof22HKcKh49U41ZkoQFP6Oe3e1j7zyUskC3wSwus+wAYzEtpc8Su6xLDFZHkSJwtwTi5GODV/aPdYZoUcxdTNP6NTYrTsZPWjLeb6O2k7mSenNrR6F72j8UN2tpcKoL6uU86wGZQHU+s67GKah98mkswntOiwUyV6b3tMlAS+mu6qQ0EnS0f6LfqaNYg/l+WRm+7xm/2BgTgCkd/xSvpjDvjXNYXjpoiXOsONOKYw1T4rGf8QitOIeOpV8WD9aUcayxiQcOd4blwYKDpzQitp1Y0sF/popzkmP3l/y9rDLA4QLwSe1YJrtJDDe0nDO1J42bVFOFDhLgxDr7ZpZfZX1q/0odY9nOtmBE811jF3KBwMrDd3oNdiy8BTBxstRz0cQMfFfSvslbz1K5WjEWPRcTIKdVshhZV2FCtimRhWDyCMu4hLnAycB2x+ehMH8sIlSB6qCeT+8gZUAR075AD1bEm4arsFo2P8fO08gwlju2gg8qfMxIRrEdN0xvxyrrpWQjzFhcskDiJQ+XD1n9UhmgRmWkYkRABNoJMI3L/hnEJftnEMtg5Nb2D4UuWHHIJRPoFCZQ9A+22AmDnXAwUvbPIJZdI5PPNTZ20oN7oZR48ufYnV7jlqvoGUWZ7g/nXf/0OIWy/FIM2C3HGIfBeXYscRQ7GU6Nws/JLL0SpCZIXeIgP3fbKuJUuaP2ujd2Zs/bEogLgxXUZV9PS9FnSZMGBZTmzg8u4XpsvWrWebo/1uveSdDQXAaNjejpl419xqwNMab09rqgmw9MAnvOw+1KLkvJPB8XQX4uk+O5WPjoe1BaI8q9SMhxyZVAXIIryfpeimOtsfc2KoA0G7/UqzGLkomACNwDgTjt2Cwxd/JxCbJ/bt5h3J5pbERPL/unV9vJBFpG0o00ZqFlEsZyyf4ZIxPj6bc2//Mfv0S8tD6cWzQ2tpdqAaakueWNPVJunwSjDtstY37XZ8UN3o3YDU/lftKXW9cZmGvujpx29EYhvJGeZ18TKCvltTtOYLC91tR6Mm9sEfkHJ3F1TxD5Wz9c0Ad8+Vkws3WvUV+B0VECn77CJe1cBJig6A8MkMkF1IcV0/4R6hhdli36UEebDSrLdIucWWniEtl3afan8V2siFmVUmIREIHDEvCJ2o1w2T+xsWT/RBoKywTaqA8kD0/fUmT/tPDc1D/4L19gCPBWUXxDJ14i3P7inmfk1Vo32T2SgH+yOkaW4bQt2btLmXJlDK9ZRQm2TzDGPHnyhNeHqcvr169jfAzzBlBclkjMKt7lvcXktE1Yog7dw1SqpNG9lDUCgfP8+fM1EpT3XATYdl72yXiX3lgde3ePxI8ePWrMcpZkXjUUHpyBz1IR6bmeAIOFBZc1jpfRfvvtt4pAXgS2tSatOJUsm16K62ll5TUdmBZ8HY+OxU013E449bWFnvHbxYrYTlVJFgER2I2A7J9J1LJ/JhHdVQKZQBs1d3xQ0ddolP2zUZPNEvs//kHfUFOKWHyTWd7JIxzDt36jYgokR9hG5xGUNx5JZ5yD3F9BgDObSjIxhgNB8OayHYn/JO5l1qeKJ599VGCLMHxa3Ni3SoO11PFspi0ASmZfAngN0mMM9vbOHWvMP2ZEMtjXnxDat4IrpVG1OHOuPJ5vpTLKflsCdAb3mqFJWkqSbiRmZGHnLXgWmER1+cmgdhfht99+W5fp1gsjukV/Kos/9MGDByQmXBe+/1V/huoE9tdBJYqACByNgOyfeoswmcv+qSO6q6v0B5lAgy2+3gSKA22wiMWRsn8Wo+uZ0d06eLUqclmTPOWswJjYyXedKCVZxhu9ZVPuNcAB53X0c5RipF/dLRCbBk/lbuWqoEEC8bHJFh2jdMe3jJdBVS8WOTifLJgZnDACz4WI/oYrhLlxTPM0oW3RP89F7J61jTPV5NuvNigO8nKxt5q/N1BRzKuJc7Oxw/sMwNpKEV7c3EDcuTxJuFE4VfAVvzGLkomACFyegOwf2T+X7+R9K+i2AUvq5AItE2gW/HivscaISoXK/klAKj+5+XVbka5eSbng0j9HUyVnnBdpgclxNVZ21D7KbHE4mm/OczXa/WOajMXH+wTK4qelpDjbSOgxYxJ2iHcIBDqOwx00v2QRccnZolumPkmjyz9oHakkwyCd28d8YiEwN+9t0zOdxm38pYswrqx0G9bv2yqs0m9OwPxr9Z6Ak6sl2U3qQpc23ejPg3YIcyOX+GNotFtIlsX/l0OpsbLRRO41n1BNU6zFTGrUU8nOToAuSgdjBeT/4u7aDuHaxbVzOFRK2T+yfw7VIU+hTIttIxNowZoSjR8g9+oMsn/aSUYPW7v12yj/H/+gm+BuMcfAGvdElONh1rlJFc0951m2cMSgg8u3gN1HAdqA9LL4JytbTxAXRcL1xLq6NQH5B7cmPCifBSyNVn5WdhWVQpDgE13LFFRKuG1MmhJLp09M0HHBvm2tVfoaAhgQ1udZOFjO6DOYX/ZHmA5jiwtpFhiIaxRrz8vS788v0ZYw+mOTEPDhTNVmWQieMa77kyoZMaDxxwRi6OKkRAzxloD/y+wH1627wTdZQSU4JgE6XuxmhDf1HV+7uGM28aRWsn+YUeMooJcmaDEBs2i6qp/3SUAm0GC7u5lhY6ocTYO5YqQ/mkUCQy9eWhN2xWT/TGLcyT8Yp90yPOsmPFWplEZMy9yNnR3zJrFdfpYrrt11WLkLBkwXrUoh8T6EcJlAMXsSkH9wT9peFjfbcUKwcItTgDSM6zifLLtvd01uFUjVp1JRk3hTxyzRQiZmV/jCBFjpcCgkl5Y5s+g2h/UMxhahP+MWxAz11dD1x0iKKVvCZLEJAVMEOY3eljiHpME49rNFmZjGF5cWGylmVPiqBDC/B3vXGrO8wuraxVUqfvBLsn/SKJD9c/Aeeyj1ZAKl5lhmAiUhNilhqyywwZIo+yn7ZxDLWCTYfVbs7k79e/9gLMMLi4E19w9uzUeBhMcq7PHJFvf4joF4Rx3VQ+c1Ve6ooYli+EX1usuXwFkEfAqjUbbwwqSeTynJEpql7TUSwzkOAQsDqqwdKZnQGL9AizuMLAtD6VBDu9S/EhPn0lR3aup8uLRFt6wopksicF4CDKvGZ4EMK/ubrKwlW2A0uxdAc/4k5DtJEHdF+SRPIC0BvWhcu7helHaWw3wSm97Cgx2AlLJ/gLBzA6k4ETgvgXYTaOs6yv6ZRTj67rr7B9+3ZWbyMzSfffZZuThdIMa+YVpWhM84Pn/+nG/oYCrxN/frqKVAxYiACKwhMDhU+TAZXyBtEYtbkIGME42PlrakP2YaJiX+0I3lnIB9qg8yzFT+TWc8HS9evDim/tJKBI5G4N27d4yd9ARuTMn2b51byvb0ViLK/PjjjxbWl8fHWuHe4sfs87H4lXzGxI7Fn6u4ldreKrvsH8j/1/yR/XOrPqhyr0lglgm0KQLZP5vinSv8b/+g31vOzb84faM5vlh+Y8b44XOy2PYco8El/sxYJx7PAn9yFDaCVTIR6Etg0D7m+XlZyocffsiAtf/MM/w9evRo7o16KfYIMc+ePTPPIHNUch9QTZ68YUBfo6ZHoC0d7oGATSw8PDhCZf3VTsayBvIRWuQIOphdWmrCGldGro+5dnHr+dxEguwfsMv+uUnfU6HXJnAcE0j2z6F62t/+wUmduPkcMxom85YJMGvGXuwtE28X8/r16ySc3vn48WN82AwYwv4kn7vxb//7h9XOVh0Z7ombforA1gTiO91WFjPSmzdvti73aPKf/PePuYvdHPYkg8kZP6keXRytpaTPKQiwoDOCDjJ8sDIMmm0TPgVAKbk1AZ5MP336tCyF+DJyfcy1i1vP5yYSZP8Ydtk/N+l+KvTCBI5jAsn+OVY3s1edOZCrrtZNTuxKj/RnvZXdkrj0UaZcnGFRpsEr0f0171Ru+TM6ZwmXCRSzJ4Foq21x0Em5LU5nUZUTFPPDno2uskRABC5GwCwfngUeoV6+rOCvPII+0uE4BJIxzGo4ePZcL4WvXVwvSnvKkf2zJ22VJQJ3QuA4JpDsnwVdbtPzB/9lq85G7ymUS9qaGLb1rcle5k079kunDPsEOcmLBojuOfbs8LoiJ3+VAreLsY1CJv8UjbUdCkm+QwKDY78csHdIRlUWARFYRoBFnJf0cYV88cUXyyT0zeUGyUb7wvpqK2l7EmDDOB/vxnFMoZijPLfedO/8tYvbs+G6lCX7pwtGCREBEYgEDmUCyf6JTXOE8N/+QTM7KgpF/1QlWd9L0SuHZDZq9ZXP8YJRYPnI1K7y5pE7tj19OvzL43cIJCw7lKgiROCABHDTH1ArqSQCInB8AljGNoH4kTc315nTS1jcMcY4ZuvmykiBoxGgV9Bp2WKAt2iHL1Bdu7ijNe4CfWT/LICmLCIgAkbgaCaQ7J+j9cy/zx9koxyGacUJ2N031wIieS0r6rVIS2nKwwfH/INkxEXIA1t/N54YfIs8v73Jt1B33j+IMVq6RxPMG/6kkxzk6KgbQrh80YPzj/YPXr7dVUER2IgAhwuzkvJyzXFOE2YhG9wotBEBiRUBETgFAdk/p2gmKSkCJyJwNBNI9s/ROs8/3yfBO+af4yi15Cz8MnLrmOQIG1wjF+vge1ldQv1xHK/8RP8guZCwj38w3TPsuX+QJwwPHz50RMcM4Lrd4XH6Met+z1rJL3zPra+6i8AaAmyP4m+NBOUVAREQgVsRkP1zK/IqVwQuQEAm0AUacdMq/P1+MWXUX5hNr+JuqpML33T/YPIPUlZ9H0G5GFd8prjVcB2+evXK67ImkApKWNZInsx7k3af1ColSE2ZrurnBQikRwXUaE8v+QUAqgoiIAIiIAIiIAKnIyD753RNJoVFQARE4NQE/vEP1o/o7viGKS/2lu/2DkJMjrDkJhvM0h6ZPF+Vl4vbZXpKdmIiv5fCaeNkwuKFbhGgV/Ql011J/ETPnz/vLlYCD0Wg9N2XFvOhFJYyIiACIiACIiACIrCSgOyflQCVXQREQAREYBaBf/yDZOM9zbHMnP3X5XNp+Js+++9fy5u5yRHWy91GHUsH5aQXjC2BCU5SL161HW31F5Zj+no4VbxSbl3OsquwWvDV7d2y8PJ13bW9rNbKdTQCqdtr/+DRGkj6iIAIiIAIiIAIdCcg+6c7UgkUAREQAREYI/A//sH6Pqz1n/nDxeZHHCaf16B+6aFZS5ZBOWVk+UbqpH8w7TdEZuXzCCZ/Umap2GBMqngvt+NgWYoUgWMSSMOt19eKmJQ4OuCHH344Zq2llQiIgAiIgAiIwD0TkP1zz62vuouACIjAzgT+xz+IP+6bb74Z04Cvc6QPZYylHIuP/sf6cYcuIS6KyU3maRYEkn+QR3PJF1nKLEt//PhxmYwY8zWg+aTMwexlZCq6l9iyIMXcDwEOx6QD4xrj/ym8Y8nbnl66X9ZwTGjsZmZ8dTw/YZkmyiUCIiACIjCXwOkWsrkVVPqzENi0K8r+OUs3kJ4iIAIicCICoytX+R5odMmlGvICcpm+MSZtP3z79m1LRr4aHHVoydKSJsokTCmTudLL17gUx7J8/vnnyHz58uVYgrnx8c0CrIS52ZW+O4HoTsJR1V1+OQY7die0tS4aRwEx3WvRV2DpEFxP3jhXxnLfKkiaCIiACIhALwJnXMh61V1yDkVg664o++dQzS1lREAERODmBPCk+Y08fokF+lRWrv/ZP2jFsLdu7GwvthCWJ/e5cpUAueKGQXxt5eeAB7MnR0l5COBgrnpkWYX0aG4we/oeQvTZxfTsSLJ3qGN9Y4IF4bh/MAFZIE1Z7pwAzwr8NX9HQQzx/vOAAbbNpoksemnnKsw45QhUDg1grvvpp5/mZld6ERABERCBGxI46UJ2Q2IqeiMCO3RF2T8btZ3EioAIiMB9EqivXAP+QdYhbrzHXIS8jlf61+pk0YBcngYP14sXL/xnPZA8d+UhgPXsg1fTy8WkSaUM5koOwTE+3333HdlxZPR6Czi5RHX44GDrKLKdQOkctLzx9f92aXumTKcf2FhboABjinFkzkHmusZnFQsKUhYREAEREIEtCJx3IduChmTekMA+XVH2zw2bWEWLgAiIwMUI1FeuAf8g9eeGmdvm5BFzLjj7nj175j8rATyJbNJ5+vSpp0Fm6Z7zq2UATaInbs2OIReeFEClFl9e2riXthO6cFvCO7pakku0xZXpyihwUgJxx6hVoYxZXLUxUXzxY67rf7EOyzIyG8TX/JnaFpyIyuOKhw8fAoERzX85B5e1hXKJgAiIwA0JnHchuyE0Fb0FgX26ouyfLdpOMkVABETgPgnUV65h/yCkWIrYZZNe6HOCvGiMT+3Jkyc4FMpb9Ddv3rBDEAl4EqN7ixtyHHwtzjgviED0iCXXXkzWHo4qJfkVIVQnuggHseI2xckCNLyiFVGzLsUqo8BcerPKUuIjEGDslB/nZa9c2km6WNXocE9CYmdLlw7yEzhxGKbzSetKMi/54woy8lOjqU5MV0VABETgmAROvZAdE6m0WkZgt64o+2dZAymXCIiACIhAIlBfud5PqdNPPmyKB5ANgKU7DBcGPgv+LAvFsKWOM3RL14YlYOMPa1uS3/IT/6DvgUyuvZbsKU25Q2rMB5oy8pO9gf6idLmTEVa4TeHgTEoJC2Kiyya6SheIUpbjEEifDLaBQ6eiuQdHEJHsesM1Rh9goKW9vfxsd0njGotbeiOTcpjHqwcJg4i3g01VZgac8pMTC7QZvDZ7wIqPvYx9fPwgdZQaIiACIiACFQJnX8gqVdOlcxHYsyvK/jlX35C2IiACInBMAhMrV+PnTvj68GLnFBo0fq14UJn03S4+JjCYrDES10Bqp8aMliy+3kjY8/rJICvVc4EWSHXHf5QS6OdNCETvMG00V4f4yaHUG5f9xG84S4e4Bc9KNIfjXDmzCu2YGOZxOkLtctzRRgz26P3Hd9/3M9AdayRRIiACIiACswicfSGbVVklPjKBPbui7J8j9wTpJgIiIAL7EIjOhGUOosrK9d6sOqAKN9jcmVc2JbqDg2QkXuA9KVWKFYheuTLlZEz6Vim+y8ksKYG7AqkpHHwnF+HSSZHyzv2JW9Z5In9udqXfiMDZ/YNgYRxZ16Vf2ZiipxGzEbEtxDI6fPTZMLHxyH8fNRZgLiLxFjpIpgiIgAiIwK0IXGAhuxU6lduXwM5dUfZP3+aTNBEQARE4F4H1/kHqO7ZyPeBaupdu/Mmxg3hJeO0xvpNo9+fctHNaX6OclmR8UsDfiET4yoPYeCHRXgTGOTj5ZuKgeijAS8S822h1RyW2KfFNku7HmX3xxRf+bjVNuEzbwSoocg0Bjq7zD0njAV/Q7khgsPhXbhZIsHM/Kd0qsn7EPXjwYP3gWkN1WV5ODGCMMBcxGO3VbANLXXiugGdQrxIvA6tcIiACInA6AiddyE7HWQpPEtihK8r+mWwFJRABERCBSxLAGcXJY1Y17oLbzxmr07CVa7l/sC6971VcIe5JQTIe0/XekL4abiQNt5GfRnc/td4IZkex6/2DHZXpIsqGGA41qtZFoISIgAiIgAiIwJ4EtJDtSVtlVQioK1bg6JIIiIAIiMBKAlv4B33lGv1+8Uql+2bHTRbPEfMtdX1LOZo0Hgy6cxDHzZ24RI/WCneij+1DZM/dndRX1RQBERABEbgYAS1kF2vQ81ZHXfG8bSfNRUAEROA+CfjKdQ7/II3E27veVH0/EOxijxaI1YzVP5qe0ucCBPzbvheoi6ogAiIgAiJwhwS0kN1hox+zyuqKx2wXaSUCIiACIjBGwFeu0/gHea3av1LCQWOXfwuSHZ6+TZLz1DiIcKwtFS8C6wlwcgFC/FDF9QIlQQREQAREQAT2JKCFbE/aKqtCQF2xAkeXREAEREAEDkjAV67T+AeBGD8cHPfWHZDvepXil4u1eXA9T0moEzBnNF/zqCfTVREQAREQARE4JgEtZMdslzvUSl3xDhtdVRYBERCBUxPwletM/kG+Q+pbCPEPssPu1G1QV54vLFsCNg/yweV6Yl0VgTUEOOKUPbkMrgWfUV5TrvKKgAiIgAiIQBcCWsi6YJSQ9QTUFdczlAQREAEREIE9CcSV60z+QRjFbYNxO+Ge+HYo64cffsBfYwVduJo7kFQRLQRsWH311VctiZVGBERABERABI5GQAvZ0VrkbvVRV7zbplfFRUAEROCkBOLK9eCvv/46VzU4ic92P6I2n1m55I4nPlVs/kG+J4s391wNdA/acvylH9V3gU7IIOJL2ReoyD30PdVRBERABESgJKCFrGSimJsQUFe8CXYVKgIiIAL3QwAH0cOHD62+nBvIhzpW1j2uXCfbP0jN4366GF4J5TjZ4+bBly9fHkcxaXJJAi9evMA5+PXXXzMvXLKCqpQIiIAIiMC1CWghu3b7nqh26oonaiypKgIiIAIiAIG0cp1v/yB1ePXq1dOnT6053759y267KzWtuW+p0eeff46v8EpVu0xdLrN/0B8+aPPgZTqnKiICIiACd0VAC9ldNfeRK6uueOTWkW4iIAIicBkCvtxQo5X7B12UewPOt38QCk+ePPEPlVzs2758ioTNXNSRz5LYe+CX6ceqyAEJmJ+dfbjaPHjA1pFKIiACIiACkwS0kE0iUoJ9CKgr7sNZpYiACIiACPQiUK5cp/QPguP77783KJxFeJlNdrhv/bPFVFAum179XnIGCeCM/vnnn3G16wPZg3wUKQIiIAIicHACWsgO3kD3o5664v20tWoqAiIgAtcgMLhyndU/yDvF7iLku6vv3r27QCN9+eWXVgsOg3v8+PEFaqQqHJYAL+njjGabKi7CwyopxURABERABERgjIAWsjEyit+ZgLrizsBVnAiIgAiIwEoCYyvXWf2D4OBDxvjRCPBCrnvWVmK6YXbct7/++isK/Oc//+GQyBtqoqIvT+D169e2lxjnoLapXr65VUEREAERuB4BLWTXa9OT1khd8aQNJ7VFQARE4G4JVFauE/sHaU78aHzEgwBuDvxr521gXpG2N4s/+ugjWuu8FZHmpyDw+++/s3Nw5Wmmp6iplBQBERABEbgkAS1kl2zWM1ZKXfGMrSadRUAEROCeCVRWrlN+vzi15aeffmo773jjmE2F6erxf/pXY3DZ0FTaz3X8JrvM94uPj1oaioAIiIAIiIAIiIAIiIAIiIAIiIAIQMDdR4S77/h5/wKIcdaYi5C3jH/66adzndzHyYmPHj2iFWw/l5yDp+uQeKXZ9Vmqfa5+WOqvGBEQAREQAREQAREQAREQAREQAREQgZsQGHy1lC1l2ylzhf2DRsd3EXb3oW5H35yDNDAOJjybfHRlu7IkuSOBuH9wTOzbt2/VoGNwFC8CIiACIiACIiACIiACIiACIiACIjBIIO4THExAZHff17nPH4yYcNnYWYRsxwNlvHTYMKriHPzkk09oV/mSDttMUkwEREAEREAEREAEREAEREAEREAEREAELkzgOv5BGomvfLx8+ZIXde04woM3G07MP/74g08w49nUa8UHbyypJwIiIAIiIAIiIAIiIAIiIAIiIAIiIAJXJfB/VFD1PxPBUhgAAAAASUVORK5CYII="/>
  <p:tag name="POWERPOINTLATEX_PIXELSPEREMHEIGHT#5C6D61746862667B657D286B29203D205B312C205C74657874726D7B207D20655E7B2D6A325C7069206B465F735C7461755F7B302C317D2F4B7D2C5C74657874726D7B207D5C63646F74735C74657874726D7B207D2C655E7B2D6A325C7069206B465F735C7461755F7B302C377D2F4B7D5D2C0D0A" val="83.33334"/>
  <p:tag name="POWERPOINTLATEX_BASELINEOFFSET#5C6D61746862667B657D286B29203D205B312C205C74657874726D7B207D20655E7B2D6A325C7069206B465F735C7461755F7B302C317D2F4B7D2C5C74657874726D7B207D5C63646F74735C74657874726D7B207D2C655E7B2D6A325C7069206B465F735C7461755F7B302C377D2F4B7D5D2C0D0A" val="21"/>
  <p:tag name="POWERPOINTLATEX_REFCOUNTER#5C6D61746862667B657D286B29203D205B312C205C74657874726D7B207D20655E7B2D6A325C7069206B465F735C7461755F7B302C317D2F4B7D2C5C74657874726D7B207D5C63646F74735C74657874726D7B207D2C655E7B2D6A325C7069206B465F735C7461755F7B302C377D2F4B7D5D2C0D0A" val="3"/>
  <p:tag name="POWERPOINTLATEX_CACHECONTENT#5C6D61746862667B525F7B6E6E7D7D286D2C6B29203D205C6C616D6264615C6D61746862667B525F7B6E6E7D7D286D2D312C6B29202B2028312D5C6C616D626461295C6D61746862667B787D286D2C6B295C6D61746862667B787D5E48286D2C6B292C0D0A" val="iVBORw0KGgoAAAANSUhEUgAAB/gAAABbCAIAAAD4AMqfAAAgAElEQVR4Ae1dTYIWN5I1PT5AwxGAE9gcoYsTUBzBsOyVYdlLqBNQHMFVJwAvZ2mz615hjoDZ9ZJ50xqHY0KZSqVSfym9WoA+pRQKvYhQSCGl8s7Xr1+/4R8RIAJEgAgQASJABIgAESACRIAIEAEiQASIABEgAkSgJAI3NzdPnz7d1cLf/va39+/f+1Vev3798uVLPz+Q88MPP1xfXwcK8BERODUCfzk192SeCBABIkAEiAARIAJEgAgQASJABIgAESACRIAIEIFTIPDp06e9fN6/f3+xyufPnxfzA5l//etfA0/5iAicHYE7PNF/dhGSfyJABIgAESACRIAIEAEiQASIABEgAkSACBABInAuBH777bfb21tzKh9h/VevXuEU/927d+O7A1Jv3769urrSVUDqzZs3jx492kVKU2CaCJwLgW/PxS65JQJEgAgQASJABIgAESACRIAIEAEiQASIABEgAkTg7Ag8ePDgu+++M71AaP7i4sJkbv4EKQT0TbF3794h32TyJxEYGAFe3TOwcNk1IkAEiAARIAJEgAgQASJABIgAESACRIAIEAEi0CkCHz58MJwlRPkdhZ9//lmTwi09jPJrQJieAQEG+meQMvtIBIgAESACRIAIEAEiQASIABEgAkSACBABIkAE+kLAROdxY08yfxlJJfPAikSgLQIM9LfFn60TASJABIgAESACRIAIEAEiQASIABEgAkSACBCBGRHIFZ3//fffzWd+j+wZzCgJ9nkIBBjoH0KM7AQRIAJEgAgQASJABIgAESACRIAIEAEiQASIABE4DwK//vqrYTY5Om82DEA2mZRhiT+JwIkQYKD/RMJqySq2Rl+/fo2PmLdkgm1XR+DFixcUenXU2SARGBwBOpTBBczunR8Bev/zy/DPHnDI/RMLpgogwOFiL6g0yb2IDVOexrImSj86//33368VDucbUm0v6Kexh4U16tMeLJ2B/lG1K2e/sMV6//79ly9f+t9IydkMaXWGAEL8V1dXDx8+vLm56Yw1skMEiMBZEaBDOavkyPc0CND7jyRqDrkjSbPDvnC42CsUmuRexIYpT2MJiNJE54+cwc9IKsBwzCMaewxK45XpxNIZ6B9PtTL3CEHeR48effny5ccff7y8vMxMneQ6RgCfp3/z5g0YfPr0KbYlO+aUrBEBInAOBOhQziEncjk3AvT+w8ifQ+4wouy2IxwudomGJrkLrsEK01gCAs0VnccJ+k4u6KexB8Q99qNeLP0r/4jAOgIuzgtT/OGHH9ZL8cnICFAHRpYu+0YEKiLAwaQi2GyKCBxFgAZ7FMHW9SnB1hKYqH0qW4ywiVIMSsOXoRr4Iv7ll19M5Bc5frGYnHfv3hlSHz9+jKmYtwylnBfPM1JrrgPfiiVcXFyYnTR5lCWB67FA5969e0jgX1wF89133+FfnBa/e/duliZIJC8C19fXz58/B80nT54gnZc4qe1FAC8B4b0K7FF//vwZ/5o0qGEzpoSYnj17hrZwcdPbt2/RSokm9kLB8nsRwJuDGGldLTf24o1IvKhRaOylN9kroBnK06HMIGX2sQQC9P4lUB2eJofc4UW82MHK8z3hgYsFgWItQZNcQ6ZVPn1rK+T9dv0g5Kkv6Kex+yJumDOvpcv2CMLurQSAwBNilD/99JMww0RzBCAOpw9QjObMkIGYi+qwH1MOKFio0wfc4FSuFVIuhADOMiyO8IWkudhWHf9Cb1JIhQ6SpUM5CCCrT4sAvf+0oj/ScQ65R9A7dd3K8z2DFRcLBhD5SZMUKDpJ0Ld2IgjHhhEHfiazZxahRcMji0zS2BdhaZVpVGsxHFFUSRq6xW8EdGMViyhUyATQya/qSF+YOIiAvD+F1y9wfvwgNVY/jkCM6eH9oOMNBSjIEAEHFijGRz0j8OrVK6NLiIxnt3FRFdNW5Z/0Jp2oIh1KJ4IgG2dEIGbYpPc/o2TL8cwhtxy2J6JcZ77nAyIzQC4WBByapEDRT4K+tR9ZgBMjDgxfaexhSWtIlZ4gGT5p7AaQ5j+NPiz+LK0krdziHaDvOowXZD58+LDY+fqZgAMWjvsf6jfNFvENE8T+cFsLoMA1Z5RCDyrx/v17mKfzXri3B2nznRkwiVM8+PRHOW61YsCNJb9SV45DUo5B4PXr17iISZeEveOlNp1zME1vchDAkarrcYMOZSTJ9twXDGjusjK8DH52V0Xv37OmdchbtSF3JCvrUI5ZWKow3/P51BrIxQLw0YBwFuQrTKsc+tZWyPvt6gvH3NPkoQNiffz4sW6idHhEt0Vj12h0kp7a0mO2WRAGCosqZtsNMUpYGjwcCuOgpbuyP0wWxVArhkOWyYiAbDrhTZOMZEkqLwLGgvAzL/1FavIyGl/1WMTnLJn+kF7oDh8fEL9p4wXoTXzQTp1Dh3Jq8Z2RecwzxT+WPqTTBB/pnRs86f2bSKHbRusMucNbWbfy3cuYP+mqMN/jYkGLqY5J6haZTkOAvjUNt+O1sPQzi8FkmhjfNKk6EyThlsYuUPScmMfS/7y6JyAPf5agTQjpmNCMTx/TRLEHQ1B+QhIo5tdlTiEEZHysPDIW6s7AZM0ghV2xOp2Vm86qtVinX1O1guCXjLGSqLOrSm8ylabRoUwl7h46K1dhupFthkB/NV9M79+Dhod5qDPkzmBlYZxP9LTVfI/DhVOSOiZ5IoXsmVWurFtJR4YLN3NDeDCZExNarDZBAsM09mSpVa44j6X/RaI89RO4Ewav6ixOQYQZXCCDF3Bubm4kh4lyCEAcV1dXjv7bt2/LNUTKBxHAq2HubiWhY3yk5GdPiMHe3t7SMLPDW4fgs2fP/IbkBJb/qP8cepMOZUSH0qFQRmUJPhGXVNy9e3f4qQu9/6g6fLxfpYfceazsuCz6odBqvsfFAnSgtEn2o2YDcELf2lCIcq+94wEXFN9J/TP3kFcLj9DYG+rPrqansvSWgX4nFUxBNgNMT58+ZUhxlxKnFQbOriK2Qy8vL9OIsFYFBIxHRIvVPBk+AyBb1jjVheGyQn/ZRHYEcMbB0BwgQEZvYmTa9icdSlv8Z2gdt4RfX19junLv3j18esTsfw+JAL3/kGLN0qlCQ+6EVpZFHP0QaTLf42IBClDIJPtRrZE4oW9tJU2EyMtN3qqFR2jsrfRnb7tTWXr7QD/Eg0WaeQ/UlxnsB3NNP585uRDAaTj5vusAIb9csPRJBx8Y1IzhFaSin+HVbSENVXE5cMzms66mJH92i4A/5OIQxADbNvQmnagcHUonghiJDRz4wGYe/mDm+MQuzu8/fPjw+fPneL1spG6G+0LvH8Zn2qe5hlxa2Xgq1Gq+N/liIZdJjqeQffaIvrWVXPzAKz7qmfZnxrpq4REaeyvlSWh3LkuPuRSp0K3KumlcD70pqiM3dum2mPYR0Phj89MvwJyuEDA30NUXmRzqh9nCQ3cFDpmJRMBcUQdRpn1tJbI5V4zeZBdcJy1Mh3JSwXXOtn8u1c0bMZRhdYdlofGMeIrrIzrv1F72TB/p/fcCOGT5jEMurWxIDWky3wOS0y4WMprkkArZYafoW1sJxTgdCCKZEyNEUE4mFV+Rxh6PVQ8ljZKMPYvu4kQ/FmM4mQWg3Zpt7V8cOOUFPmvgHMzXnzvX6YNkWb0EAjh23eoGOumOPshv9s+lDBOdI+ALboxXeehNmiuediI63ZwxMjAGAghaYaaOEQzahZ1m+ERc4FPztbZWMNL7Z0ceaoOrgKE/2SnXJKiHWZ0+wsO0VnYEtG7rtprvTbtY0Gao091qyOSM0bc2VABzwnozHhhgtUl4RBu4Tgf45KNWCMxm6b0E+iHvGMMeIw7VSrnX2oXSyzd4sXjGG/FrJZnfAwL+O24xtpOXc8RSZdkAt/r+/fu89EmtAgJyn6C0hcu7xrghLcYi6E1E7nkTdCh58SQ1QQBHPdxpIOgYLnVFcPbFixdTzVjo/UUZsiSgUe7KSpkDZyFbmUjeIZdWVll8dZprNd+bc7GQ1yTraMjkrdC3tlIArDrNBf0xK7hFbv1YxKNHjxZLZsyksWcEswKp2Sy9o0D/5pUOED82/WBRFfRgqib09qM+fDEVCCfqrNn6BudNIh36hVyqzYn0R1iF2vij7hjhb79f0mtJ0JsIFHkTdCh58SQ1IiAI0PsLFFkS8sa9JLKQrUyEQ25lwM/YXMP53oSLBZrk6WyEvrWVyHzkLy4u0pgxpPBSWoXwCI09TVitahklARsVlMTvbDW32FGg379A0McFOf5WzGIxZsYjoI8y4Rt38RVZsgkCZpBK3vo+yDxeeJdrznCoH+crDxJk9foIyGsZ0vQYgX56ExFo/QQdSn3M2eIkCND7TyLoXd3kkLsLrmkLt5rvTbhYoEmezsroW1uJzCAvgYUEfgypCsf5wSSNPUFSDasYJRk+htZRoP/evXsxgnev2caUZJkYBPTNpP4sMIYCy9REAG+0NLmBbrGPWmH0nvZiYWZ2iID5AhI4xBuUA+zZ0Ju0UjY6lFbIs93hEaD3H17ECR3kkJsA2pxVGs73plos0CRPZ1/0rQ1FljHwWj88QmNvqDkJTU9o6R0F+iMFZm7yiqzFYmsI6K1Ifxa4Vov5rRDw32hptRsJBPSln7e3txhAW8HCdtMQ0CethMIYh/qlO4EEvUkAnLRHdChpuLEWEdhEgN5/E6IJC3DInVDoaV1uON+barFAk0zTz4a16FtbgV/0gv4K4REaeyvNSWt3Qks/X6A/8k6GNA2YrRaO7sobEgA2+Vq02XBr2F+z9Q1Omlwu5hDAV7b0S3Y//fRTQ2TYdBoC+qSVozCPHOlN0nRmrRYdyhoyzCcCxxGg9z+O4WAUOOQOJtDS3Wk135tnsUCTLK3DJejTt5ZANYamj3xyJMonVTo8QmOPEXFXZeorSaD7ddxiR4H+yG9h1blyKyCYkR7piF6Fnc+RoGvVFzNINZeaPqczz0nwVtIv0a6WoKOPc+43Nzcl2qpGk96kGtS6IToUjQbTRCAvAvT+efEcgBqH3AGEWLMLDed7uumBFws0yZr6nKst+tZcSO6lY5DXZwcPkqoQHqGx75VR8/JG3yooSbjLFdxiR4H+yFsUSm/QhUUy2FM92dLaNlg3h+lOV5eLOVT1KInb8Xh7z+mUDVvKWoiOfz19OV2PwDC9SROp0aE0gZ2NzoAAvf8MUt7bRw65exGbvHzD+Z6eZw68WKBJns7E6Fsbiixj4LX+Bf009oaak9D0nJbeUaBf7pAJCM9/6zBQmI/CCOCdIx0O05OwcEU+bYVAV5eLORCw8abvPzl7gLiVZNu264+r+OJCW5YOtk5vchDAhOp0KAmgsQoRiESA3j8SqHmKccidR9YZe9pqvjfDYoEmmVFRq5Gib60GtWko4wX9MD1DvHRQi8ZuAO//55yW3lGg32zrLWrMjz/+uJjPzAQENOD379/HQY8EIqxSEwEtMtduDy+46Nu0zh4grinNftq6vLz0mbm+vvYzz5LjW4rPOb2Jj8mRHI05HcoRJFmXCPgIaPtyT+n9fZSmytEqwSF3KtEf6WzD+d7wiwWa5BHNbFVXS83xQN9aRxY+8nqI2MWDT6q0EHWL9L+7hNWqsBaZ46G0ksT0VOt8iRhaL4F+vE/hC8AAhLjMgwcPTCZ/JiOgD1/n3fnEBd8wHuwc3LlzByLDtNLfa/XZhg4gtojCqIKK7g9E8GEW5OOpX8XPWSQCgiDy+vXrSCI+2U5yjI3ESw3b5i9evIBQBNVIocR0XLNhOIypzjI9IPDkyRPDRgl/Y5oo9BNmvqmH9CbZwadDyQ4pCRIBQcCMadrtSpnFBL3/IiwDZJYbcgcAh10IINBqvqdHLTOgrXEry5Y/FoWx/weOqmCJGkvlP+XiIw/lTJLL6jUNOZ5vVFFraZh4b771XMYCbA3yuKA/+cipIRUvxLCIA09p7AFw+nyUrCS9Wfo+eL9G/GGrKkz01atXEWRCRfx3CU2LMNpQfT7bj4BG+M2bN/sJLNeQ4RU3uuhLXTCzXK7w9Su+nGkUABV9rUNsbo0C8rMQCdBv/sj/vmgYEMfwx48f9ZzeAHvcctHKu3fvtC7h3ajmWJGBvQgYITqBQuX20tks79u1Vh6kj+ukGUwMffykN9kUU0IBjTMdSgKArHIcAf9LbhlV8Th7yRTo/ZOhC1eEeriBC1OjcMkOnxYacjd7OqqVbXZ8mALV5nsGMdNuzGLBVzat9oF0YOTXEboABXmEWavpyNpPqYJEgIG16mv5XFavIXM8fyTfei5jgex0jAgmExPTWJO4Nj2kjy8k1xqSfN0ijV1g6TYxkqXvAvmbmNKlQzMy1dZmo9MYvEqEnGL6PmqZhPlWDBQupgyFkQkcRlsRJeToE5ECGPExyktFVxJ8ak+wSAElw0Qwq9NEThrmMyIDqsjx8dQ5YlmQCNLaiOQRwNFVEtJm9KzgXxOYZJVNBLSNOJstIUp6k01BnLGAGZ3MMJ7cIzqUZOjmrOgvdOHpBoDC2Be9fy6ZykQI7i8XzTp0jErkGnJjmB/VymL6PkyZOvM9A1fCYsFXNllRhhOBkb9QoL+QSXIWZLQo708jtVP71hMZC4SIY4jGhJPDEXB/hlRph2jUJldzNPa81q2pGZGd2tJ1vzbT7QP9EqI1Vio/ofeb3WCBvQgY2PdWXyzvJk+YPuqAMkrqCaXZsJVzCoGQonEGvj5kIbLYo64yAZ0YhUuE2XMOAyXNfBdi0rMBpMN0Yp5qEfsCiqHAMs0R8A/CZ9EN06+igX4zrBl7wU8qpxFHrp8G+Sxk6VCywDgVEe3anPkb93dSNOj9CwnuvIH+EkNuJMijWllk98coVme+52O1d7EAPqFv+s+f1+kcKYmwjt+6y0FUbnMiCj5RxlGLnDeWMEnOgtaEmCt/JN96ImOB+MT5iv2a2FG8iPcKMZ7yWkka+xoy3ebvVZJhYmgtA/1wYJu+doxFWod6LxqMERYTmiwcOmlCrIaabgvNuaEc/2IKhZ/4F6F8U8X8NFNSvXeahYhprs+frqfiEfFzjU/BFhIx2Brn5KglO1dhQPZaQBCNSj4TJ0IAZiXaJQmjP8e7sznmQ0UTWqE3SQAtYxU9yNOhZASWpHYhYLwkxrEx5pCmX/T+u7QiUFhiDblGrUBbeR+VGHIjOTTaOIyVRXZ/jGJ15ns+VscXC/7BTJmvIgH6fqNrOf6CCItNvcBcq7iYX8IkuaxehDpjphnNBvOtfRoL1pVYssHnastFGpl7wxEgJU5cU0PH95LapVQ09uRxchfOGQuPbekBoOoF+mFyMEjYHjyr9vTaMnUa7raolQZAmeGRDrftmhitgYMBGuJbDPKaML1beDuTw1i5RlDnG18ltRyRSP4dh6JjQkQ31G0atiCcuwQ2Jxe5Rck1WGCAhoj7edzQjIgXGWNm/wj4E681NUvuix55FrUxJtAPjaU3SRZBiYparJEDcpgNOpQwPny6iICZymOEGSDQT++/KOssmRIjOF2gP/uQG4/nkFYW3/1hSlaY7/lYZVksiNkuziHjZ61Gk2Mmn36PJCe7SXIWJNgWSszgWzsxlpi4nzFnRH4W5a4NzVRZ+5k9Kq154JJnUUxdZc5g6WuAf7tmFbvyX/7nb1eVtcIwHswD8Jf86e01yszXCHz69El+6gFLMvcm3MkI/9UYnw4+e42/Dx8+INR+c3PjF/BzDIeojjKXl5cgghH2/fv3fhU/x0zpHBG/WJ85/umbNa+J/DVsb29vF3t33NaMgH799dfvv/9+sa1Cmb///jsg+vLlSyH6R8hiNXXv3r3KgKQxjIH36upK14XOvH79WueUTtOblEa4BH06lHM5lBI6QJqFEKD3LwTsqclmH3JPjQaZT0CgyXwvy2Lh2bNnWOa8fft2sdeYxKIVlFl8KpluCSk/sXp98eKF/ExIZDdJLqsTpLCrygy+tRNj0dYRKSMsnBdL+kHbxWI609/U1E8T0ro7ZkxLoIYqNPY03CJrzWDpq1Cs7QDo/CxKvMrBHw/gZSEJ3S7ThRAwJ7sPnmIAk0IQ46/P82JIGmF3v+Rajj+suzERmrlWxc/3iSxy61fsIcffQVnkykG99rICpvV/WNuf/68VXqS/lmnelsDPtZIl8kX9/uxVfylIsETf89JcRDLvsExvkldkPVAzakOH0oNQ5uTBbOfDDwxwop/ev5wyy2nHc53ozz7k7kJ4SCvbhcAYhY0WuVlz3vmeD1TGxcLi0lLm/uGOmNXQ8XWQAZOzIF/0HebM41u7MpYONWEXSzR2N8wyhgYcjvsO6F5Gt+hr8l/EKTZP4OgoHHNzNmZgQG9For/HtzrdUXE4ksWz4b5Y0eKu849+jB7HfsG5udInLDufiJ8TptDwqYHLX2iBN5xPQTFIYe09Cd/TQxBuy+Rg10z01ijYQeKb1XG0Z7NM8wJGgs35WWTgwYMHRpQotnZsapFCJ5n0JjUFYeydDqUm+GxreASM76D3H17imx3MPuRutsgC4yHQZL5nZphGk3eBjOCIoaarY73z22+/6RxJ4y1VPa0NLJqkymbCdISzoE3Eeigwj2/tylh6EP0RHmjsDj3G0E4RQ8sT6N/cu4Y2INqLYotLFKcxsJznz59j5hF5E8sRK528rhmkAlOlSKDcZhT2tfzyuFPFv1AFc6zFLQG/usvxKSAf6gRtWavi5y8S8Yv1mWNi2X7IHm/nIbgJ+wqYD3YC9DEWFIZV7sJwDRwzqTUKtlYrVz765QOSi3gWOsDHbU1loVaUiNYQ15DZai7aOojTm5RGODt9Y+90KNkRJsGZEaD3n1n6i33PPuQutsLM4RGoP9/LuFjAKhKHvQxBERlWfI8fP8YKVHJcAgeh9Gwc05XAosnUDfzMbpJcVgfQzvVoHt/albHkEl8rOjT2VsgntzuPpfsQ5Qn0+3RNDoYYXFGN++9weXfAMaMW7Ae++eBNeaZ1/jQImEFq7R40Uyvw05nQYrDVbJiDCOLLiMwGqPmP/HcCMDnbqyQ+keMd91ktkeNPQw3UiPJj7wTAwr7CDFxfX+OlM9gg/kXhLFF+tGiQrL/NC4j895X6ycFiY6/Oh+VY7qkvO6yXfA0sx8AmZXqTTYgqF6BDcYCbYbCyFNjckAj4Yy+9/5CC3tWp7EPurtZZeBgE6s/3jJf0GdiFLZYwgZMoMJOnT59qghhOdQ42CfyFoS4fn85uklxWx4OfVnI239qPsaTJq59aNHYnCzOY9yMgw8lslm66XynQr1u9uLiAkSAoqTNNGt/SOUtczHB+ip/mbPvagYjIvjgTApHFqLEf6NevTEY2YfbiUAvHfiPrSjGfCCKG8rTnhI/ho0ePhGFYiovy+8WkjE5ATLDBRWHpYrvSBknjBXeRYuGGCGDzzHyM1zGTYLN1ekFvUgfncCt0KA4fMwyGQeNTIhCDgO/W6f1jcBu7TN4hd2ys2Ls1BJrM94yXPL5YwCRQvrTh9xTjp3yVFzf54ByhlHFRfsOPPN2byGuSXFbvxT+h/IS+tRNjSRBWV1Vo7E4cuQbP0sKd0NI1pA0C/WgeygHcw/Fl3EOy98i27hjTAQTMGYqDm3LOhPQpCd20MTBs8ODdDl0gJm3OXEBzEvaBDJHwVlMMV9XK+Bi64RXnxOG23Y09OJ7fz5hrvGA1oNjQEQRk1eePzNCxI5SL1qU3KQpvDHE6FKB0IocSI1OW6QQBev9OBNEVG3mH3K66RmbqINDJfC/LYgGhfP+rqgIjzqngVWYsl/QWKZ5iaM144CmvSbphn8tqEWKJxJy+tQdjKSHNmjRp7ED7REueOS1dLKJNoB/NIzoTeOHO8YezpZtXkUhPmIhHIMvUSprD5AkG71/1iAKYWpnzGuatcyESTpjD+Guzn11EzJwvXLftU9N9hyFMA13A+IVPI/RgJjo6bLxgW/TYegwCsurDpVhmS8xVX/vCcwzx0mXoTUojHKZPhwJ8TuRQwtLk064QoPfvShydMJN3yO2kU2SjGgJt53slFgv4vm5gdYnv/8FBa6tB/CHhzFlAQJp4oFjkI3DLZXUkVsnFpvWtzY0lWWSdVKSxQxAnWvJMa+nOXr5taDY4jAzHbHZaDD8IH/cQxDRcnf2nicMePAmOw/Vr5+t94QamYmuobt6utVZR52choglWS/ucIxTrLuUHDzjGAp9djRk2NCQCsurDAgzfb8ApJ39kxqmoNTPvARN6k4ZSoEMB+AmuLVlk2EGHbzWwJ1M7XhEvBcIr5Y2bHOdqAAr0/otChP4v7kYvFg5nygoQS3cf7XDdtaewhYwnhRdbMbZ/cA6/2MS5MjkkxstrgPneYmdhv7A7c7ZMSup8XPWTfTab1yT/d1G98ik7LqtFpkcS/mg/1cq6rbEcEVwPdWnskELNJc8RoU9u6f8LXcz3KjH8hVHGhekxdPwyCCqFKeMpJvR+ReYcQcC8cXOEVLiuf8w/XH7xqf9KJgbZxZKBzCxEAvTLPfI5dybjYrLl2t1L2YwSe6uzfCsEtILJYLv4ulWC3fmdMnrij//0Jj5onefQoUCNs1hHpKD1iUjfglrlYNCI5L9cMaOKgAIxnXLNlaasB2ct1pm9/8ePHzUUfaYhuKK6YfS8aFs+cdN6D1bGIdEX02KOHlIqzPcWeTCTwMUyaZkYHDY1oZBtGqNI4z+mFpfVMShtltGGoJ3IPL61obFsSqfzAjR2mEzNJc8RfaClN7u6xw2sMa9+dPsdSO0bmF5EwBw9MIPjYhU/0xCBG044vmQuGQcnCUR83irkmO5LiziA9vLlSxz6wO2T+MaU5DNBBOIRkLNdqKLfZYZe+eulxeh/fFulS9KblEa4OX0zGM7pUHB2Ne+Lw7nEmuuQdS5+BqBjFF56NLP3lzP4gkaHiTXBdcjqACxxSIwU4kjzvcUu40R/2PQwrT37O9Cmg3POghalvyvTwCh15/GtMxiLiOECe2IAAB4BSURBVPWkCaOlNPYEORoMhcI8lt7y6h7AHRNsXROSSIuJPhHA5Fu/LAkmYyJxfl/Mui7hdSHEwQ0nCUR8xurkmO678KsL9OAR/tweBvJx0AN/pd8Zr9NrtlIBAb3qwzl686YwvoRhNlnxE3dGVWAsrQl6kzTczlKLDsVJCnoOa4Ux4kBNP7KDc4f36YefMTiBf9cdofcHGpi84a/ndQHEhEMYWnBMF0WAQ2IMvIPN99a6jBvkcCRl7UNuWDphEovTUWvVO8/nLCiXgOhbgeTYxpJLVVrRobFnQZ6W3vjqHryOYV7iW5Trkbc2WNdHwOwK+gWy5Pjnf5Gzl7J/SDDhTXyERYxeySure/mpXN6/2wo54AEhHoCJz/CafuEnMpu8UWUMuTJQbG4vAvp1NuiMX903PWgXXvb0S+7KMXriK3Dy1T1gY5M4mtvFLQvHIECHchaHEiPNU5cxqgh7T5gwdIIAvX8FQUA9nA9CdL5Cc7maMHqei2wkHdP6qa0ssstnL9ZqvreIm5mnLZY5mKn76wxc/1vCKRijOMj/WnUuq9eQ2ZVP36rhqm8suvUzpmnsZ1ny0NJhX42v7tGuN5DGvlbgKR/tRQCfzttbJaG8f+QK57D20slCxMyNsKI7y2cD/e7jo6PAECeYcP765uYGMX3jpHHAH9Po+p+w1sdL3cHDvbJm+WoI6LNdmLJAkfymYSNmPYYy5gosv1b/OfQm2WVEh3IWh5Jd9CRYDgF6/3LYnp1ynSH37CiRf4dAb/O9CouFtRP9DpDnz5/7X2g8qC11TNJ3ClxWJwjOh3HmlXV9Y0kQWVdVaOxnWfLQ0mE45wj0m3tXujL4AZgpFPkyBoZ4YszdGgZPQwQR5L1X06B35s2dsFczDLT9abpvtpHBGyDFjZPmozp4OxUXKVS+uN/dJuTgquMF24rmvK3rVR9C+UbHdL/8V0bMZT668FnS9CalJUWHUhph0p8BATMy0/vPIPS0PhYactOYYa2uEOhwvld6sYC1z2b4+/Hjx0WXSIVM0ncKXFYnmJsPoyEyz8q6B2Mx4J/uJ429W5HR0iGa9oH+mMO/DM3ktSKDuT5ekashDHxGapsTr8WmjZUmEPFDkye6SthsUax1H5sf/kUrDfczjIItSpaZTRDQqz4wgPfaAusE31Jg1PVfFokHKkbxzLgUT5wl1xAwsNOhrAHFfCIQjwC9fzxWs5WsMOTOBumQ/e1/vmc0+bgUsPZEEF/vJazRRLGMETrTEc6C1mDvIZ++1UmhlbH0oANHeKCxH0GvZl1aOtBu/DHeSHkzNBMJVGQxcyNHzJQokrIUMwF65K8FqaWKn/BDiglEzntvj/9uaaD7iPXjDp+rqyuBEQMcAGzyglX9E/2Yr/hbHQJF8wQsbu+bKCV49ld9Ya7wFJyb4RcG1USpcgFiupOL7Mx06FBmlj77XgIBev8SqA5Ds8KQOwxW03bkFPO97IsFrJL0HM8si7QyoBiOQ/kjrS4Tn65gklxWx4sjUNKX+LQr61bGEpDOKR7R2E8hJlq6ExMD/avqiheaECqVGQN28GDb+AuHxlbJ7XxQtHUztSpx9MCfkbgr8HbB4BMJ+ONFyg5G/cg/pKyfdpX2u48LeQIcoms60I+SoFAnJmvOxZjt7gDPWR5Byg8fPsxCqhwRrDdwyVI5+puUnz17pt9uwefIYkwSSvXy5UtNHETadkQzk5CWIT2hbnKVouP5JlelW6dD2RQBCxCBXQjQ+++Ca7bCFYbc2SAdrL/dzveKLhYwp9VHODHLBQ5YtuNS/kX5YphFgevr68WnuzIrmKTvFGLm8KYXPpGpltVAw0dgzpV1Q2MxOnm6nzT2U4iMlv5/Yor54DXcZFior169iqGzWMa/eNRvC35osW5Mpv/NZUPffDwa150jthWIVAKN+P62bX0NH3PIHT/XSibnG52BlBNImSvCIZS9RMyHaiF6I24hCBCgZpC+5DRPGNMApJssGd2GJq9VQU9BH/PgtQK78s1pesC+q/rBwkafDQid/EwzgYPISHVogsYhoBhSxSWgJ7qiS2NYM8Xif5qRwSceP7r6jRqT8Ykjh95EYNnly3y0JccYIB0KkOnQoYi8Bk74I0AuH1cZNNMRev9C+EM93HiYML0sxFIM2QpDboANo5wA8KRWFujjqR/1M9/zYSy3WDC91ssQfyUos6Bc2lvBJM3kGWbow7uZM/myGviY4WtO39rWWDa1tPMCNHZfQB0ueWjpTkzt7+jX7nYtXecMJg4aXF5e4mgwjqwGbrMBMzjiinP9OCa5xnBCfs3WzXQhO7zoi6G598iAA9BsxyUQ0UeYQRMdXzvhDpmiuYDcE2R6sIo+mQJSCd0PMHB7e6tfWAmUjHlkXgoxChZD4UgZmG1ecI4ws1gXQQRzLn6xWKFMc7YLWMWfYMJAZ5wlmITyFGK1AlkzNBVqseZ47nehcuvG3rMjTIfii5g5YyNA7z+2fA/2rvSQe5A9Vm+IQOfzvUKLBbxmqpd7CGfrF0+RDqwRcN7fv+RhrwRLmyRnQXslslaevrW5sayJ5iz5NHZfUoyh+ZjE5xRyi46B9oF+8wrMIi7ZAwd+K7jNHKbrAliIymG3E9tTOHqAA63412x+ojpYwttecL0+qYScyq2XHqTMkQ0AEn4zbhExYGLC7oGJ2iIFTN0MBV+OriL2bJyOrW0DLNIvmunPOze77+88GUFrht0mSoJcNBFJGwsNtCtV8iYAl7/D3E+OC7zm7XIkNbPqg2h81QqT8q1GL6jCdSs/pTcB4JW9CVo09m5Gg+M6QIdyHENSOBEC/hBN738i8VVgtfSQW6ELbKIEAv3P98z0wGhyGiY3Nzf6JA3OpiDHkMKgGmgLH+b1F1CGQvinIW66Ga4b85SzoBiUNsvQt/ZgLJti6rwAjd0IiDE0A8jen8ZfGAXbS82Wj4mFbTZ55LIF8x6Z5e+P35t3qsALYi0EB6/f10PvUBHs4c8PVznaqIi/P9pZfQV1sTqYDwPYtvUAb9JfJIBboGTCI/81SexW7aUDkWkmkd7UAdOEL7I1Nlxbm9I09Iv+TMDQvE0GxAJXrDhs1wDZ2zXDbS6ye9lgeYOAMQFsYe41IhCENI0l4ieUzbQV+ZPeBEAZuTh4N8efbr0JeqQ1hA6lQ4cSaZ5nL+a/fnTGS0WMP4VxbbpUev801T3p1T2lh9wwmGNYWbiPZ3xq5hU9zPd8GM3gtjmy+RRMjrkgFzPMNZqYQQETPVfR6UBF0+LaT02Ns6A+Z0FG/Wbzrf0Yy5oRnSWfxq4l1aGxT27pWjrf6B9r6aKhGV8Y2n4kvRlX0hsGa25+sS1Qdr4fk9e1ikAGUwRhRicCVQyebVs3zOiZOuRrnh78qYkDqzT6mCdpnCGjvVyZKV1g4uU0fFPHHANYGYIUquDfyCp7OUf5BAzdUKtBW2sXbKMYmlgrsDdfWx8o763O8iUQMKs+yAU7mmkNGWMEqc2o9FpDztZAYe0ParxWdzN/cYz1G9o0W63PayP8YlugPKE3gVz0eJU24AeEq4lDmmn0jQ7341ACHeejvQgYVYG2ZA/0V5gAmF7EKDy9/15VceXPG+jXShKjIWn4LNbSTTv3mt3KFttlZgCBPud7PsN6cgXl8QvsyjELc7h15AQo6FN9TnX1v5gkBOpuPtJ2kd0kNXHwnEa/21lQBa/qxJcA4zC+tStj2bSmzgtoRUozxkAHNXEaewCowKMEDM9u6WujaJSXhRJrX+inj4RmzAajT9zlYBITkCgeaaGuhWZkTq9bcb2LMVRdS9KBQ9OG4batG2bMpNA8PfIT4As4LrEpu8XmDJG9gUV/PrcW3XMlI+M+ZpIKJvcytthZP9N0PwZDE3kMqLTrBRTSbzctRw8RB+fKaQywlkHAGDjUaU3/TcXFn4tj19owu0hBMrWqGCV3P+lNBKtAYlEiDtuA4QvBReTjfZnQkYTRN8k/nhjboRzHhxQ0Anoe6JQ8o5tDQ3UmAMY86f21iPOmZSCNnAHmbf0ItXJD7iZXpa1skwEWMAgYZcAA0sl8z/CJn3oGeHCxgLkBzFaPljFnWcTkdUVJxwy2fqdcjpHCWrGE/LFnQXW8qoNdBO0SMeIeY2Xdm7EkWEFXVWjsIg7G0ASK5MRxtxgYRdvf0X9xcWFG3sWfmLUs5kumfF8Fjv/u3buSv5lwVyPF7DdoSQhZaVdydiVatW5m6gdvJ9Rd9iPs5hCBLryWxjXT5tFeIubGK1Bbo+DudtQ3PJqm5Sc+Yep/hhQ58Z82FVLhRMI1giBoLihfVFcUw33xrhdPnz4NsxH/VKNtVCueCEvmQsDc0wqyiJ7jk8XJ9EHQr7s5JvtVSufQmwDhJr7MWD0dSoxDKW0OpJ8XgToTAHr/vFIblVq5IXdUxEbt17nmexkXC/jGmP4MG2Y+MV9ZA1wmdKsVAx+gSl7QlTNJLqu1jJLTM/vW3owlWYidVKSxiyAYQxMokhMH3WJ4bdI+0A9cAk5XUIM797+uI0+1Y04IX2In5MGDB0JtV8Lfad9VHYWbtG6i3ge3K3SX3VdedY5pSz9aS2chookj6r24/YMdBbSFzaEXL17o8otpP8rvimWP6aR130T2zVEX6ZH7kiq0bhEQKRafMEG9XB/4jWeAJTUC/qoPso5Rb03ET4OIyVwzB1Os8k96kya+zAzydCjHLa6y4bC5TQTWRry8EwB6/01BsAAQKDfkEt4TIXCu+V7GxQJOdejgCM7pR57zgHBfv35tzEdL/Pnz535EWBdYSxuanAXFzILqeFUnsml9a4fGsmZEZ8mnsTtJMYZ2XGOPu8XwKNpFoB9O18QoF4FbW03hhLJ+ZF6oWSRlMhOqGApHfjZpHcEgHQj2zwsk98i40rUIe5i+IQJW90avjEaZn9K6A9+/mUsK6ISeVup87EKlzQs1EZ023Y/E0OwwmwP+Qt91VpuMPEpLmOms8X9pNFkrDQF/1QetCGyRxrfiD1PQUoy98RTqlKQ3qYOzaYUOxQGyy6EYDPnzOAK+j/ZzkltZI5V3AkDvnyygqSqWG3I3YfQNwc/ZJMICxxE43Xzv+GIBMREc7IPy++PkLjyxZFtbFYLO48ePTfAlhng5k/Q7m3BOyxCZbVkNCRoEhl9Z92wsMQbVcxkau5POriXP2jwh7xR6QksPA/utGBK2Xo0PlkdrJKQAzgibAVQe4XxlzDY73rkzLxYJBUmADZDCfRHawyHShMAitMQVw7HTmHf3hKZLtD2D3Kp14Ca7QGviM0DF/DRalBb2NRsPCUSgBpjHiGLoXQ3pBWbJ4BbEkZDMQGKRiCsPAGP0PEBcP0rDEI4HUV2pu2i2MHNgkmYmmkOd1soDBrR56mJMl0bAX/VhIqulc4QBqLc2KEcKI//imR16kyNQH6nbypuAZzqUvQ7liKBZ10cAm3zi8eUpxigsReAcJSc5UWcCIB7c8Rk5+aH3TxbreSsWGnLDgJS2snDrfCoI9DPfE5Y2E3o6GrNYQKQSMXeQda/O+8O7tOiKYYjePH0CBXavNYdfx3/48KHZCYAfWZzuCg9IFDLJNKegGUN68mU1EEiD8Sy+9XTGYvTzdD9p7HuXPHWm0MNbum8pYWD/DPTDAZtB0Ke1loOQ4mJUEeX9Cx8WiWAkBQXcuqPnAX5JPIXrRTFMEfAUDDuH7UriUdrZ1bahyVat60EqWfRGRsfv1gdBuCsznwOrpqGYn5iWXV1duZKGIDIxY4PywDzirxoHQbzUudj0mv4vFg5n+i8HRBoRyOK0vpvvIm1mdciBdQAQdFlbTZiZmKfaZtMkFdMKy4QRgHB9sWIDNePwog3KMYMWF1c+9CZhYZV7mlHce5mkQ9nrUPYizPJAwMzxEKyBc4ezw5jje3mURyZCNpgxQj/xlpuJ3eBn/NGQChMAen8qeTwCJYZc13pDK4vv/swlu5rvxQsiYbGwa2216AIMeyAYSdMUC28MuFZKmCSX1UaCaT9n8K1GY8NANTeWMHv9P6Wx713yVJhCQ21msHRjHRvAyjeCXejcVD7+ExfnSRMxCURdzUoskgeYHNxwuAkws0gtXEueLjKGVxakQDjRtnWfNzNrQUzQL7M3x+/jplD8JvzIewIRR1aLDLEAl4kEtAWagJD3x48ffQYCOb6ZuCaQH6i165GP4a7q+o5yrZxyPVEWQQtLRosEZCnARB0EMNCbwS2voNELI2vXHNTV76BvJoa3tJ+LbfmtSw69iUBhEnpgFFno4cKUj/lp1COL+vmDYYIv6NmhxADLMoIA/LWoa5bEXsftj2x5JwC+wkvfYxL0/jEo6TICOGaDOv8U6RJDLjre3MpOAX5bJrua70VCYdQ1ZrGQoIqbzPjQRbqSmAmS6SNnQZviQIHSXtXxIEO9iDuGNynTv289nbEItidN0NgZQzuuukaLYtziYqOBUbSLO/pl2EXi8vISB7rRVTjjxWCELuzS6B5W8tjDaXiY0eeq/xzApTVDH7VIZt7cCw8hJggFY4dmAOfZE4g4ClAk6SMutcCLI3fu3EECnUU+dr+Ro9vaTONsBfy900zwiTTUFbVi9sY3ibsCRu33zkrxXqrE9HF+H9C5XuNSfjCMeWfGK4bAsFYb0I8/HRmJBotFIiB67spjUptX0CALXfLnynjHxZlAJJ81i9Gb1EQb6qGVUI8MyWwM71CSkWHFJgiUngDQ+zcR60kbLTHknhSK2djWrhZ9P8V8T08JRl0slDDJ4WdBpb2qGxzoW2cbJEv3l8bOGNpxHcvlFkOjqOwMYFfB/UnOwUQuatilRHQS8xiEL/GH0Cr+kEAO8tFKPJ9+lMoJKZKC8ROuLpiJrN629UUmNUvo3WKZvZkABMi4IPjeulLeEQEdRPklMzmBfSAc4QdLjjHQzHLOQvgB2VzoOZrHMYTVgIhoLBL4uctYpHfhhL5WCE2EC/NpUQTcnhD0HHZdriEQF72C5uPPtyY3+GfUN0fweKfoTRyGRoJOjsftlw7luIqSQhgBbN7Dio+MMK4uiLi/cHMxT2E+MKiYkjFlYIYgeGQGhX6BiNg4EviZcTSWXgzg/WXIAuDSrxMlhP+8StihlZ1IKHVY7We+F9nfAYaLmJ6WMMnjTgGcOyIYKCCImI6Ey5xuWS0I0LeGJcun8QjQ2OOxCpTMO3tBQ8cHzDFm0Q7YbwLQj/dI2yT6L3+RPZWFk1REAvoUWb1t64tMYu2n+wLNXizGzAACDkOcrwmUGfgR5kyiQtSfgQXNrhkE2o7nbVs3UMhPOhSBgolJEJh5AjCA95eB9KSBfg65k4wzA3RzgOEiRgo0yRiUwmVm9qoOmUmMJawG/T+lsR+X0eTGXs7SBdjuru6RoCETFRDAm0f6kMXt7W2FRgdrwtnS4ibQYD31u4P7suTOImx17L0HySfIHCJABM6LAB3KeWVHztMQmHYCQO+fpjB5a3HIzYsnqRVCYJ7hgiZ5XIWm9aoOunmM5biqtKVAYz+O/8zGXtTSBVgG+o9r6bkp4Op26QC+oC1pJiIR+PDhA0rOGejXCqMVKRI6FiMCRGAwBPQ4oMeHwbrJ7hABh8C0EwBt3drqqRiVEdDga6FUZoPNEYEAAloztcYGqpz3ke6g7vh5e1SZ82m9qsNZ64zWpcpSYHMxCGgBacHF1GUZIDCzsWuF0YqURTEEWAb6s+B5YiL4eqp81gkf1sD3HE7cmRas4zJTNIsP/LZovGWbv//+u7wCgpeP8OHTltywbSJABDpAgA6lAyGQhXoIzDkBoPevp2FbLXHI3UKIzxsjMNtwQZM8qHBzelUH2mzGclBVmlensR8UwbTGXtrSBVgG+g+q6AjV8WVj6YbeX5JMJgIIuGA3PvYbKDPkI3yLSfqVfStSKDNBBIjAuRCgQzmXvMjtEQTmnAAM4/3v3bvnpC+JI8rQqi6H3FbIs90YBIYZLmI668rQJOOx8kvO6VUdDhMai68A58qhsR+R17TGXtrSBVgG+o/o5yB1Ly4u5FA/Av3YZRqkY+W78dtvv+E1CKCHm9rKt9ZXC1dXV44hHOd/8eJFX8yRGyJABBohQIfSCHg2WxuBaScAw3h/vInoZr8//vhjbe3J1x6H3HxYklJ+BIYZLuKhoUnGY2VKTutVHQ4TGotRgNP9pLEni2xmYy9q6RpYBvqT9XOoivogv96cHKqTBTrjcPvhhx8K0O6a5M3NDXY4HItUmK5FReaIQHUE6FCqQ84GGyAw5wRgMO+P+yq/fv367NmzBgqUr0kOufmwJKWcCAw2XMRDQ5OMx0qXnNOrOgSmNRatAGdM09jTpDatsZe2dA3sHUxw08RzolpyRB09X7xjxH2b2PXIHM2WuniKe9gluCndR5BXAp2mrisjFJq0LnxuJnCyyb3ogZIAZLEvm0RmKwCUvnz5MiFcDx48cLaArxBj53A2ubO/0yLQdjxv2/ouodOh7IKLhc+IwJwTAHr/PnWVQ26fcpmcq5mHC5pkgvLP6VUdUDMbS4KqdFWFxp4gjmmNvbSl/z9gEegf++/du3fxyodLSAwau+5eR8TfVG/bumEm/PPjx48CFN5iDhfmUyDgNngmxErfLAYNpzIQgUkQaDuet219r4jpUPYixvLnQmDOCQC9f7dayiG3W9FMy9jkwwVNcq/mz+lVHUqTG8teVemtPI19r0SmNfbSlm6A5dU9EtyePYH9pTdv3jgUcHUUj2mHFQL4uLdDFt8RCdc9+1O5qujJkye4nO7s3SH/RIAIZEeADiU7pCTYDwLTTgDo/ftRQsMJh1wDCH82R2Dy4YImuUsDp/WqDqXJjWWXqnRYmMa+SygzG3tRS/eBZaB/l2YOXhi3lMpXeSeMX++S7vPnz1Ee+2Z4QWZXxbMXxnd3cVsReoHXX9wtYGfvEfknAkSgBAJ0KCVQJc0eEJhzAkDv34PuBXjgkBsAh48qI8DhAoDTJOO1bk6v6vChscTrSbclaezxopnW2Etbug/sFHf0x2seS2Iv6OHDhw4HvF2CS8eIiY8ADBUvPWBTBJ9x858OnKPVAxeJ8Dj/wLJm14jAcQT0iEGHchxPUugBgTknANqW6f170MNFHrSYOOQuQsTMCghoPZx8uNBQ0CTXdG9Or+rQ0BoyubGsqcdZ8rUoaexrUpvW2LV6lLD0RWB5on9NDyfNx8tHGJtc5/F2iXz7cVI4lrp9fX2NKD/Os//8889Lz0fOe/r0qesevkzAKP/IkmbfiEAOBOhQcqBIGh0hMO0EgN6/Iy1cZ4VD7jo2fFIPAQ4XgjVNUqBYS0zrVR0gNJY1xThdPo19U2QzG3tRS18Fdu/HE1h+BgQQxnW2im8Rz9Df+D5iC84h88svv8TXGqMktWIMObIXRKAyAhw6KgPO5gohMO0EgCZcSKMKkaW8CgFLsjEIUP18lIiJj4nLmdaruu5TMdYU47z5lOma7GY29qJaEQD2v/7xj39sbr+wwGwI4LD2P//5z3/961+fPn3697//zbPbogA4xf/f//n7/vvvJXOGxM3Nzd///nf09P79+9jkmKHL7CMRIAJZEKBDyQIjiTRHYM4JAL1/c8XbywCH3L2IsXwuBDhcLCJJk1yEBZlzelWHBo1lTStOnU9jXxPftMZe2tIDwPKO/jVtZP43iGV/+PABQPCiscm1Qa4Vw4VF2PuZ7fvDk0uf3ScCWRCgQ8kCI4kQgZoI0PvXRDtvWxxy8+JJapsIcLgIQ0STDOMz1VMay9jiprGPLd/43rW1dN7RHy+p6UriS7P43iy6jVul3r9/P13/2eH/IIDvNDx69AhJRPlxlp9RfuoFESACCQjQoSSAxipEoCEC9P4NwT/eNIfc4xiSQjwCHC42saJJbkI0SQEay/CCprEPL+KYDja3dAb6Y8Q0bxkZpx4/foz0vEDM2nM3Qn358sXd2IPvzMyKBPtNBIjAUQToUI4iyPpEoBYC9P61kC7YDofcguCStEKAw4UCI5SkSYbQmeMZjWUOOX9DY59E0Gvd7MHSeXXPmnSY/ycCl5eXt7e3+P3x40eGev/EZYIUxI27evBiB+7/4ln+CQTOLhKB4gjQoRSHmA0QgcMI0PsfhrAXAhxye5HEuHxwuNglW5rkLrgGK0xjGUyg4e7Q2MP4DPy0B0vnif6BFSxb1/ARiTdv3uDmFndlfza6JNQ3ArhW7PPnz/hQODalGeXvW1bkjgicBgE6lNOIiozOigC9/0iS55A7kjQ77AuHi71CoUnuRWyY8jSWYUQZ2REaeyRQgxXrxNL/B5/jnjXfdJn6AAAAAElFTkSuQmCC"/>
  <p:tag name="POWERPOINTLATEX_PIXELSPEREMHEIGHT#5C6D61746862667B525F7B6E6E7D7D286D2C6B29203D205C6C616D6264615C6D61746862667B525F7B6E6E7D7D286D2D312C6B29202B2028312D5C6C616D626461295C6D61746862667B787D286D2C6B295C6D61746862667B787D5E48286D2C6B292C0D0A" val="83.33334"/>
  <p:tag name="POWERPOINTLATEX_BASELINEOFFSET#5C6D61746862667B525F7B6E6E7D7D286D2C6B29203D205C6C616D6264615C6D61746862667B525F7B6E6E7D7D286D2D312C6B29202B2028312D5C6C616D626461295C6D61746862667B787D286D2C6B295C6D61746862667B787D5E48286D2C6B292C0D0A" val="21"/>
  <p:tag name="POWERPOINTLATEX_REFCOUNTER#5C6D61746862667B525F7B6E6E7D7D286D2C6B29203D205C6C616D6264615C6D61746862667B525F7B6E6E7D7D286D2D312C6B29202B2028312D5C6C616D626461295C6D61746862667B787D286D2C6B295C6D61746862667B787D5E48286D2C6B292C0D0A" val="3"/>
  <p:tag name="POWERPOINTLATEX_REFCOUNTER#5C6D61746862667B777D5F7B4D5644527D286D2C6B29203D205C667261637B5C6D61746862667B525F7B6E6E7D5E7B2D317D7D286D2C6B295C6D61746862667B657D286B297D7B5C6D61746862667B657D5E48286B295C6D61746862667B525F7B6E6E7D5E7B2D317D7D286D2C6B295C6D61746862667B657D286B297D2C0D0A" val="9"/>
  <p:tag name="POWERPOINTLATEX_CACHECONTENT#5C6D61746862667B777D5F7B4D5644527D286D2C6B29203D205C667261637B5C6D61746862667B525F7B6E6E7D5E7B2D317D7D286D2C6B295C6D61746862667B657D286B297D7B5C6D61746862667B657D5E48286B295C6D61746862667B525F7B6E6E7D5E7B2D317D7D286D2C6B295C6D61746862667B657D286B297D2E0D0A" val="iVBORw0KGgoAAAANSUhEUgAABPkAAACVCAIAAAClwrhkAAAgAElEQVR4Ae2dQfrmtJH/0/PPZnYTjjDpE0B22Q59ApIjhD7BwHKWNCegs50dcALIEQIngD7ChBvw/4Sa1FRKtizLsl/b7/d9nv61LEulqq9KUpVKtl/8/PPPv9JPCAgBISAEhIAQEAJC4NYIvH379qeffnr//fc//PDDWwsq4YSAEBAC/4vAr4WEEBACQkAICAEhIASEwI0R+Pbbbz/99NPvv//eZFSc48Z9LdGEgBCICMjXjWgoLQSEgBAQAkJACAiBOyDwt7/97a9//evXX3/95ZdfEs69g0iSQQgIASGwEgH5uisBU3EhIASEgBAQAkJACJwPAQvemlv77t278zEojoSAEBACRyMgX/doxNWeEBACQkAICAEhIASGI4B/66eUhxMXQSEgBITAFRH4lysyLZ6FgBAQAkJACAgBISAEJhH4t3/7t3//93//6KOPPvvsM44x/+lPf5ospkwhIASEwO0RUFz39l0sAYWAEBACQkAICIH7I/DxL79STlzfMlM5QkAICIFnQEBx3WfoZckoBISAEBACQkAICAEhIASEgBB4LgTk6z5Xf0taISAEhIAQEAJCQAgIASEgBITAMyAgX/cZelkyCgEhIASEgBAQAkLgAQj8+OOPfP3oAQ0/d5NgfnvYT6VazwD4RYeUfN2LdpzYFgJCQAgIASEgBITAqRH46quvXr58+cc//vHUXN6Rud/97ne8n4zPUN1RuL/LdDbVuj3g11Uk+brX7TtxLgSEgBAQAkJACAiBkyLAq7Lwcnkz1hdffHFSFu/L1pdffsmXll+9evXmzZv7SXlC1bo34JdWIb2H+dLdJ+aFgBAQAkJACAgBIXA6BP7whz98/fXXOLp89fc3v/nN6fg7AUMEXfke8v/8z/8AEX6pJ2Dtm2+++fDDD7fw+MEHH/C5KYKNn376KZTv5PH2qdauaNNTNwZ8ix6eoa583TP0gngQAkJACAgBISAEhMBNEMBP+8tf/oKji7slR3eyU3nWlKDr5K1RmXhf+My08vnnn+NLv337dhTlB9LpU60D0AaTWwL+wL4e1bTOMI9CUnSEgBAQAkJACAiBMQhg0b4Y98Pd+u1vf4slSkSIABcRntu/tmdMN3RRAWQcXaryF9i7aNy/0nvvvfcf//Ef77//Pk/VltJuDOo6QejYAfI///nPn3zyiedfNNGtWsegDao3A/yiepLYVlw3AaJLISAEhIAQEAJC4FYIENTih0gcGeVgrcmGm8HTpB999JH8sYGdjUNlCONisbkwkPLNSLH/El8cxcaOC4hmenp7gkdbUXt8XaK7HGnGXdxO8yEUtqjWYWiDzG0Af0gv79Hoi59//nkPuqIpBISAEBACQkAICIE+BAiPWGywr/qqWoTXPvvss+2OGS+G5cHLVU03Fsb52RLow0nAz4lt7WT7gYC9cpkdBNKxRaUrCHDKgMCjF/jP//zP4Y/XsqFjysmp8u2q7qwelhioWgegDSxXB/ywnj2gIfm6B4CsJoSAEBACQkAICIEVCPB8nUVivQ6BKX5+6QkeCq14xbyVh5JY+fyIblVK4p5Bv/vhUrfFnbGxiR9++KE7/nyMr4sLwXFcek3vo1rb9QR447O7219MVTLw3XffEdQlnz5icJUFzpwzVrUOQBswLw34mZWhgzedYe4ATVWEgBAQAkJACAiBHREo/brJxxqNg1VxKt7Qw5tpkyMNHU7e4gkT9SqbbpGT4DA/POqWwmvLIHsfV2sb2lKeiK6hSpC8e8tgCwPXrZu2YLbE8OdAYIz86U9/YjcHFWXvY3jceK7dIfljVesAtJH60oAP6bXzEFFc9zx9IU6EgBAQAkJACAiBaQSwzvFRy3tEEQn7lPmVHMoT45r0S6HW7e5WWnzsrQPiuh7WvmLY8LG9Q+v4RRw6MDY4r05IcA+WUHs/Kb3lmMAevFVoDletY9BGoosCXumLi97Se5gv2nFiWwgIASEgBISAEOhBgKgjx0QnaxKZjKdJJ8sos0TAtyEI6pZ3lVNHwB1dinE6oF64+y5qz5PAVv3169fddA6uOFy1jkEblC4K+MH9e0Bz8nUPAFlNCAEhIASEgBAQAidCgCPBc04F8d5rnfB8OKwcC7cgOVHx677m91Ewxrcxw8OcWg5hz/1GzvHuFD0ewqcTGa5aR6KNFJcD3JG/U0K+7p16U7IIASEgBISAEBACTQhUnIrJl2A1EX3KQv6SZ7fsnxKGTqHT46P2BqlOWkvViDTyDjYrdYnOGq5aR6INzpcDfEmDLnlfvu4lu01MCwEhIASEgBAQAlsQqLzsiijl2meAt3By6bo8TulPPvP2o0vL8hDmo/eFTuId7cqG9xHtnvyFzHuo1sFo05UXAnxXxXsgcfm6DwRfTQsBISAEhIAQEAKPQYADt5WG7WNFlQK6ZQh4DJw4+d5+2i0xP+zxUUOPlzy75nvU9JzA7qFaB6MNsBcC/JxqsJ0rfXNoO4aiIASEgBAQAkJACFwMgfKzQ1EAf2NtzDx/evJx2WjfmwiTxfiyy2R+RWqi3x4o88OxlfK6lRBID81WztWnilsu6WhzI7/88kseiN1Car+6e6jWQ9AGoksAvl9XPpyyfN2Hd4EYEAJCQAgIASEgBI5GoBK5PeAo6U7S8pXgFsqTxZB6ra+Ls+TNHeOneXP3SPhOgYlzDIbsSpivy3YP72ra43O+23tnD9V6CNpAcQnAt3fZaSnoDPNpu0aMCQEhIASEgBAQAnshkAzf2Iw/YhczlS4RcJ+ZY7G82ros0JhDEI+PAHME+sWLF/zF5U7vy410uPXxxx/THIXtR5qcFLWLVUjz8CdkvRat8J1VGn3sg9lRCRd3WBABv9RRQuQ+5uPrr7wHE1yrLkEe3ggR8wJz+5Gmm7Y8D+yMbVStKMhD0IaB4YBHoZReRuBn/YSAEBACQkAICAEhcG4E5j7ciincwXg9qNtB8CRVfvjhB0Tj186Plbe/7bWspFuZRK7W1vXyNI2bB6n3338/BjZLmnwV2UpSmAQF+HkOmVw6WU8QIfQnVGnil0ofeQ61UC0vfHCC1v3HDstc61FwIHKpkX1VXzt9B42EZ65KoGl8rdfpuBQpAc7I9de//nUVcQo7nck+XUvNyjtNEkeiTesOVDfgfSKrFgj8SigIASEgBISAEBACQuDkCIz1dfF5ouHraUxzjPiTQ3ES9nDAHLct7qL5t1988YXJFclGhwTPypqjreTgRd2AWsQHT4ladCv0Uy2IO/8Qj7WOSeMBOgMk8Mkn2zU+ESEW8CO+EaLJ6pOZBou1nmCZLB8zYXtu+ERxUpp+aR9ZUQe2qFZiO7IUwYzF9kAb+lsAj+wp3YGAfN0O0FRFCAgBISAEhIAQOBSB6M9EmxUfYBUfMUQW6ZDGgl9r969q+maFY4+Aap905rOl2F3sF3OQzB+udFD0vsyNoSstMxGPfKI83la7JxYpbElHAGGj1D0XITm0hoZx3hcnjE3PeX2Topkr6KBZAhjZLIAObjAw8pedhejdefnGtiJ73aqV+I804edItOEktt4IQuJfl90IyNfthk4VhYAQEAJCQAgIgYMQiMaim84kFn1djFrsb+zL+pFL6B8kyV2aic5Mt6No7miq7gc+6V/6xRqquKwgGtXDQrtGuR6wjSLUS+7RadFlLdUYTAwHj3gbD1yu0v9JzmPgtFFwd7xj69ZBk02QSZUoo1Vs8fRivyTdmGtrMT9ycjDa8NYB+KJEKtCIgN7DnMasLoWAEBACQkAICIHLIMC7ZHlBUTe7WL2ffvop0Spe+dNN5Dkrxk8Z9b2YincaQQSnNFXHR3JIcWLpYhwV3n7kmWWCfvRM4oq8twnKdCuvSvL8MhGd6ihOWXKPHPh0stETI5O3OvFCIwTHR0rvSY4vWKJkfO+RU1tMRMHfvXu3WN4aKkviuFbe3c2Ysvc8R575AA/ua+rxxEDsi3rJVLFy+UC04aoD8IosurUKAb2HeRVcKiwEroEA72Zkgd/yCsRryCku/xkB3imqTv9nSHQlBGoIYKn7G4Br5XRvCgH3fKKfOVVwNs++fIPzE0vQI/h4nkMa+vSU5ywmqAJlXOjFj8fGhqKDvdjE9gLM1bH16OuyBWCOLu5ZcnRpN335mahsBzPRgYyO5RwpHFrvbi/DVkLF0fVi9F3SEHaX/O5kwttKFScLt2Q+Fm04XAt4i1Aq04iA4rqNQKmYELgMAiyTrJosouwjxun1MgKI0S4EWMs//+VX32jvoq1KQuDUCMQTj4lRZkIchuhUxAJ4WdjrRA4V1I2wtKTj125izKqlrpcxDzZ1X4y/WUmKLXZQ2cVG3NuaTBzs30YeYqiTfPd1zdHFxwMHvooUq1gadcUVpDqwky6d4bJKPWcRBFjyLwBFUo1uNn3HKGN18rpQQ3/m+nSIanlbljgP2vCzCHhiXpdbEWg866xiQkAIXAIBX90bn8C5hFBishEBf45Lvd+ImIpdCAHM+kmLB69gUQrchuRQRVJQGPVM4CIntykQPVL8tA65wJxeKLsveVB0XAvx1L9oS0ut6KU3NtRCtqVMZNhBsDkcrg5QSBr1UVBn2P1wL0+CsHm9VrwbtcWIpIeQ5wr3qVakZumHow0b7YCX/CtnCwI6wxxHrtJC4NoIcF7LDoMtPqR0bTnF/QwCPKJmphI76KRnSilbCDwdAsTHeNqTRx+juekoEBLkyGiMJvktJeYQiLGpSVTnKsZ8KrJaxRzSKQRn55xTmfIy1sJX5IGOskzKocf9rCy3+h58TTTbLyPDeHQww3ng169f40PiGR5wJiueha4oP7ciqy7gKrjKAPUkTSM+RLWcT0vE5h6CNmw0Ap441+V2BHSGeTuGoiAEToEAji7LJKywf7n4kNIpOL41E/Z0EIYUyzZ/MaZjGtGx8PboJlxc2uJpKDMQ92ji1v0m4e6MAKc98SJevnxZCsmoYUjW335U1lLOFgRw5yZdrPj4KMvZ3EnX2HR6GrP0n2NhT6dgI06m39o7kRhGZHOEdloXFsVhnZrD2Q+LJSIxJJ5uTV5SPu4sxF6eLD8w82xoI1oF8IGCi5QhIF9XmiAE7oAAJpo5uqzWMtce3qOY1HEXeZKfuHU9WaA7k4AGJgW+Lj/CJvXXkHa3oopC4IoI4F9xRDY+OuhS8AwhNvEB8TRv8dIJdgf24J/X9kay6bVV8VZMJ8dp8sxtLG/p9Azq9gdfyybmctICYU6ghceZsVnHD2CmMRofHdQoDjsFW/ZS58jSxHDVOgPayNUIeARZ6SEIyNcdAqOICIFHIsB7I8wgYCZNc/oj2Xritlt6odEa60MREwRDBPsPm56TZi2vyuxrSLWEwOUQYLac9HURBOen5ezr5US+EMNp8mycJ1Ot8sTsJAKxVmNDk3Q6MmPTXh0fjw1Kv4Ql9mUOcHq9xcnEnFPKYOE3WeVsmRdC+2zQ3YMfPa97j36UFM+LAGfAfJFueVnl8yJ1oOQ8FsibUTBT+HEGb/Ksl/faTnyxutsuMpY9uyE7tSKyQuByCEyOR5Ni0ia+nIDHMLxTkCpGaOmpuYO1ScbYcY1TKzH86MXFdxcl4ntcRjFpmvfucNKHFTyevkaoV69e7bdTOTx8ugqoCuDDVesMaAPOYwFf1Ts3Kyxf92YdKnGeDgHWdZtAWSMfvgH8dOjPCExHEB3iKBo/jpRjVKXFm8u9j0piI3qIACWZfC5uhn1lC4E7I1Bxn9IDnHdGYbNs8UU7A434Dq+VyS16rY2+rk+PhkTjYenNsP2dQGLYXvKEWuLWciQHpzd6vMROG8PUW3iLvZnozN2qvEi55ZW5lYetYovbVeuEaINwlDEBrsvhCMjXHQ6pCAqB4xDAobINS3ynLU/OHMexWvoFgUZrbCNaWE7WEOZCNJ42klV1IXBXBLYb1ndFppQr7d+VBTpy0gmUxnkyusc02lgrnr/l+djKDkiHIPUqdYbhhNWcM0FOhFV+j/U9vjOiIv7cOYi4v+CsDkmMVa2ToA0yjYAPwVBEIgLydSMaSguBKyGAWeBPnaUt6iuJ8QS8sq+cbOhGa2w7NvYJIuhg2FX20bc3JApC4B4IJHfrHkLtIUUMTI1ye+puyZwUqVZLFJRejjwfvBXYwjBngqK80TOP+VvSvirVfcu51SoCuIWNsu5Y1ToJ2ojZCHgJiHI2IiBfdyOAqi4EHoaAn7liT3q/R3oeJt6NGi4PRs5ZD8OFtrfOGlnsObzu4U2IoBC4EwL7WfB3QglZYiQwBqy2iBmnyl0f1k27w76YOvMsqfs9ZhK9r8pawMru/EyqJe+sphf6NjHjWjAXubXW2TuYLBClcD6HJMaqVuTzUWgDSzvgQzAUkYiAfN2IhtJC4DIIsOnri19ati8jw9MwGtdahGYTfT8rqgTV4wNsKvPd3bKAcoSAEHAEorvlmUpMIuDOmAesJou1Z8apsuKWRIK4EL4Uku8sxTJlOn4zloaic0VhaBJHHeXAp9YTw41iToZeWfq7kY+gTbqyke14oNrzabrjEASeOWjz41PwTqpMeD92C2g0T4I2zKwCvAREOVsQkK+7BT3VFQKPQYDp250WVsqWI1uPYVSt/oJANODIsDeRHImNWyrYRh3WyZGsqi0hcAACk56DtRtf2Ro54Q1zGOgvXrw4cqMqMnDCdPSRwGcjh1CIjo17O3WyaW+ixXXE3YoN+fToDdn2cRns9QKWgGFeQ4hKoBjtn6pKy0GF4aiKk6uGkapQSAzHy+h6TRKPhfFLJ7uj4+w3VQCfX32PfpRqnQRtwFwFeARf6e0IyNfdjqEoCIGjEeB7Nt5kTHumEudBgI2JaLLAWJ9pskUi3xmBSId1sqVp1RUCJ0SgYtwn49iZJ9CHgc4lNqs2jAyWCGOa5Ry39kRCvnGeTLVaPkYQg7rsepRVzA1bnCoR31pHMXh3Rj1Q6Tgkhhu3qks0OMBMu+TjaTvx9kR0vSb92EQK0ModIjq93cmHICfDbRCRrsM7SrVOgjbyrgU84a/LLQjI192CnuoKgQcggO/kr6RiiWpcKR/AqJr8BYEUdiCvtFr2hgpjyA0LrBOMpL1bFH0hcGYEKt/2hO3JByCj0RyDTmcWc2/e4lRWTnRrW48I41Y1xs9jrRafDa6iWx5FMIbpfdwS8utrKy9GdrfNKuIhtwS3I1Bl63OglX5mo0M+RzCyUXr7ZS26I0LtBRqdfOwWWvE3bCFOfZs+IhNZ9XYbE7FupFmvPhxtmouctABe51B3VyHw61WlVVgICIGHIxBXiBivezhjYmASgdI+qJtQk0S2Z3JOz8+MoTZaa7dDKgrXRYAQHDZ6jLREWdgYwiyO4TK2h3wgp1tU5JH48tlO/OEy0EdAGJPXfSTK4J41OnVHNhTRqKTjVBYdyEqVyi1HmDLtbklst7FW9GRi/NB4s23BuM5O8uydGO8yx/r7EWK+p9Mxn7pzjnq4isZXE0MNpxq/kQLdr6V0tOs8OOck6O4ffvjh1atXzpXdRWqivuDGqe+oEnaXsQOrvvpYJq3H8WWZ8W+kE7s4lllMnwdtWO0AfFFAFWhFoOWLzyojBITAeRCIY/s8XImTOQSSJYE1Nldy7/zICQb33s2JvhDYgkCj3xLnw5jG+ay3jtUefZ5YlzS3+F4XZRgpye0px06qa5cMN2eAKpVIMh4LroIXriQOa6jCQ7oV5Uq3Vl0CdZQO8Fuqf/PNN7EWly21/JALdVNDpnXsDC7SSU0bG4vTe6pVZzg+SJw0xCbzevWKCBFt1LtScvJWZCzib2nGDirNb3J8kU/rk2RT5nbVOgnayLUR8ISMLtci8Ku1FVReCAiBByLgn0tlUWHBfiAnaroFgTLa02FYtDTUUiYqD2ZESxWVEQKPQmBvXxe5GJ5rW0kuh4FTmvvkmK9LE9FkJ988gbJKi39V1tqpofZOBxDnqtwFaKcTZycINrpDyelqbC46Hr6MujIs+qveStw9NBBw5PzuZGItw+4uxq0T0yjnfLKhemZEuxHqRBC4WMuQ13t/MYEsq5a/7ap1ErSBbjvgCX9drkJAvu4quFRYCDwYgbi0dO/pPliGZ2o+7StjDWwxBzcih3USzREuNxJUdSGwHwJrvdCo26Tb1RtbH5s4Tq2JlF3Cz9zgxevA/UgUcE7gwTMpkGZs7P7UUCpQYntYQ2XTlRyXAhgrxeq3IhqAVi/sd6Mz0+6jUj36UVTkZ1LQTU68JQHbVh2C9Pgi55HhFmcV5XQVIkFb5v2u5TPJQnWTd5HhVLG8hEMcOWRBfPfMXSXIgWekXtTtkjI5TqdPtU6CNoIMBHwSKGXWEZCvW8dHd4XAiRDA0vKpnyXkRJyJlRkE4lprfTdT8KBszBFXIQyUg1pVM0KgC4F2fzWR767IHIvTwtDAh/EfOS0EKeODiwRehA03EnOhM3exrCKXSZDJy8Mammy9zBxixyOUocHfObjKpqllIFOLdFmgkkMreGjmnplL1uePeRN0ND+/nExEhicLTGaiij51k0AhJ4u1Z7qiQrm91vElN6rWSdAGt6sAfnwXH9OifN1jcFYrQmAAAtFxYg0YQFEkdkbADZRVtux+TGHZ+KILb/s1JMpC4AkR8MHlCZyfig8Wx6NVaQTN6Xtip4Za+ImbsHOh7xY6Vy9DXzTuVjxWUlxlV5uKcj6WSWv9Hqp1IcDP0Ol78KBvDvmQV0IInB2B+CbDxc/cn12YJ+AvvQQSiS1w8UDRIwO83BIOH8iMmhYCt0eAEHHlfbMWVIwgdA/JwxqK3FqaV+b6pl5cpMqSN86xrw05DmeW1PuIsHZFOc8gwj1U60KAn6HT9+BBvu4eqIqmEBiPAB+riB85iE7L+MZEcQQCcU/a6D281zAdonkd95tHSCwaQkAI/B8CxFrrH/dKH5KhJnG2/6vfnDqsoTmOPECNWd/trs8Rv0S+fVHm4TP8Ilb45P7xm3hSbLHiowpcXbUuB/ijOnrXdu/g6zKxPufcuqtmiPjZEPD1CcawbE6+HXs29B7CT+wyYyB+M/AhLNFo/J4knz18FBtqVwjcHoHDonyHNTTXZbj0zoNHseYK3zIfqdlGrG9tnEFwPittbBDUbf+w8wM5v7pqXQ7wB/b1fk3/r6+L3fyi6/fVV185c2/fvu2gQS2nkBJ8h72FIDuj599LS6LpUgisRSCG4MYqPKMYH8wmARY/vk1PDHmRPTaYGLwUpoqPU4iwMpHfuP00SQSCEHnz5k0jkUVWH1Ug+brtvcZO8CeffEKnGLCg2tgpLZJGNhKHLdVVRggIgUYE2JRsLLmx2GENVfh0F/fTTz+9+tRdEXPyFismj4TgPU7ePU8mK4t1E265x0vPw94cJ9dVrYsCPtcR182/Q1z3uuiLcyHQjgBLqRf2HXTP6U7gVfLorxFn/Xv37h2xPkJ/OFdzNLFj2Idij+n169cUpgoVzdjilDXuE/ncxVubo0B+hQgEIYLBtEikQv/htxAwdhn8tPQaSyPIv3z5ks1gqhuwoGqdgv+/Xa7ERsu+xvZGRUEICIF7I8DenDt7zN73FjZJZ4KfX2rnEO+RLdQkxWkvr6taFwX8tJrQzZh83W7oVFEIHIfAt99+GxuLx1Bj/to0bhVeJW4qT5bim/HzvV6cKxaYkiDuFi4oKyVuGE/72Fs3qYiTxtvz+GYD+VYLb22SAnfrRIhgRyJ44yUb58/peFiXeDheLsjTI7xphif3HFguEZmFMx6l6QMhKY9Cu30wqpYQEAIJAWYw2/RkgXieTTSWM/YlWTpP7j1iRbC40GUc7ansZac+PcnlFVXr0oCfpN+HsWEvd0b12ez3X526FyNhlq4RwcyNt2zKmyQVi1U+aMbcQckKHYhzlzJsqu3xlmrRFAInQcBdUBtQQ7iyQ9F4lemrA+5n0hbebGzLj7/CT8yPaT5aGEd9+W2kIURii+dMl6/9qPPpHxLErY0l6SamOIeUdLzbl45dXHZQH03VEgJCwMepJdL8WeITn0yxKo2flj2soZLneo7P/9hm9ZL3uGs9OGRa3hUQVnmb9ssVf9d2BxK/lmrdAPCBffdwUtPf13VjNM2nXDJOGpkuwxpOLdnWLQTR8mifMbM0LgktxFVGCJwcAXeEVo3BulC2i8RSnYrFtmjORit/zeNqGXp+ks2GfNwRG0IkMXzOS5PUJz0u5/h0bOmRNK2lPQ6j1jF/pqbjDP8kJmlCQJdCYA8EfLxb4gl9XVB1B/72QQhCNXT0JbxHX9bjcrzHENiV5oVU6x6A79qbRxKfPsOcTNU4ffPkWOMhOo4vJmvP6bi+es5igmOT8YMrULjEG+QW5VIBIdCCQHzyM51BbalelmEU81gsfk55lomxFsvbaMU7ggemb06mLQ49n+WNjjtszAkQgVQLkeiPQceJRN5Om+bscewy+EziOOeUNGz5yznwiC2X/rSPlx+SsG0OI4UaDKEpIkJACAgBEGBNsemak8wcPb0xJv4E0MlPL3PK2k4vs5rPPVh0iW66imrdBvBLaEULk7+eLIQ+sVMVfctYjFmstI9jAU9jqPHaG7/0BA/y8W4bv2xJRPcYozBahC3VVUYIXBqB6JBER6VbKLNFynO2JUGWc37m6DbucyUOqQ5ZJg1zdNOzx2WLlpN2yozIXOGz5ZenWuZ8XXN02R0osTXrpBRtu12VOoithyMNINx78JlbX0p5j8xh4WOv50g0jpRObQmBYxDgxYQcP8HS4z2FzDYXfefCIla4NPwWiz22ANsNtmfK0zGNpvtjGa63fn7Vuhng9e64zN25IHLdCE4H7eaIkD8HxNpzFNE4w++ttKhbQuBmCDDc4jjCTd0ooBOcPA076ZVVjuCWzEA2MkzaXGtGcVl4LqckMsntXPXH5pfz5yQ/BjWO7uTdyfM1c4UnKcxlxq1DeufIGdV1L2nIqS4Xj57OAav8J0cgqfGiIqWRSPVG4+qwhrZ0qMOVV78AACAASURBVE37sFp5LcsW+qq7iIC91JAuSK+BWKx48gKnVa27An5yfVhkbzquy8DAzGJPLs2nfsmtxqMpmMjpLJ8RQVPLOIbTTwnCDh7XYt991NYU4YXUULzcHjyJ1GL6Ue1GHippTk5yl+BGiQCc429M3qoQtFt1qRere4GSK781KrGF1T3Yc+U3ARkCGyX1lzFOclvGJGlxVVi1dFNtX9mebmpkviRCziTDjQSPLJbgSjFq44R5jGK4u3MzIbc4BBjZpiN8jY/5a9Nx65C6ScHWUltVfnI5WEXhgMKp+w5oUU1cGoG5uCUzrSk8BlW0WzjbYvZVOfQ4CmdPkeAGl9PdYQ0N6Q5CcEw1SPTq1Ssm/znmh7QlIiUCrCzE1cm/H/jnVK0bA15q18VyKt7wZHjHxatU9Fv1LXwsVy9ZT8TH/xY3Suuk7G5pzbtcnhgSPymZaTFV53Z2YbvdzzGzuGSgnlPGoxwQT0C5TqS8W+5eO7WOBMsnvcP+WbsKlSxN5qxyxuY4Bx/GDkhCbbKVtZm+U2gtbidrrtfkRm/pYdLo2rjf5PhC81cJXhKZGxeryB5TOOlGOWtZzHYxWh5DuxQehUCamWnlGFislfrKkqA7/pLxu1bhj0RPbZ0QgUUtTbNfy4I4OdgPa2ggyAhiS/ZAmiLVggBLBpPtpCK1VD9/mbOp1u0BP79KzHE4G9dlSsUAqmxvs4ER9yknp+AUlEhluMveTMosLwmyxefWovFXFh6YU5G9uxUC1Isvm8HSsm3dshX8kPaH3NpLlg3Vc4a8G6neRP0ue+H80Ar2LHF6MSNGPb89BDSIoDz82LmnN9FYOr3coa/LGO8ibLycU49Ypp62UMOkywHbqS7T9+JIT1VKNxVbp2WwRzolke2CR/r7pcsHkhPUvK2A2Q9gmRDqbHB8Bj8ZBQDAUUpOiwnJyQ2OOmNb7pb4bKGmukJACJwZASYuOyx2ZiZvydvi+nJ1qc+mWrcH/MIKM+cEWz6W+pxsGGr1utytVIcs1tsiBQrEQCgmY0uVVWWw8+aiedxaRWqxsO1uJkgRsGPjDU8AaokUOWwYb2cbfpJ1DmXCgB18lpjAXrmrjUO4yDat01OY/qXgZdysbHdtzhyfc3QobxzSoYyO1DVbOEz7Oxt7wbSdsTkpSGoLKdC0yZKVzJJIR6CsJFJp8VS36OvU+1G37ZQKGhIzj+c/ctgymR/PoVoUAkJACAgBISAEhMBGBKa/r+tES6MtWkh1m7v0Z2JdS7eY0dGx6bCYXZZ6wvhJ5vX2w6KxUcDEwUiwbDkpHXcBjP+B+ET/n4aiINvTaE5ShrV2P5qT/Mk9nIctfFI37Rd0c2jekSO2FqvUXzaoUfWUb5dxuNFinxeUumbOr55kwDMTkT5OnNqRiTnO6ThTiTPI4upEgk4/Eh+1JQSEgBAQAkJACAiBYxCY/r6um0HJ9/N8S1ReXkWB6InNBXhjmUTcLjkS4Ac4IbL2LOUkzTLTDx4keb3pssraHJoALnzRdEZ08ptMjcSTSU0tjOnGuovFXHbCuWtPny4ST++nwdRee8SXj4IAaXyQFZrDD1dv4ZPTNZzVjG4q1JL3uwiUFRhystrbAiU0J6m63eV5Ae93y+ljOOHWp+SJyPDOdUCGJxLnhiHqiggMf1TCJ5zhTbcTjHPywHmjnQGVFAJCQAgIASEgBITA7ggsutR1Y3euegqIEYWbk6QepIquAvGoueY25pvLbcGWyOdc7KujOdw5o5Yc1Lr49YZKC3UUw1A2U3gnzJOjtYXtFCdHXeugrbo7hM/oVKBdHcImnVklwqrCCUy47TjaEE8E2GiC7Co2KDyEyNpGh5QvOWdHxhVppwHVwXlUS9IdFFRlLAJx6VFaCAgBISAEhMAzIzBwhV04w0xLpekWoceMm+TGbTsKm3Gf7HUnUjkfm3w5/OfJtrZnmkdtZmjkk/R24lAAAaxJxEkSbT86GA1WIB3l6Rkgo8QvMURwVwASHb5QpEnHRWpzOhmrNKaH8BnHgvGJGjQyYMWiTkJhVd1VhUtWV1W3wqk7YHitvNAZQqSD+e1VSs6t0xmqzKXb6Y+ikHR7FFnR6UbA9ER/hYAQEAJCQAgIge7FtKzYZDcnhyp2wJw7FMvYQ7llyMjKVPy9eMJ5lBdXQkCOCWiWaIwkw+Fk+VWZFtM24mnjwHYBVlFLhVPUHUFSgY5LZ3KnzYXk8ANyhy+U5IoqSno7QeiP4jOqsen8Wm/8MF83+T9zozuBny4Tt306OYSTxNgxl0l863H7yy2mF3p/p5G1SsCE8Kq6KrwHAlFVlBYCQkAICAEh8MwIDFxnF57XNZTLaI+jz5Np5dvk+U6GF8C849FKLnnUNjokXoDnA+eeXoufLKrw4KT6EvBvz0PaA4HpscBSurWt8LAiBq59RT09rJs81bWUKZ8MawThkcsOOl6F6vZ0JR7awG+cOH0SCQRs7rUP60Zqlo5fcgKEqDll4cacPfi0ptMzsY387F2sfFg3jYVGBiafVm2sa8UYdAmi7SNlFQNbCifxmfR83uOWfSjr5cuX6DyPwW+fXrawqrpCQAgIASEgBISAELg3Ak2+bnQkSjjKN1RFTyP6qDEd6ZSBL+7yXh+3dzEWd3orFQ2ZS4PTaB5X8h6dh8hwe5oPaRIedECS+7Tdgk/BGRirPBrdwjZ9ja8ICMPfR+WtDwcByikaP6lRzkBjYhSfZXy4kYGDiyV5ab1DP8t9qw4i8XvaBkLf260OBpDmyi/Hcp6FTQR0gETUUkYZMydOLzPbxv2p48VUi3sgMHAPW6SEgBAQAkJACFwagYHrbJOvixNYMVjdkTO2MHZjZANnz9md83UxbUtrL5Kdq+iUtyTMxPcQlieMZpRlbSsYvkiBjetxy0htSDwzcQuHsYk+hqk1d+B8LcHJ8smnqqjWZPXJTELQHj2jAI5E6XRNVqxkjuIz0aHFstcqbHDrvffeqxcYcrfks6NrhhBJ6kfP2tmQIWLuSqQU3w50MAPg03711Vc4vemBXmY/poLt6rpWrrgFE8fOWjoqLwSEgBAQAkJACAiB0yLQ5OvCfbLPkjzx0HLFR8UhmbOeYy2I4/rG2M4Bvq4zhlUaLb8tYdLXr1/76WWESjEfbzGBueqy9AG2BKL3Pr1sPZs4TIH0VeLHwinEXXodsfBiGg0cwid0yt2HjYcUyo2hRXFaCiTE/KRDS10vk4gwlNaehC8Ru0pQFxCS+KVuM728efOG53XjJMPWDNsfB59nplHvtWM2U7w5JYSAEBACQkAICAEhcAwCrb4u0YlonCXmoqca06WHPOe1xloQj5f4hGvN5cRe5RL70my+6HlGr6l0VCrU4q10eplbyQ6OLcaKa9ORW+p2O+cwDBS7nl4uQejwhebwSfZ6Nw5GP3VWN59Rk41yOSjmJPL8NPRiRM7LbEyUvn2ffibcOoiUiM1NGhtF3qN6mi7mxGdCK/XzgS59UrA9kBFNISAEhMB5ECBCw7ZjikCchz1xIgSEwEAEft1Oiyc5+U2Wx8LDacSAiwFevKbSRyWihV0VQwpGkBgak46d9yMn2rsdvsEkk5OZZprjLvoxY4oRY3GbNQX3JomUmXZ6mRcaR7Lb3YCyIXLAOTLpnE8Wnss0hrmbjo/Ole/O3wkE+En2esSkg9tRfKYnh9E01te1/KTtjHL4rCVYlk/yUmDOTyvrek55ELeDSNJAurU8vOAtnipRmk0V8Zkbmdniyw4YuQD4EGHTPtHeqLKxUrr6ezfaTp/hVq5c7dVVUggIgTMjwESNKeuWEg80nplb8SYEhMAABNofXK5Hk4i9QCoa5disk8TnfFeO+1p5/+YN4mHpThIZlWlvizHmnSYfBYnIdnwgBLZdHCcbaQKU529MlHj2MQx7OGYbmVmsHjWEFtd+fadCP/kVGxEewmcKSEKTQVQRYe5WcpgZIHMlu/MTq3RNB6nEJ0TWqiLlqRV/qHcHJw+pUo7EeneXwh4wAA2ZNJmXk9V+AJZSx+4+SfpCWrdfT4myELgNAsx4rJssc2lPnAnnNjJKECEgBOYQaD3DzIxAiNI8w0lzhEgsu2UeTGNCmXsosbSqjaC/oSoGdecKT/LQkWnhrOQmpVcH+f5fI317HVeUgoop5pNabKQ8WSxxS5kOhg84vQxjow7KTuLgujd5d1XmED6J30YdIPxOLCvG+dtZSo73AXFduG1nz0umYB2TwNr4WETMyM6d7OU9TxwDOfgZV5d0MpFi4/RavbtLcCo6jKSEfOPBmUkeGjNTQ0nBGon0FVs7O/W1srFW6sqN1FRdCAiBgxHA4mLCZI7l9+LFC46uvHr1ivVlj9XzYNHUnBAQAmsRWOHrQrrueUartFKSqWfO02Mmws2Ib6WaOzW9Vs7J8pMP61IyHSNMFvwkKc9khkUKfsnMTcbTHAJOpz1RuiXJkK2TMoYpk86O1mv13U0gdPhClXaT1OX2baVuurWRT3SYjZ6ouoSJOJ6aVCI1WrlMrkiStFKx8dYQ3562Em4dSs7AiTwjeBqMfhd4ae5Uhkvy4jrEd+nKBLMi9Ed1fYrrJgUrWx+Yw9AYi8xA3owUU0ccvMPpi6AQEAJ7I8BUaRPmqDlzb4ZFXwgIgf0QWPG8LkwQSMEqmps7ot1Z8XWhw91kFpuEydLFJOp2D1ogMx6QqGwFc8fFSSZsnTIOP9HvMqad5B1o7bF3kFha5Zzzsmiqc3iypJPIbr/cDwS8tcTelkcQu/mEDXQYMF156Ggu5xy2xPPcZXJF5gbgXPXF/FJhysMCi0Rw5l1qK7xWydl2SRTmphF2qQyEjcAuCtVeAOZT4UXxy6B06uhI0HSyo18iEU8nFaq061UGJkqsBhIXKSEgBISAI4AthzFASIDJkzmZBZqf31VCCAiBZ0Bgna8LIlifi3veTCt1xwlXMDqTDjQWWCRePv/mJYckzHycNEmZFt3hSXZhpenJ08tWPjrMk951heziLQCP9GO6XheGkY7qn3zySb3kkLsOqVGbRL6vodJbQ6g+UtRq5xPnlhAZGII5tWJFtjxQ5iHOWNqLaVfIRgQi21alo2u2E4kHOoyNOV/XSlYeqWgUfGCxDvHLcVpRWqPf0S+TMiYVGuVCT7alTCEgBITAwQhg2/ArG8XyLDOVIwSEwL0RWHeGGSzmrM8IU/RXY35ML9JhSvLXMseKA9MV8zEanckunGPADgOzZZg8E8qn99OOMlidkxSWaWQYrmyD84DTy7A66qCsSx0TpduQMImF6+mST0LfPPAz+WPD+OXLlzwIhM6bOuGA8cItHGAeKB3i6Bq3HQpZFzPeTX5a315MIsL4rW94RQYsnfSQYVIOJStpehsfmiipeQ7PuDKTwAx/6RTPH5tI4rdgWI7TuRnP2EYH5gBZK0tqehTZtWyovBAQAkJACAgBISAERiFgL3Mxk89fcbI6rotVhDVfRmCcS2zc8gSv3/UEvm783obne6LFYfbCHYm5h3WNVAp04BbW/RYcpLnTyxBMdvBwXxduU48g3aKnYa7CMaeXSxA6fKFKLyeEKdkNciIFnxVS+Aylm11x0ioi1G/Rxd5QclTqFRfvorpO2QpX5K1QS7itJVIegZ7bDqMkCDTOM8xFPjSoBZNMX3t4vB0Ytj80a7sAc4BUOmXuVuR2bU/N0VS+EBACQkAICAEhIAQehQCnOfwhBTP5sPr+bvLNvaC5kh+/CVTK0/61hrqNhSFY4WH7LfuwEOGXSVLpwxiLn8bBDMX4nuM5STpXbJKTlsyyRzCO6xXNbiZSVC828G6y1HE5BhJPejjXrS0tJj65XKwF/jHuCjPsICzWWlXA1NXFRD9XVa8U7lCeklp5hnxxyCQiKaiLpHPDxEZTC8IJNEdvLW+J1fKyD0NEcJZIIFdJmRxwsGJzgEzWqmfGdttn7DpN3RUCQkAInByB8sm4kzMs9oSAEGhEoDQjzdTB5Ft9hpmaHLTDl4jWUkwnVyHeSuly0vECmH17H6uzMFTyQp2BFBSNYRAv44nK6WUrE0NeLYcbnXJjIkWhqVX6HpHUwaeXrekIAjlzyEc+G9Plq25wpBvrlsU6+GREAGnUfE4ljH0EOsFVV8hSqEpOkpeSqa1KXb81hIhTIzE3TMCZtthXaoHXI7qRMunhZ0b6xE+zKEIlPu3SNilR6VFTYnonVjl7TLKhzCdBgC3wyec1UuakNjIVp2KTl5N1nwReiSkEhIAQEAJ7IOAR3USc/B5fFyrRrI9EsZKTlxjvpjQewpx5V3GDE5HuSzNPK2Z9tEQrp0brp5dhD+s8MllpMRZblcZ0SEjWfaGDTy8jS/kQ7EAcSpdmTj8XUd3CJw8GxOguR/RLJ3yRgbkCDKvYxfW9jDkik/nJT5tzMifremYiAqvt84ARicONnHTpDVnPpoio302JuWHL254Hdg2NJvEbMYzaApG5N4ebsAP98zQ5DByJCX9dXhQBFJhfnHBcEDLt7pza2N163Z22V9jEYQJ3Vh+bgJPzMPNYKNS6I3AqFXWuniHxDOPxVNr1EMDnTL6/5zeGhlMxP1aXBsni0dlEZ9KnZZlMxYZf+hHlyrHAGBussEQx7lboJLt8LUSNsifLo8KwYX7k6WVESEcLKuw1yhuLJSUEinh3VTrxid22qno6NLuFk7LdqJADuy+hhzNZNr2YQ4dGOrC6WKUsEIlMUjBHtx3V5ExGDhkFJQPdOZEy6XYMI4eTctlonUSjm1uD0XgeqEjd/KjiaRFIExpbbO2spoP9XLbX7ShpU/fkIOqgtr2KbRbsLfV2Pp+NQmlzHobA2VT0MMHP0NDtx+PZtOshgEeDKlplf8/v1sJoeRvRDgdm0mfGOezmqrGiLeF1Tyb5qJPerC3nKFmlXVbfCPoknUr1xlvRfrXmJhvyeODABz5bOEzsDbTdkzWG7KsMssR84pPLVKB+6fB6j9fLr7qbJF1Vd65wyXBdmSfp+M6RSw2rkyXrmdEKKW1Wu8skM6nYk5QTYs4eiYEamGx6iLcbuLFuOX/a6rVK5EkcUibznkMBqumuLoWAIxDnw7XbInEBrS+13lx3wvhkpBy8rlUY9qn1AHumwoZuJQTiKmPTYCqw0+UJVXQnSc9J9t7j8YTa9RDA50y+vy9G3Xrpkmw0m5IrCLV2W7abeXPU0Y8KBTM0XbrSfoVPFtfSKE80nQKJ/Zb8so/poMQJl2bmHr/6RvMaHPp8oVIcl8hB3ujDJD7XOn7loBiozJByMUmUCjmJTz2zVJsOhtNIgbcOIsZnxN8VmITNEh22bLnPZ02sNdwrMJYYVgqXt6LtFT1PdxWGdLS3m7TIQfYCSggBRyCOx6icXqCSiCt7famtEGm5Zav52i0hhhVDDKGoDqtMCFCwCXbUiPPlYC10LVKrTB8C9EVcRkn30VlVq09FVzVx9cIaj9092KdddwU8rjs20s3Y2zTOI9G1K433q68HxtYxq4KtanVPJkWrSvcMDVuUOkm335KfGgLMkmGb5Qda+d6J9UQyr+Ft1O77QC8LEUo+1/psG92eOozcpe9smPB3yEhJAPbpJ5Omc0WCcbEoyFwBAI8yRlOb/LXdYa0AlNFhtBpoMEnOHA9r85P4HRi6WwtjMOlSk4b4Wn7q5WOPQ79eWHefGYE0H65VxTgn1JfaLSCbEYImr1pT0uIeWSW9VtIK/z45dEwLFbK61Y2AWUGxx7tJNVbsU9FG4vcopvHY3Y992nVvwDGokskHvC/4F4f92jTvbOSpX1YaXnfU/XJFnqi21wvBX8u3edcymcrT3MuXL8lkLa/zzDskvS5rlX+VmEzebfPq1SuW8DrDb968iS+VWSzvzXUkIrdUTwzziix7Iwhavva9QR3MxCqGleegLaNe2kH38Z4hp4yryce1/HJtIvGJNqIqq4jEr7laxY3jK7WOBr5+/doyO9hL1OySFxrzGi06BYVBXSfLLGYaEYrh6G7/ei0UeG8e2zd0Lowxm8Mbr7JbZKOxACNlFHrW4nYM0TREZhq0lyvAHkgyddQnqEZ5Y7Gooph93T0eaSp9SwQYhvYWQ5Nu1VTmy43VXVxq+wB0ZWau+OCDD9qJsAAhGlwxw5SvM1kl6WKjPml3DzemvvT2u8VGKwWYUXkNHn+ZZDAJ2EPk7/B5xizDChvdt2B4y1rgS5UzMLa7nawlulU00bn35bXG43n6olu7nhFwxvmz/Sz4xkS/KHgMMZH28qyRZoJ7zlzCNl18bOBnzpXcno9E3hCJyDDE7S4bHtsbWksh7aRuifvFpoeT3U4wdUGLjkWJFtMoXuziXdVpkZmLFjAM0+i4qCwdbDNxuQpJfzoAfJ4qbDC5qqwdL/GEy/Bp0LrAp2va2tgpLiaJtZK2NO1I9sW3kxURuR2VRmpsg1ETAmKOYmySzhY+XW2ccksP9pXxtraraB8DF63lXUPihOPxJKgO1K5nAHzTGeaTdPlaNvC16NoWj8uXKFMFb4i6mIwYzZ4zl4iWJem5YkPy04oYm7NRsces0cI57caxNGTe97NhRnmIaBv5TI4ojNEjLfisKmPaa1I/ZOdiFbcnLIydBHotw/+EzG9kKY6aIUNmIz+qfmYE4s4dK8gqVuM0xTK6qm5LYfemtg/kNG+vlbSFW8o4mISgG6t4sbSy2+S/01/a6uDQWbUEkEIHkff4bVxV3UNwABPzoy4Hqugoli5B5/zj8QwwDtSuJwH8GX1d5l+muRaPC1/CJ0QStptoSsbfRY1nzYjVt6/K9RbLSRwlpoqzsWU3tN505W4aSA5jpcriLQSJmwh0qEm6WLFSYDufPvt4p+9h5Hlv0gqCVyTSrUkErJt2smgnWzxPZvRAWmaw83AuTg5GIM2Ha7Ulzs9r6y5KCm9Gn7/bZ/64AcSkyuUiAx0FfN7umLRZ76gef2kX3lccAInFUhrR+GH5MPvV/Wcmiu3AdqB0QJXSTNqj0bEqugeHp6WJiro+n3M8Phy6sdr1JIA/na+LlthAanH8SiUwJWvcWWRRiYO2xbveMorMiI8twj8Ezbd/VAwwYchivEVG6u7h6EJ2O5+l/bET5jH+jDWzEc9nq262znD7+/ww+tTHFLF9GJ5fXnG4BYG0mqA87dSYouMytKpuSyvupw1ZUpPz08JAXxlfIGixj4LXSrvwjvbacQ2AVPHqMUF+i43kLF0lkbobkffgfKyK7sHhaWmmDtqPz4HjcT8mJymP1a4nAXyXcT7ZPSfJtCW8cUmI1iFzIguMBUYaF+8YRaH63itHsjCMYdPjB55XTAMJTLZoAq5dXJuRq7EvFhvdzmd0QQGf35wpRk9tcYOjW858vSiaCkQEbOtnlNpEyidPo42mlvzdon4nF1PsDUHADUG0ZW0oMmra2rqLzLsTPopynLd3XSijObHRGBjl64I2XNmU6JODJ27p7qaFHmEXVW5tgeEqupaBS5e/4ng8EvDh2vUkgI8f50f2ekdb5n+2e1zRs7L0nANTMpPqlgWG5/gqZQlX4o0r6xY+nQdjqR29stG0wI9187bzGbvbhLW4eimIbcvN3S3LlzmR2yd020pAGnNsPwj0GsvfqZhbtCjqneSSLHsg4NrCVLZ2po2bvLgWY9lzxrD5hlC2udr+Duc2ceiOFktAurXqMi2FLkLf0LZZ0YnEBGivYuz8hb0LXMzhPA9X0eEcnpmg9wuJq4zHI/Ecrl1PAvhz+bo+p7cPIT8tYArRvkR5W1ax3bveMmx8GET1fWwMJ3JCGlg6BMQtjKKxoo8ydJyZ7XxGDo3apDfriuFNdySIbzvD7crc0dDNqpihs2XD5aKA+GYwavOE4l+01x7FdoxA+jzTl5icA7vlQnWNjT6nrmwX9qJcY7ktm4vAbnn8ZKyvC5/JzomYPNZ+KDHcmGNLQBRwI8FUfbiKJvr3vrzoeDysU4Zr1/MA/i9xzN87zRel+CKuyfj99983CpscmGgy1inYF4O9jH3b1i93SsRwnzVBDh+U26m5RbLpU6sYKKs+7UuX8XFCPpxIx/lXENk1IM2HxRZbby+Q+KTiKj6toYq5EDmxD+SWK24ss5gGEw+e8HVcgFqsogIgwDds+Ru/GvoksPhXvpnQtnyD+kngenIx09dc0ZlVv4je2IWPuc6Iuz7HtjrSSdKx3Jb88Blbn7dHiVC20pFTWbxszuyg+ZxVhqvoU8Go8Vjv7uHa9TyA/7qO7NXv/vjjj/axeHo0Ttlc8jlyjmaxhNcdsOg9sqdS+eS6tQVi7N1C35XSMCTHzAUu6y1uwZylOvnY7c75lna9Lk6XbV0DOyKn7Wc+YQ9KXngyYf3FnjfV05YEVgIEO7zQsqE6n5THxwZMeoo0bFf63YnjvkYdIx/+01fv37x5Y5pAwiv2JYDC+5r0doJ9bFyoFhChXXRTS29eSK5FVtnK8a0i3xherKUCT4sAc5TLzrK1OGl7YRLMnLadR5rVc+BYi2ocHyeOra9NJ0kHcjvHCZzbvE3TADtkOZtrqz2fXp4rzNTBcnkAMnMMdOdPbognowLik8XYD53MrzOzh4rWW7zZXY3HSofuoV1PBPhhwffjG2oPneEqzLHnh0Xrp5crS8Wk7tapzTGzmJ8OJFTkWiTVUaCyNzwJQmMm2NKVfYefJ6Xo4LPxvFlyJOAcz995MPsM/3mULLG5UTSd25sl/Oh47JGbyTgnjm3ZMNzYLZoro3wh4AjE5YxZy/NbEh63RN+Yt1uqNJbxeXvg6hnXoLWSNrJdFvPx2N0iK3vk3NNQLptryUmWgxO0xEUXlyTFqss+1d1DRVu67zZlYh91j461aGwfj2tb7Cu/h3Y9D+BPdIY5dmpKx+BtusVhUUYCa//YAGmlxcTAqst4BIsmHnh6eRXbqTCAwzwzHb4cqyyb30TkHrj/DT/8EpOTl5wORU+8MDviaA7bw0R3X7x4QdSXS9zmUbLQnCvSqU7ETYLz2EyLlaGLGwAAFqtJREFUNWEjXjFAsQU6JgGi2VBALdO5gy1kVfeuCBDE81MAyOgGVqO8MVCwtm6lCbhyytGdrlRZvPXdd9/FMgO5jWTLtD9DMdaoKBtqz7EpYq48J5vmbinfEdhDRZ34MyQ0Hiu9vId2PRfgfRsMqnVaBNzRuuhe7GmBXcUYRgwGWQyPYEjhuq8i0lLYw5XMkjTaUuUJy9gRD/YFnk32qB6Ebp5NfMnbgUBywFadg4j6xoy0qm6d1T3OsKTo6EBu67LEIGrfqEycu4nM6l9veu5uhNepWYJVbK7WyfPRRvp0Vbdaefu7VrqIIU2vra7ySatXddwW9LaPxy2tN9bdQ7ueCvCbP6+bZu1nuMRS4YkUPKtRwcNnAG24jMRy+Q0nWxKkl+lxCxQQCaffny1uWWKScniAkIfnsQI9LpQK3PjSI0h4++nR8RtLfXvR2I8n9Iot6OE41BufhN/2aT8OE7aHVs0n/gYBumBt3XqvOWUk3S6jtRUlBbq6pDwsx7EITuWAOTwwsrAU61XmJIrHr5DrDAMzQpHYZllJOVe57NCTvg41QEapKBE8VAtlM01jTacL5pTk22+/pV26z89ioMlWhTOJcz2FMpuhaLVs9qAWp8O2IDDXXGN+VMJLj8c95udR2hX74jaAR6Fm042bCiomBITAaRGwuCWDnOXqtEw+hDHfsm184vohTO7UqLRiJ2AfQpZIER2KCTi7lv9yA7MVy3iLtscmaHGVsMw/zt7auvWGnOzAZ86dJglAm2OAOcQxQUA/sENmd+jJCZKYa7eSnwIyLgi9X6k1dwspnEJK9LE319C98x26LSpKX5husFUUR1NJM6olVSjAz+oaJ1yWgOPioiRWgCZ+qfSR55CPapW1jslxAElcazyCz97zs4Mz2a19HeQ0rwj4WpGf6/u6a9FReSFwFQSYAW3mGmtiXkX8OT45+cNCvsX0n6N88nxsGtMHWasn76lF9tBerNJol7SkMZQ7DlImtwd7epG9WCAytrZupJPSkHLKo2xxUHWaJBgvqVG7xObmLnNILOCDq2KRT1LzTJ+uId7hMI/1dee0C6k7VMhlfKrEKBU1/5Zly9CLZKOyscqb9qIJSX+ibkAt9oJpHd0K/VTL9NxoPsSEuO54PGB+jmqgCTCqdHtavm47ViopBE6NgJss0Sw7Ncdibh8EsFDNasGsSTbNPg2K6l4IRBvU+pS/dCv2KMMcM4u+5i/Ga3SfvOTaqcC9OKOwSqpkra6qWy8czXfMvnrhxruRJsKWw4Qcm1GjjwHxGG3r3kiKra/tI3iI1b2vSaAYjeJbMcCMkcBICtlLTFYRf6rCsUe6VdRGHwM5Qhc7xbYeTAMrHeSWAHVNu1yZE/HYEMrjbR2/xxEBhI1S91yEU43HY+bnCE63dsW+Jh1pXgjwJEX7pXzddqxUUgicHQFf5EZNiGcXWPwVCGATmNXC3+NNloIdZXQi4LadG6CWwEaZo0iV6IlZ+VWuVDTdUlBorlHP91gT7TIRef72RHTjR6l0BKp0EWnFnECPsJkUXMbuKCs2Csv87HQ6wmjJTnVSi/ygIYiGStDonJcLtYqONQr4bMWGqKgt30nDYzfRL9ZQxWUF+ageNoqNcl3Togj1knt07uXG45Hzc+yapB7dfXE5wLsltYrydTcCqOpC4FwIuLtLmOVcnImb/RFgATbbiL+jFsX9uVYLEwhEG9edmRbHNRoxVrFdE2Kjax0en3lodKytHLmaQKorC7fQUU2eA3DZ3XLHMBqdVDdHoqN9mphrvYVadGaczvYEUkOZOaSFB5WJCGxXUTsWwSCKZElHRbX0otbFHRmq2AZWCoemVrhkzLoKLTZRVt+YE8W8xHiMPe647TQ/x7Y24uzVLwe4c96XkK/bh5tqCYHzIuAGWbuNe15hxNkaBGxRxGCSwboGttOV9SHsVhSJRWvVxKDrox1DxWQ7zkkbg43UKj29uYrkpwPMLTZfhVq65SAgV7rVdxldTYjH4C2CGHqTe4Ux7r0WosSqC8WYTbcWL/fwdcd22aIINyvgvdmtoqZaaYOJseyULQH9xbk9+rpWq3ShS/yjbreULyl051xuPB48P7sOdGtX6prLAZ7477iUr9sBmqoIgbMjwGrHtCjz5ez9NJQ/FjA6fWxIbSiDItaEQPIb3dChf5vq/3OIxqrP2ccEcPC1+KE53pAnyLS7k34vBp/drdfdOAtFc3+UCZ6cAQfWkEecSUcX8GEGxMAHwTfKFUFu7FYvVvF16ZS5H5xP9pRzgrczpyfetBIlAkNU1LrGVdFaSdtP9NTkSEwsleqRyKbydonauCaMGmiTDZWZ1xqPR87PYDVEuxLm1wI8Md93KV+3DzfVEgJCQAgIASEwHgHzptzutMQq67O0xjBuSkajFZWaS5eTFnbdcXIKG33CKAvIlFJ05ESzHimMgtl/OLEtjkFHo6lKRC/dWrwsnRlD22WpUADPKL53k1M4RvwKh5e7tV1FwRz8y+6L54opQMe1gJP6N8WK5yig+a4MjQ3NkVqbHxl2EE47Hg+bnw3G7dpVdse1AC/578j5F1duJYSAEBACQkAICIEHIvC3v/3tL3/5S8nA7373uzJzLueDDz5ItyZp/uY3v2k0Gj788MNEkEtYban+hz/8oazbnhMd8ugftlMoS0Y0sFwRBCZfv37NhgKW5W9/+9uyyvCc9957z2nCgKf3TqAbX331FZsXk2D+9NNPaNqR/Owt7wH0h6go3RFPERvbUVHJ+fOf/9wiTqyFB/vJJ58s1qLH371758VWzTZeqzsRGT75eASoyK2LvAqxxvnZiA/RLufTElGEkwOeOO++/HV3TVUUAkJACAgBISAEBiJAFHSSWoy6TBZImZSPxuv333+fCjzt5Y8//ohH5+KDjLmdeBpv3771/CMTmLPsOxzZIpsXePUvX74sGwUcoMAfLm8pZycE2F6Z3F+Iw5ZYXIuSJPUu/edJEWLwkAJs+kwW2yMzMXzy8XiD+flagI9SOfm6o5AUHSEgBISAEBACmxCIDmokhDG6xRObIxubOGc6+qVDOIwxDQgaMhbkfPPmDVb+ZBB7SNORyGRYNRbYO41/xRHZzz//vGzo66+/xiA+Jr5dtn65nOEqagh8++23EYo//vGP8XIuHd1jykweuC3r0uMx85ghYC1eazzOTaT7zc/DtetagEe13JKWr7sFPdUVAkJACAgBITAMgTlbCmM02aPDmnwyQsnUM+kxKOMBUTwE/MAjLf6HdALu06SvCzMoW8vZ14ew/SSNJkVt9FpTrfK47CR6sVZjQ5N0OjJj0179tOPxBvPztQB3ldiY0PO6GwFUdSEgBISAEBACp0Ygvozk1IwWzA2Pf8bAF7DwyDFHiDmaGE97Yg6+evVq45PGhSj/lDE8XPNP1NsuKgfjJw3iNqpPV2q4ihqCUVHpqZYDzFSMHdfotRLDjy7cwXNFFPNpx2MF8+Ha9ZyAy9d9unlZAgsBISAEhMA5EYivLIocTr5IueXVUFbmuo9fRkC2+4eT7+DBi8Ct5Yg4Tm/0eIltNobFYk91pKOMHdW7q1Tcp/QAZ3cTz1Axdt92FXXEOrzWpN6Nvm480UDrjYelnc8ticSwveHpzOMx9nUUfL/5Oba4XbsuB3gEeUtavu4W9FRXCAgBISAEhMAwBOZCbTHwMqyxKxAaG9aI/gPSJ2cAIxuPN37ohRjIlsekKwDH16tWfM4KhV1vbbeqd2XvVMTHqqiJ9t1330UZk6LGWzFdV+9YMqbjwxE8r36kNtYZPuF4PH5+HqtdlwM8KuqWtJ7X3YKe6goBISAEhIAQGIbAnFH7tL5uDGtsByGZepNhW95QFZ9ixRP4+OOPh3XwPwi5MznWlv0H+QH/425N4lMhDXTRh7eSuAclgBAndOwgUAYvq/1tWIc1VBHWb41VUSObFHVuWnAeJmu1dB8dEYdVPNeQiO9xmcScZPhU43GuIyKGY4Eaq12XA3wYmO2HoFRSCAgBISAEhIAQ2BWBydABHtGujZ6ZuJs720GI2GK2zkkdv7lClbKYfZ+Wp3zLWy050SGkrZYqscxnn33mmMREBz6xekp3SJco2GUUEP+28mgiUDc2elhDEfZK2vnp6IJJshGlSQ2crNWo3rFucm7RzHiXNJy0M5DqLl42Mnyq8Rh5Ht7vk4gNbCUyf90JcBKleqbOMLsWKSEEhIAQEAJC4MEIxDO0zgoRsHSs0W9VEjymyzlAfmVgrVLrbLfc0vUwYB+H6Vm1uRBNIo73knK45BHHLczEKFC0PsuGHpgz9pFdwOehaB7I9BOzAJtkBxYeFt34/ufDGopdM0pFnWaMvzUqalJvZ8lpTibYXPB8GmKu8EsS0KS/4tZMvLsxnRhuFPPh4/H4+dm7csucY70ZZ56rAL5Rzay6fN0hMIqIEBACQkAICIEBCOCXunETyaUITLw1l6YK5hG/9PqZufLnzI8eEe+M7WYy+g8QqZh68VWl9r6c1KiRqlBI5dNltDgn6afy+11Oeg7WXAQhMkAX4BG9ePGiPHKMvlkYMJYnjVfjXi4FiIoThCETUiRSmJoD5OnTsokal4c1VDY9mTNKRY04sDBmvaHJ2cDveiLtTbQoJ3thsaHSi7N5Y/FtVTDMB7pQCRSjfaviouPx+Pl5lHZdFHDX8E2JethXd4WAEBACQkAICIEjEfjhhx8mnRCM0XY24jFIfIP2imcrGX2hxjOukyIAQrSWJstYZixWtoirRgF8iQqF+q0okTl+9fLpbqweWUVnUsnFy7pHNFk9to5/VZZJYUAsdfPWSKDYZXlyEhuN2B7W0CTPMTNiUipMLNmS5qW+sVvnQEukkqea7k5exiliUnnMy5rs5UgwTVaNs811x+PB8/Mo7bou4FHZ+tKK68YpRWkhIASEgBAQAg9GgIhZ2oM3hgh5tZxGJmJGmCUeFo3W0oNlW998dIRS8GoVsVg30qwTSXY8hS3YlQzHOpF0N3JCT6W7R15Gb6dsd/JTVVEzY8TJq6dzsASxCRFTEqnLULDVSt0Rm3CyZeKwhsqmU07kP3ZuKtZ4GcVH/eZAS9RircZQcAzdRxGMMr1P35E/+coob50XlcfgMPkMECK9XmAuEYEqW5+rdYbxePD8HMGJoM1BNJcf60aac+Ut/wyA1zlsutvnIquWEBACQkAICAEhsB8CRA8mfQmMD2I4GC5l0wQJSx9ssmRZ98w5bs1govXxmWKA9Qh5hD2hR6fADAX62LBabj7ik3TQmdu5gGwHtSis42wJCIJbpGkxbbtb6YtEh8t6+DpFMimf2o08xPRhDcVGJ9POSQWWyYplpqsHNNmMKAtM5jgDJOrq7dWjS4xSeb4ljI2k/6kMl5PauMjADcbjkfOzd263dt0A8FL32nN+1V5UJYWAEBACQkAICIEjEcBqdEOnTGCP4qvwi/axFyMfg+xIbndqK4Yf+5qIThr41F2viHk6kmruQb16nUPzlq2PSgejrIt16x3akVh0GuFnUnmsLW7hiFIGnyd5NRUvKPGJHpZyxRxATlUa9TbV2q+hyO1keruKGtmoHkgH+JPNpcxV6u11475Yasi0btFlhVRq2npk0SVLteoD6lTj0dGzROQtaSOXo+bn7dp1G8AT/o2X8nUbgVIxISAEhIAQEAIPQAB3BTcDO760peZysLFa/KgHCNPVZPSFKi5WhXYySSsl7Za7fzH0ahYnHsJi9UqBGMNs8ej29nVhFQVb20raAkjyJrUEt1QgXcb+tbotyEDksIYSw+VlFKFPRY1mVA+ka8RhrXpbW9Gvdq12ZVj0Vx2EGB+2HlncdFjL8HnGo0vtiQPm5+3adSfAHfn2hJ7XTVOlLoWAEBACQkAInAgBe7spj8Bhm2IKY5ViXLrx54ySg3mKTcMWPo/str8Q1SmcNsHnapy3aPZ55qpEDGfNVcRdsc0Fnmnk8TyeqqUXeAQat40HFOdqteT7c5XQb3wUs4XsljKIxquP0S6UZ3FLBR0DnNgji00v0lyk0FjgsIZKfiIgW1Q0PvvapyHt2xaon7PKQ7YoOb/33nsPFUXPF9+G7SDwOTR21miXHwRL19dLTiauPh4PmJ9HaZfhf3XAJ7VoIbPdLVZJISAEhIAQEAJCQAgcj4DFVDFocAA6Wif2YiY45nh7dSx4N9xJYMe3150r6TZZe+Ad5ueo1fO7K+LNIiwbKzDpP3IaCbqMlsCFrvMJ5VSlMZ6Zau3XUJ1/u7tRRY0ICKOiyMXfRhCoSC1X78Y+coloBefH9s5sv6x+otgrziUYoYuDNDI8R6fMRxXPMB5Lxg7I2ahdTw74C3ooTRa6FAJCQAgIASEgBITAeRAgduSfosUTq78b9jxsJ054t61/rRTrk4hQKnCPSz61GgXBBX3z5k3MSekIi93CAWsJeh/WUGJ48vIeKjop2qpMOgVHvT0svIr42MJR8U4+Hu+hXY8CXGeYxw4cURMCQkAICAEhIAQGI4Bz6yEd++rP4AYOIeecE0m7q6N7CJBnbOQeKroRWfvakA/VjdT2rn6h8XgP7XoU4PJ19x5Koi8EhIAQEAJCQAhsRYATjEYCg4kHkreSO7w+boA/rEuo8/D21eDuCFxdRbcDZBpux7C3U9uVwuXG49W164GAy9fddSiJuBAQAkJACAgBITAAAV6c4/Eijw8MoHsUic8//9yaIqjbckD3KL7UzjAErq6i24FgYPLQLzhsJ7U3hcuNx6tr1wMBl6+792gSfSEgBISAEBACQmAAAu7ifvrpp9cK7RLTMObxBDw+MwARkTgZAtdV0e1A8kwp7y1vec3v9rY2UrjoeLyudj0WcPm6G8eLqgsBISAEhIAQEAJHIMBDa25J4+4e0eSgNpxbrFU9qTsI1DOSua6KbkfTxqar+naC+1FwJq81Hq+rXY8FXO9h3m8oibIQEAJCQAgIASEwGAEOAL979w6iV3khM++kffXqFQxf5f20fR3mJ1f9sWSjYx+hIY0vFL8UCix2rJHetA71djmszodeueRzROXWwGENOT9rE5dT0bUCluV51Tb+DGcWzv9l76uPx8tp18MBl69bDljlCAEhIASEgBAQAidFgONwL1++hDmcKNIn5fIfbHHWGj5/+uknTi/j0ZWe2z8KXv7/9AWgUp7kCMUPkJSFLWfy40OHNTTH1WL+tVR0UZzFAtaV7FBwjHmx8GML3GA8Xku7zgC4zjA/dtCpdSEgBISAEBACQmAFAoQ1CPdRAdfx448/XlHzEUUJZuLo0jLRzhs7uo+A9rxtXktFN+JI1I6vRrOVk+L5G8nuVP0G4/Fa2nUKwH/WTwgIASEgBISAEBACl0LA3/D0xRdfnJZxZxLn/LRMirGdEPDeP7OKbpedD2hxcoEI/HZSe1PwHrnBeHRZzqxdzuRjAdcZ5p12jkRWCAgBISAEhIAQ2BEBngy0Bz6/+eYbf4Zzx/ZWkn779u3r16+phDF6/vjzSuFUvAmBk6tokwx3KXS/8Xhy7ToP4P/vv/7rv+6ixpJDCAgBISAEhIAQeBYE8G//9V//lZOT//3f//373/+eo33nkfw8dt55MHlCTs6sok/VHbccj2fWrlMBrrjuUw12CSsEhIAQEAJC4FYI+CuOzhPdPSFLt+ryqwkjfXhsj90b/xNKdzaW5Os+dgCqdSEgBISAEBACQmATAryYlI/68BpYbKxNhAZV5jOYfDKHo8unCjUPEk5kehA4m4r2yHDZOrcfj2fTrrMB/v8BJ+nMnf6g7FIAAAAASUVORK5CYII="/>
  <p:tag name="POWERPOINTLATEX_PIXELSPEREMHEIGHT#5C6D61746862667B777D5F7B4D5644527D286D2C6B29203D205C667261637B5C6D61746862667B525F7B6E6E7D5E7B2D317D7D286D2C6B295C6D61746862667B657D286B297D7B5C6D61746862667B657D5E48286B295C6D61746862667B525F7B6E6E7D5E7B2D317D7D286D2C6B295C6D61746862667B657D286B297D2E0D0A" val="83.33334"/>
  <p:tag name="POWERPOINTLATEX_BASELINEOFFSET#5C6D61746862667B777D5F7B4D5644527D286D2C6B29203D205C667261637B5C6D61746862667B525F7B6E6E7D5E7B2D317D7D286D2C6B295C6D61746862667B657D286B297D7B5C6D61746862667B657D5E48286B295C6D61746862667B525F7B6E6E7D5E7B2D317D7D286D2C6B295C6D61746862667B657D286B297D2E0D0A" val="54"/>
  <p:tag name="POWERPOINTLATEX_REFCOUNTER#5C6D61746862667B777D5F7B4D5644527D286D2C6B29203D205C667261637B5C6D61746862667B525F7B6E6E7D5E7B2D317D7D286D2C6B295C6D61746862667B657D286B297D7B5C6D61746862667B657D5E48286B295C6D61746862667B525F7B6E6E7D5E7B2D317D7D286D2C6B295C6D61746862667B657D286B297D2E0D0A" val="3"/>
  <p:tag name="POWERPOINTLATEX_CACHECONTENT#5C7461755F7B302C697D2C2028693D312C322C5C6C646F74732C372920" val="iVBORw0KGgoAAAANSUhEUgAAAnIAAABOCAIAAAAra2w9AAAYLklEQVR4Ae2d4bkctQ6GyX1uAUAJkAqAEiAVACUQKiApAagAKAFSQaAEoIJACUAHue99FBTF9npsj+2d8Wh/nOOdsWXps0ayZI/3wcuXL9/yz7oI/P3331988cV77733zTffrCulS+YIOAKOQH8Enjx58ueff/7www/vvPNOOfX/lFf1mqdD4LfffsOhPnv2jL+nY94ZdgQcAUfgvgio/fzjjz/KOXG3Wo7VyWr+/PPPH3300T///PP1118/fvz4ZNw7u46AI+AI3BsBLCf2Eyv68OFDopRCdh54ErgQqXNVQwPwqfD81Vdfefr3XGPn3DoCjsChECAV/O2338LSr7/++uGHH27y5m51E6LzVVCf+vHHHxOznk8A59gRcAQcgSMh8Nlnn7Ga9vbbb+NZ33///TxrngTO43O+u+xRwpvCN6sC7lPPN37OsSPgCGwhQAbuwYMHuLqtit3u//TTT1hUssGPHj3CxubpulvN43O+u/hUxh6+f/zxx/Nx7xzfRgBTcvZ5Evs+EAELxV8+VdtAbgPjdy6HALtzkZnwEc86TZGeP39Op3T9+eef5xH3JHAen5Pd1TUAltkpn4x7Z/c2Ap988skvv/xCDmpzpnybxt3ufP/991hA+E9ywETw008/xVRVvcOQJOUXL4IAC5y///57LCwPCBfffffd+FbhFXxnJsfL1Pbp06eQ2tizwpYl/6yBgEymGHKSFX0l+u6776AJ5Q8++IClhb7EnVoegRcvXgj4YhfylY92l+mdWDphPv+XF6z/+uuvo4ng/BwQgXKlyqtcfJfHLS8vNlBaZSzhW3kSfvdECKiqZca7QRyMnVU+emkg4k0aEMDHMCm24FNuoHOXJpgnNUBMCxAEtVSvyV3malrBysj1uzDsnZ4FAbTIKkzHMgq5CQJqLD1mopfTPKWb0l68gtpf8mkdoVAdsrq7OaHryMA1SZF4CGYziv8pAEFDZJLH37ybRFKdDqqMfXX4FIg5k+UIJI2SKs+eQqFlQz+lF6xukm1fW90zCkdpy9YP3lYWbtCMzNpALce6WGsbMlv0ZTALyJ4yY8cqEZCy0YzdEHxurUFKLzzGe7qb0BaJ5BwS5v7IsqkqrBZTH8Etb/5umEXDyxYBluq//PJLe6VLmT2ehVuLt+1t0tn6xXMhIG/UoFvdp/kaBKvidu/iXFB35/bWhm1STCxM6rxY8e/OQHeCktotyadp18wq4piVeF0reMERUARio6RPR3Oh1qzpg5ls6ElgHayzFmxKhHJfMYh9raZiK7GAfbu4ODV1q/gV4MWXkDXVZFScCj44XEwFUBhkqdUT3XBn9Y2LB5fX2ZuPgEQRzDtRD54UNK1W2ZRn8Y4N6pq3uu5WFeGzFjRUrYoPyqVFcZkeYt9xAOWtvGYXBE7nVsUp5tdTbyGDAlufSjmzK+QWEb++PAKS2NhvjnRG2zZ7QzlFXbHAAebuVgNATvbVRpNttuxkAl+M3XO5VTQQQ4PVaxslNXPWue63nm3MeKvDIiDqsZM9AlyhwyPWRkq0XYhoeklI+SlL9hE+X1kOgBa+/Wdqzjd+a3HMz1IiEHuvOFiOfXO1B5IkN4wIzbVwcmnaEZCfkYkTG7UUNZPMBqjatlLfnrVk7TB33a22QXqUVmp0NBV8FM6cj+shYA++YWcvtobDoapgiNU4vy+6irhXXgAB2TEe60mVaByWJLqaTJAUkmKLu7KhdljaulstxPCI1ThbVdmKs4V6ywuOwAQEeOsg7gWnyJGt8fVbV5JRSBWFW5T9+hoIyF4h+dXLNolQVD2AsORX3jK96H5g6lhr7G41A9rRb9kpks6bjs6087coAvIDD7FwVeGmbgOxdIJXWu0tL18NAVGGpJ4UQsFP0FCTCRwxa2GTW9VsHtha4//eauDXD44AL9GrwUJFNl+6P7g4zp4jAAJJc3nLYTtiF0QAT0YI0Rxlst4vjnlP+ldhx+qisUJQrTF3PVpViE5WsKPooerJBm9Fdm9Zuv3KqZs2V4TNZapDgH1tzXszWU2QvUVs4u11FJ1Vb80Du1utG9Tj1Ha3epyxcE4EATkLwqKB0anatZQMTPf8zpdlxssXR0Bytuhks2OOAbRuVW2yu9UYqHNcsUmMPQv455DWuTwDAmTYiAMkkcvbq5wiUrvbKLmMmswMnwEP5/FACBDmMmlDLa3l3M+f3WTnbnU/nvekwGY2ndejKB0XVlnGJ5vHe4f66uEZfzf7nmNz7b6JA1BOXopHbRq2hLhbvbb6jJKe6d2zZ8+gzsaijtYSgjaZjPaKtdyIVkkW4+ThQ+zszr/QqX1DfBTMJ6drXxDsFaqieQwQW89x2GwcZxaGlrAUQawgr2CfHDNn/wQI6HxfeWXWeGvVVut4wRHII6Dp3+SRI/m2m3fjgPWmW8WS4ofhBievgdFmB/kK0MFMe/STR6nkrj3o2Q5qSdtkHeZPsu+cDAnRBl9RAHkri1Fj/cBHLYmbX+yIAIoXR6tiEDv24qSuhgAZFHFh9rjBjiDYwEYsc9qtcp4TVWMV78iKk9qDgI1W96884UExXoQF6ISdzelqPEopL1Dv4dnbOgJ5BCRNF9Txc04CQPxrFQLM1eSNUoIEm7CtIpKvbC2wWOaEWx30I7HCGXsF+6a28wKvetdGq3ZQ2+SVgID8W6B2dgdm33X+Nj691doI2BfqRVJMoWeA1x700dLpD56PCwysBZZYNDwOggU25QOBSTASstDMWlgBAstORpcQJ34YkkhRkwjYfWoSnNqLktOQVnZQa+lQX96PZtNmbL9suoIeyQOPHj6mdLK42yDIiCYoLRPBjtvxRzC5Bk3WHay+iVDxGztrCOtSzEEAdyar9RjJ2L714sFa4Fc6bH8Tx/7KGPPE4MdubE3KkpzB6QbX/etoBOwwoRl7upMX7XEeSSKaBBb9y+tDkkLtxS7rxL2eFqEDS7VSdKwfp0A7Ej8UKWubBHlWwg7FoTNzOgRUqZifjWM+OK6Er28kgXV3ABk/Jo9BSjCwVpIVPKAdDPhc72s8qW+WUaKBW+mRYFtmXh+aebANYy9i796lfECW7oLD0E7JUgRazbTekwRDMV+euM1/oE7j5A1yeGjy6yQwyUBZbiW7uxkvs8lF8pB2E9Q4vp2yRcBmgAk07a3asiTwk54DpbTU5syfsKRuTC3sVyizuBBM7FC2QP2ugIPL2BcBXUHASE4ICZR53OqraJXtUnJY4vPnzzd9Ku01julrbXnA+Ch/XkgiYOf18Zp3sknyIgsPeGgyvcFsSyoHS+ZJ15sk6xcdgSoEgtV0EndqXqroeGVHQBHAuOnrEpqF1bvdCza8eZ0Elm1K7FspPMBTMsBdZgFMS/XECZwEHz3fB2ffXf5ygoRNcILLYYTKW02oaVP5djhru5b3GZLpESY3gWmboJq1/Hv9BRDg4bITOHwq2bLkPG8BYV2EaQhIlCjd9Y39kiLgtvQ6scqrJDCWmqil8LAxbK5MBHZmgHmiMNaS0qR3PrLCzHOFxQcXPhh9nrr5jxmeXrwO7DHnuK+D1wGTgiAWXGz4Cs60SvrL4HUaRmH+EDRI5E3OhQCWxKqf+9RzDd9huQ2iAjzLaFZteIMzfeVWWSst71ht7p5ZAEu5eE065VmCoM0849Jw8PL6LL6NsIkKhWF0uRT5muJT83WOcNfOkmr5AVU8dNJf2gACstb21fbi9R2BWwhg73SO6D71Fkp+vRaBwHzNXFgVVt/YCVzIvbqc5mjV+lQCQetTlQdysBJO8eBxrt7kTKydfZAbV65WKqBtSeQZEV2WQF6gsEcvrYSAy3JHBFAqVTMm6J77veNYLNa1dauSAZ0pIA6rxa3qqltbtIqDlDgVUdkhlREYo6+nOBIwEdpnKve9RSSHdHwoXG1vqlVKUPXNSn1Vy6mBABNrnZ0Ts5ItS2ZNHCtHoBYBdMlu6sSG11LYX7/ardqN723BtZ7ixIrdJgVcmkw3mAIEu/D3C5+hQM6Z4eFzwUDN3WpGMfzWfgRY39GJNUZgciJqP/9O4cgIEAhZ9uZHq6T3qt2qMt02C8Ar61SiMAziwROYMPczA1Y7Noct213BXZjExulyFwQZ5c2pT5d+nchFEMAC6MQaC2Cn6RdBwMUcioBmQaSXPbtPmvmsdquaAW5bWNVXdOG4cBeS7cg2b5b57A3tum93WTxU7Q6pE1QESP/o9jeeZcJWveUFR2A/AsRdGrYJtTnRqg1FcOR1bpWnQts37Fq2e2HKpbVhcTAT2T8MZ6Rg5186HF0EQSkDhNUIdqHvRK6MAI+/Gg32TLC8emU0XPYRCGjUp8SHBiHai80aVieBNQMMOevtlHq+YGUud6s2CclMhIcz38vyd62i2OHcL3gQqvrrqvshdQqCADM29vPLLJCNioXbAHnYyRL7I+9aVIiAdTHSxAYhhUR2VquOVm0oY71dIR9WZusbCptLNUukquEyle2MpG+0GrjVwsXvjsCSFeRkq0N9PFHZZXyJUyU7h08tXP2hXwwO+RJ/5LsMwRWIxKrS7Giq4LJ2uC5aZc6oaeuGUBUu9TU1ylWTCAuN8lAl9mZlJsW8zyMGncKRjal1q8jVaxsXGX6LLZgnzR9qwGcTz7YKgV9vI9K31QFZ6ivgBGookjz7VT4VxuTNdbu7YgK33sV5EbAWTKSocjRtggcWGPtcsbZqQ9U2RbcyW0+5KYyFxvrmzYaFFXjsZRGRkx/IfNIFmxWTTqWQ4NBqQZ6gVx448B+3VlUZerJ5gwQkPq5SjEFsKFmYmR+ya+9rFMj3SgxR61MRXx72YB65BiwuRXcECAy60ywhaP0a9bHPr38YbrP9zoXVwKVbT7nZta3Qy4soTdwnjz37EnUPBW+mE9RzkTMU9aLWP0IBc69pBwY1cLRtHNrxhULSncjrN7rxpK2jTCtMMJ9MBb91LgR4fGS6RtyZPNIrLw66jar7SRF5lPyuICC5jQCNCcpjXZJEBaXRKk7RhokN0Wrg0gPh81+FV6mzh07cC4994FOpoy4/CODi5ve6YufvXQAJXleFftIISsbiViB7LzS832MiwEqKHPvQ5lPlmAir6scU07k6CAJdLGGDLLFnLHWrQSiTtLkNDN23CWuEPPasEwchqQ6PFqr4JMYFH2ZJxMFiGqqal1S205o2JoNebIafW8lQlesyz7jgyVMBXGf/OkFF0Xw59qHNp4KwpI6tqmdgnyARvTNRGP1or9HFnOEI9KGLJQxolny1/b7adfSy7GPzfrQsa/RGLVZWLIskXd+4nf0S7JDK1q24Kec38djbNjaTwEzZ3iop65lQKiwzkpKGVXX0qGR6YWiq2iYrBzEBaY24mnSKx41v+ZVBCMTzm/0dTVBRfYiCh6uceRpKjqrEUEyQCM7jsej+aK/RxZzhiHXJOik1v3G17ldsv6ISbxX2oVxSaDOsR3OrkhCPpwhWs2slDWRU0JJeqhD5ZLUXL14ocaxPsk7VRaVGIcZESInrpesqyl55DwJWG2WM9lCj7QQVRUPEI/IXnan6SEOrjTCcF3mCRDCgEwXLG+U8b1V31+hiznAkgQ2iry7PS7Kj4KJVWjGPRUngIJOZ5D7QtuN/lbR2vExo11Njo5aXS9JWcR1LM77bcIU9SjqW7F0KtoM1ELRNkmk3clPkOgCky/Yo252XMwjY3RCZauW3RqsoqqjHPqCZ6EzVRzfiqUR4ZS0nC6Mlkk7FXMQMBLYxrlB+ZY0u5gxHEtVYeZLV+l5E4bVfbLKYxyK3Giy8Jc1uX14nUGNfEvODwHHiPLRrnudeS8i3Hhjtq6FgMw+35rnlZK3xsmWhwCI062QoDRm5cppecycCPLGxkRp0Nn0vFUUt8aM7BbfNm6dxvSSyzHi5GYFVh8M+oWqTi9xqgEibs9Httc0DIw01SttJh303vOcUbL+2YWXgcUu6U1iDynarWHCr+avtyw5tG8GMsBJ/QBY1COBq68tbBQiA8P+P2Pj3g1riO9lGx/xGJ8LahPwKqsv8jzjp3xav/mudTMGqja3WRUXZo9eFjjIWz/D0lhaGSrTZS8cY45Yga3TRVzF0XO5esCHN69xnkCaOv9pmyECEF9cpuWKXA6HDwQslraSOfboolzesqhlw2LYgeuvZaKOW4d+mB5sHxdJXkC01VkpkHsN+JVvZyx0R6DVT3FyGFJ4HqWhgKLrYOza/lOA8SKKg63gnTveHYo0u5gxHMDp8jdEb5yy0d6ylqroa+e0l9+Bp2aNJ2v0et8qYqUh9C3h65XBPL9ARQ8mgApeQlaXsvgwnR7S5Czi0nhUE9CtxajNZb7iJwGS3Cj8jVPTWXhV9phoK8LmJnlQYIVHcNYsg+mgPeijW6GLOcAQDFLgq9G2PtwqIJ7/a2Ma6jG23CjkwgkX0qVzLk0xY80HWMVknebG5YZLarYu2l47PjKA3wq3alc5eDENTvTVuFeZ1CnYLN7++EwHMAeoBzvKpoiZNaA4RylVttfI4FdUuJhfWk2gygH27mzYcmEEJBjDmmLK+UsTU6E4ni9YCF7nVmFzbFfy5MlGY3pGOtBWFQRMQO9dmSNoETLaSZctmk5ekKRehqchU4Zmh6bcuiMA4Fb0XmOtJdC8ku/S76nBYj2aBKtqypLZ7Z0HDIOiUbxdkQ4ft10pir+8syylrQkSUYCdBbS6SjtjsA01dTgh2a2vvXnAENhEYp6KbXQ+qsJ5Eg4CaQ3bV4dC9ooHLmOpWX2+UqnGrMiQy/MSRzRvuMwoUvMkQYMSWSzY/s9syQyFzC/51kTJTre2WZXXQqxdtjHmrEyEwVEXvgsN6Et0Fxl6dLjkc9m1MyXIrXFPdKs5J1y95cyAIQ5WnoGAXoq1jDqrt+WrfqyEaDjw3d5t3hyMjKjUowkZkXmnQHIBdat2Dhre9FAKjVXQ+mOtJNB/Djj2uOhzqNWKXMdWtMlQ2urL+MjOK1qXZ5skmDCFv9fFr5CRIOe45WSe+qABxK+6C/CrhZuBrYyLJK7KmPc6t0ql6U4BqDqmTzPvFKyAwQUUnw7ieRJMB7NvdksPBy+XqmNQCv8bNLrROKDfsstEAF+e0yWHgwEo2g1mWwCXoQiBr3icloWRAs/tXDViZE3Qn7gTXRmCOis7EcD2JZqLXva8lh0M3tSS9UuhFumMaE7S+ffO1E/yZTgE2KwcOkoYle3pt0BxgBEEolBCJxeQKDMPDBFdnRdhEKcmqX7wmAtNUdBq860k0DboRHS05HCKUOCZsb4zbHdwqTGhMyUQm5kmvWO5L4sXYrSL55tEztlXgAmVKQhJDWaoqSHOkqGrVVllnT4EIbdS81UUQmKmicyBdT6I5uA3qZcnh2DS293GrDKFkBnB7FHBs8aDiDgkTZUZQkssVCuqwpSF/S/yxwmSjVfwTzdniFfNWckVehIVySeX9dSSwFqnnOPL9PDuF+yIwWUUnCLueRBNAG9fFksOhqUHcU9Jzgefd3Cp9203J+DDGAH/Ah+hQvSOsVwWLyCk+koZCv8Ql00rfgaEVH/HoFJp1Tgjewr2ZbKahbA3As+ZzABkKfutSCMxX0dHwrifRaMSG0l9yODQgzDime7pVRhQnikMVHyaRlv6F+5JAM68WUCtxq0IEJyp6AD/4ddx8nnjmrkwL9vOf6SJ5S8Pu+V0n+fGLh0XgXio6DpD1JBqH1QTKSw6HbgzKr7Xd2a3q6BLVEVzjyfgkF4G1ZnkBn41bzcwpyklV1ZTs8bT0b8CbzAwQfGagHPDgXw+OwH1VdAQ460k0AqVpNJccDnEomFZsbB7Jo7jVPJdtdyUpChZtzdtaMS0Ad2Zqbc33t9Kx91TwfjCXpHB3Fe2O6noSdYdoJsFVh0NzmZs+ZfZxELicaR8ObCSd23aMQzOT/OYwCVjOO2ymsLMh8opa87by48ePd1Lz5ushcHcV7Q7pehJ1h2gmwSWHg1OGOC8PGHErmz7lAbOYmYjP7IuzllguLT9raSZvo/vifGA56JHFgCdPnozuzuk7Ao6AI7AqAjiRp0+fIh0ZUPzrppjLRqviSyTFv4nCehUYe8mBow32SOj1JHWJHAFHwBEYhwD2s8qnwsma0SpH4z58+BCfenGPQi760aNHDDNpYQ7lH6d5TtkRcAQcgfUQ0LRflQld0K1y2j7JfQbYz50XEMgGA8jFZxjrPfAukSPgCIxGQJZUyfxtrqdaTlZzq+JTWVvmLR1+h86K6mVHwBFwBBwBR2A0AqutreJN5RVY96mjVcfpOwKOgCPgCMQI/A8qonRlJYarEQAAAABJRU5ErkJggg=="/>
  <p:tag name="POWERPOINTLATEX_PIXELSPEREMHEIGHT#5C7461755F7B302C697D2C2028693D312C322C5C6C646F74732C372920" val="75"/>
  <p:tag name="POWERPOINTLATEX_BASELINEOFFSET#5C7461755F7B302C697D2C2028693D312C322C5C6C646F74732C372920" val="21"/>
  <p:tag name="POWERPOINTLATEX_REFCOUNTER#5C7461755F7B302C697D2C2028693D312C322C5C6C646F74732C372920" val="3"/>
  <p:tag name="POWERPOINTLATEX_CACHECONTENT#5C6C616D626461" val="iVBORw0KGgoAAAANSUhEUgAAACkAAAA1CAIAAABTFlVBAAACvUlEQVRYCa2YbZECMQyGmVOABiSgAQkMEpCABiQwSAAUABLAAYMEBgd3712GXDbpR9ItP+7akuZJ36bNLpNv32e5XE7+PrPZbLFYbLfb1+vlm5q1mmS/GX6x2+2AJDz/3Ww2Q6tYz8smr1gr1s1sNObzeQworGNsTHw8HpKNNrZDOAw0w2z4Xq/XCn+73QLMj2kLu9fSW9iIG9uslv5ZTOD/l3Lh7FrZj8ejc+6/WSBOYYqE/3fx18IJFN+7mo2awzffNhxE9LZp1By81WrFVGocDgc1Uum61MkYKdfRe6Zdc8RjMw7HLxNnYrhdcyzabvl+v1dilLqJeCJD0+lUesdt7589at2gKtmfz+f9fpfRlNr+MJOWuMmVd0STtLSDo3KN3Kmqil2wmOTIWM2t7O/3+3K5KDHS3WREocHmstZBcwTaVtY6aG5lx4irrIXkzRm3lbU+miMm+xRbLWt9NE/KXi9rORkbxtVBqpa1bpojVltaymWtm+ZJ2U+nkxJDdnuyr9erdI12paQ27GtyCt7NFJi6hdeGPvvNldRueeF9sQObwVQ9/WVtLJvB/HyOV3Ml/vl8Tm7TKDaD5aOSv6y1sxmMhwV1fTrLWiObwZDXZjJ+pFCy4361srewJTjp1FnWwmwJRlrZ1dCIp6zF2BKMo5wDY9wWMWyEsg+wJbhao4BRW26neNnywsKJUomtFkRdOYXiULNcbOkFJ6pcGTkOXClq6So/6mwJhq/cJcVI2Si/rVXYCmzzRZJsW6YIaSAvgxJbgQsVyVJpxL6tSSdZtgJzqchhcuNKdnTZMs1WYHs8eH61YZ8pOGMSbAVGpOpsVHnSwJY1JAEZaLYCI0Fkdkin/naurA3YNi2TpcJPJctcWRuwy1dBFCntVcZRAg3Y0oJ3Rbpobtul/z5aSXfIQML3BRMCeLk2LP0HUNIDGv4n3+AAAAAASUVORK5CYII="/>
  <p:tag name="POWERPOINTLATEX_PIXELSPEREMHEIGHT#5C6C616D626461" val="75"/>
  <p:tag name="POWERPOINTLATEX_BASELINEOFFSET#5C6C616D626461" val="1"/>
  <p:tag name="POWERPOINTLATEX_REFCOUNTER#5C6C616D626461" val="3"/>
  <p:tag name="POWERPOINTLATEX_CACHECONTENT#5C6D61746862667B525F7B6E6E7D7D286D2C6B29" val="iVBORw0KGgoAAAANSUhEUgAAAU4AAABMCAIAAACNjsmBAAASVElEQVR4Ae2d+70URROG4fsZgBoCEIEaghIBGIIYgRqCEoEaAhABEAISgRoCmoHfcyx8T1F9ncvO7M72/gE9Pd3VVW9durqnZ87df/755874XQ0Cf/311zfffHPv3r2ffvrpaoQ+mqDff//9n3/++euvv37yySf9sv2vv+loeekI/Pbbbzj5ixcv+PfSZblm/qXEP/74ox+H4er9WF12y1evXn3xxRd///33jz/++OTJk8sW5rq5R30oEVU+ePCA8N0LBgn8+B0egTdv3phBfPfdd4cX9koERJWmU5TbI/JdGvVGhdHuMhEg8DOfw/uXX37J3H6ZQgyuMwg8fvyY5djHH3+Mt9+/fz/TwlW9d3V2az799FNXv3KR1QUM8S8/zO6zzz5rcrYyB9dKDs2COcke/05a2l0rYPPlBmpcDqjZM3v37h3/qkwBui9fvvzqq6/mD5DriR8xEMpl6MYunU39cJajc8I6PP/Ro0fPnj3ryT1Gm9kIEFVNi51p3uyBRkdMuu4wuPrqKP3+++82KClbnfgdu729q3tQePwDx3VGx90ZCGg5xy7OjO6jyyQEvElny5Oo9TdGuTZcfSPmdq3Ow7osf0+fPs3WWyVeWglm5C2WyVgyU6HDLUjBdCMJqZMYdx0CLMsfPnxIxUjdHSonLJLAY+2Wq5ND/fDDD1a2IUmvJuyWT2Tz888/f/v2LZ0Yl3K+dzN45Lv9V9s/G4PCzz//rHzyPwIf/E/UOEWS05TxkA0Ugkfqvot+mbq8cden3IUcomIbi7BeIvU+gS/dpt6zm5b7XV1D4MyywpQgNSPbFFazC0rd2RCZTWR0XIIAi2dv3qeew1C0DVeKKTu4OvAxwxN+PBChPLx9iZFpqwZUZ8TiJUOPvkIgzGeqP1GhqfR9TsuxICfIBff2l6xznj9/7mtGuR+Bb7/91hoT6cdDzX7cVmzJc82wUF+ReJYUitbEjvukbfZxdfjwnKVsUcNSh32O7K1RWUGAvZ/Xr19bg6zKK33HrbUQkAqMYEjm1xol0JG6OVeTbgHu5upw+fXXXwde/SVBUU8RfP0o1xGQvtkBLW7G1kmMu4sRCK5upxUXU20QQN1aF8sMbvs0Vw63TXOlJUtBVuw5krd1rHaa7I0GHgG/YON5h781ylsiEBbqmPo2o6N0+U/wzT1n9eYjdCb2NA+RJKOQIuAPQYzX11J8tqkJC3Vm2qapr8WYz5S9MUB/T1dn+BD8UoH1wDC9NWpSBPhcgVVuszhMGRg1IBCy9y11QUzRcDIGU8rOrt60DI7ZNduMBoaAf2YRzm8MiLZEYEdXR0ztw1P2JnHurn7S9+22VP8GY/kortC+wbhjiIDAvq7uc3hvEufu6tpRDGiOy4AADyZlYey9b7Y4DGyMyx0X6gY+qpfXyCS4tbOr+2MGWSupn5nPdrnOSq/UMaXvaANeEbCxiy78oMrh93T15pcS8PNx2KvTar2FeU13dh/N1kLAKwKau+jCDyp+9nR1MVFCeRyhKSGT1vORD1Vuc2BDw42CRyBYtfc63+ykZZ8Li589Xd3vGaSSs5G4+td50lGOUePXhzy/XGWhTuLH6au7//7IrficQfOcMl342hmNrRf/Uqam54N2iMCn6dE4zFt3CjDAuM3s73yU6BUBV526MNwkOFIr654nms+FeYb1XnHNQzz1wcKJnCY1NfCzUDoE+wpqOQpNBDyYTCPN9s0G9sAGS4WanyJKHwjTO7OoEt3RCwq+I5Wl1+YxIf98iF5c8vNnLrhs8nwODfxhNaBoss1LX9pCM8EFWuld1E4xRQc2TGv7vMRaf60NLjc7SNgJ3Jk385620ESQ1NZNuKu04OkHb0eV5pNoLdyCFO7tPTb1dq3R8ApIBZx11yJIuHuGl0gBq/rVzybb2QfwQUxBbaAZhRSQfpH9wQoziR1c3duNQFEBFvvlGS0NAdxSANbNq4mYnaLH/nxLDFH0uSW7tEmMmtTJ1Z1bvq/qKZhjECMquaEX7fxtAygkLIWSXABosy4ICEwAIRR6eSl7uCaVfZQ0Ohu5OvKgch9pPCJWJpNZEsYmAXGwxt7CFmJo7pe6rteXRRMzpp4ULO0L/mbTTe9FHN+95DznoFCLkuIWpWS5whcsaQdA3wA/V18rlCj4XqWyj7AMR7Olro7CKj/sQEuRIIa/pFlqWyUZRn2KgAdziTNghZAyywij+GiCxs2SUFxolr2kmTikL20s6Df9nJbGkroH98gOt1el5ThilaCZciI/Tw0eZNTXCllFpDSzNSFw0GapqwfmJl1iAWhuiWlmhby2yjCZLBHfJuqsO3nNmttjiBhuz3DBiM0lsp6QpeaH7u+VJXXSSkuIxK3lPn7Eip/TTB1VWCJsCJE3l56VbFkDr17AYli3d5pLlrdRCQIhxV2CiU2/afAN0cQsIW1WGjq4Ot0nzVfe8DrziBInJ633iQ88p/gYvOl8blyF7lBIdzEn8e9xu5nkm519h7ScyuMJ4sYYYn2JDs00/nkio1xHwHJpUw3mUm9cuWvzQNYJQ2o6VWVm4t54+o04RJmzdfXAZ6oIm/Mrph5ALkWEigbDLQ/4jZGE2+ml75CW664uaphRSG8CKVvCqf0o9CNgWbfhmXXUTlIWMrLr56C7qf4WdJ0dosRkyFmW5LSlIVapD44a7NkAzK6M/OhEQNpAapVU16cJ0PwoqOFEl5wE4gAQ30UpnZDj+B6HhMY3Z2bgb7OxdfTanUrKTlCmyTZ0dLjSaPrg0hwlPetWf9oaCNofLVElsUzlsyoEiDyM9vdSkbr0B5QkCC7AT5cLC7wArtfJKGx6MPaXX37xEARJUCqghMpx2URA6my2rDe4Wc7lXs9ID3tOOrCc+oA/tllnibvGlZqd7fH+VEx45kQqrsv3WwmOHPuVFNsUfNxnPtjU1ZHQLyxTgQGl57x02nHUGAJLvuSBavAr8q8AZtaIQ5vK5b7dK4yteCtEQyjj4VgyOQgTGMlzcz5fkZkSqa1dHUsKC7/AWeajtqHFuDwNAky22exxR19lQedzFjwnjUSnAWMa1QARfJKf2t/GZK/hHL7nuXUCb/hVcngaEAWbb1BN08NovQyBYMd19YWhstNdaFO5XDJ0hezqtwKfvExGfsoo5O3ns7mw9ayO/M3lVj3JX11Pg2AFgeCrLP8mrbTDptqkMAFXwRKmdq/Ite6t4Ooizl/UevDgAZkIkzwbVTvOYShuB1f3uwUCxRfGV2I9GpPKfjd+UsdS42DEzTAd6ITuk3wVxwiR4jx3bdNoyJYHQYotd5vSSZ6Z5HF7dlJI5vdy+B1cPVhDejlcPcWkUtMMnZW+zVtLfBXiS7pf6JROOGPLg6jEljtRALf3m1M8bMbht9l79tscDLqDqzd3iYerNz3QN/B4eu36NrPLwVe91TZpMn0FVWa3/Up0whGM5pnLEp1T1weIQuaCyJwoCWGLHbsNvN2nePsk8E3og3002195Az+re+0uhyVNTSct1Os+UGfvUrJ3pOgRk0k+eLv/WnsdilXu7jOrN1mfNzWBpj5pFgqpgfIUh0edRFy2TNSYZhBh+6TJoTXYfsQsY36Pdx50WbJU9hhxqe/C7mFKn5RNVFha/VZ/NMRa/LsAaGrhB+SasnhjuJkP/BHcbLlOsfMMvKfcM/PMIFuxBpxBDLB28ohnpQMXYrC6lArbj5jlJLxoAbzZZjMqg4AcBZlExMcgcAb5/u5BRyV18NS6n+YpWoKJNyEQq4wSTgRX3gWYYf9h3OBlN0YSWqSXXpK0PIOnwERKk5oZKgx26cnK1T3WVII1Tz75hfWV9S2ZlyDafkQNHQpe2BkaCdR06ZcGDDGJcqplkW0Wbuzyw1+2i2lzhqlkqc2rDDZQj4Yhhy/FBWIi0iPdPJaslxERilTu4Oo3o7Z+uN9UOVE5QNMxTCYMZa4ureDY6Qzjo4C4q8+Q249YwsT75FqmH/yNIUqjZ+uDWYN5tlm2MuiiNPuZous6ytJfsdIjj9nUoyHGKdOiUJLLmtWjRlMEzEBjme7O1NVLKJiEaBe/JcfLRgQvpEmLTQjlylwtaFTI0k9R3n7EwINPdxeaiChDRzhQmOSrEEGDvnsnkjZ68J80LtPMIhGCi+HtC1OjoSYbQ6akKdPmwhAmg5fu9nF1b5reIFS2ebikPG+FaZugAGjKdCp+Dp2Uq0773n7EILX3q4WJnygHu5zkqxCxKVcKzbqrxvKFEDdLlmAzf8lbPEE4R7PYANqEuL+1sOztEElBrE4wGBhmk7bHwyFVkjptX6pJTWIfV/chR9YQCpWo5sVIRU0dzyjTK23sazCFwINlPr5Ntrz9iIENb3Od4SlQSC8VHw2Tfl+FlNmrBzOlX6oJtlGKXMZeiYjqQ8CCpXq4V8eeQiDejDsh/GWHMFVODawpKW/MJvI+rp6agjcLK5d0jFSywqxZlxyvEjsMqaA5YyMFMa3ZfsTAg2egMzwFCuHSE+zHQUSwLa/QrJrUOBR8HIdINsSYP1QsxGiGBEEsNS0hsFS6lB0aZUArtbR67+qledtm/uUcet6MsR1Oy4ELT7ND8JYaVHj69CkPLXWpAucN9cAwmIXapAUQ3Pj9xy1H5ESAVAs4y09Z7/hEXYKYEtMDdkjHm840a77vHKSQVYSH9qqfVOh/oi6yPoEPYlobjtBx7J8pZ6GtApF8hIHsXMntB6fmPdAHzfBOgjHNgQFJmC1wgoVTcXXQOT9IYPYHYDjfIgUDXHMUDT31PQ11nF3YeERmTntxEoaZCSd9KCaVMejUZ4Np47Qm+Nik7n7qy/oD8R07ZmKf7Q8kHcu/FTFDRq+jFDRqzLZl4dk2PZWet1vwLbXoyah7xlCbbN6VpjeWialXtgCvaJefNwLKpSQnTT4h20z24G3dBP6kI9aR7Bk6peBrPNSg16lNo5DakqfcLPvuuHpob8kgJhHqs5elBB6Jsu0nVQZrwZJ7uit4lUTDznvo1NtgAHIl7U28l9njq0ZLCv3GwdBwJgh6BgVlepWkzbp6zz5HUJ5xUhrF128/oh/dyl6D5Dtpg0k1XgupUdZJBQcD1Xr79K5f3Nk6kzYIiBvA2CTpbuc0L9KdOxX7SfnJ1oRo2EnQg+Ojg4kMzexYUyv9SkGM7e/qEoPogMBYBoymnk8N9QQF6V4dQ2F7x9t+xCCyXWYVnG3ZrPR+MTVH8NYMHS6bw6UNNC+hdzMJY2lG4NBEgiPhXUa5aUUpS6HGo92ZZRgFv2dJR35m7RCUW4axJl1CROqDuPqukMmI1pkUtne87UfMQu0nQ6Vt2ZbNSlzC7G+qnxtlm36hAEvNsUoNiBE4trHBv5TnRY1Afy1XZ2ayiR3Gproo7WFDeQFO7mf4wPDUSx9KvBkMV79FEp0pHKpwe7tcOhNX9+EcWcr8XvUdC0NTnfOCIGMmz1rvPg/bxMoorIgAO9KKVtqNX5H+MUjZ1xBm796fPwjafregJoaHqwuKIxS8duc9PT0CClUZcHVlztWGF3nTf23BlioSY7i6oDhCgcfp2i7yS/cjyLaGDJwtwdV9irsG1TOioYMqyOgPpMDicPUz0tMqrMjDOQaTPW64yigXSsS2rI7q6nxbSWefZAbS1HB1QXGQgp/YOVx8EKlWEsMmvf5DlisNuxEZuTexLD1QPFx9IzVsOYyyOApjYhfyQMGk57czdOsABaTTXqx8/gO5LugpQp1VVMh2Cz97EvuBkP++sm53+dfT4TmZ6kMXu9Td9Mnn9iN6zutlbcXDZL3l9dw1TND4IUVuavw4z9UlatZjfaXXdPaRuG+sMpHSd6S8/YiBgcolz40V8o5q3BXx01t2hg+VpbcOUMN5HjNUlF46MjASePnyoQo8N1Yav/Enx88TR/6OEowJk/NkcjZXWpUgYPHIwAFC2hChhIDyjnT1UepyyHrbcj8qCFqZ1xdrd1Ht7FgyOp4/AjxctfNh5HXFeH/+YizgkL+IyFxH1DvkmSJ24/hjr8DDplJ9C3Yk8AuM6BK62hoVTo/6MLmuBL7rgp8j+yH9HNn5fAv/skSXokuADFcvIXOQemZ1MwKeMzG/HUSqbjH4FhB5+wZ/C7GbozUbckDAUjbOvYezcZlhDrk2G0IFBPRiY/ocIbQcl5eCgJbo/k3VCvPHedhWEXLcAgF5+1F3p65KyyjR5u1OPwecsS2XyXSOWkUea0s7UvqF35k8KkQXIRf7DvYAdZIex1r9IpS7DpO4N8dpePVNJyjXoTuobIsAMzlKRJWT4vX/ARQ3SkQ2qTG5AAAAAElFTkSuQmCC"/>
  <p:tag name="POWERPOINTLATEX_PIXELSPEREMHEIGHT#5C6D61746862667B525F7B6E6E7D7D286D2C6B29" val="75"/>
  <p:tag name="POWERPOINTLATEX_BASELINEOFFSET#5C6D61746862667B525F7B6E6E7D7D286D2C6B29" val="19"/>
  <p:tag name="POWERPOINTLATEX_REFCOUNTER#5C6D61746862667B525F7B6E6E7D7D286D2C6B29" val="3"/>
  <p:tag name="POWERPOINTLATEX_CACHECONTENT#79286D2C6B29203D205C6D61746862667B777D5E485F7B4D5644527D286D2C6B295C6D61746862667B787D286D2C6B29" val="iVBORw0KGgoAAAANSUhEUgAABIgAAABfCAIAAAAMOmsQAAAgAElEQVR4Ae2d/73VNtKHl/2kgIUSAhUklLBQwUIJgQoWSsilgkAJgQpyKWGhgkAJQAf7PvvOZnYysmRJln3s47l/nCvL0mj01fyUdXzu/Pvf//5L/AUCgUAgEAiMRuDt27dPnz5tovr3v//99vY27XJzc/Py5cu0vlDz008/vX79utAgbgUCgUAgEAgEAoHArhD46664CWYCgUAgELgaBD5//tw6l++//36yy5cvXybrC5V/+9vfCnfjViAQCAQCgUAgEAjsDYE78cRsb0sS/AQCgcD1IfDp06d37965p16kYT///DNPye7evVs/ZUi9efPm1atXtgukfvnll4cPHzaRshSiHAgEAoFAIBAIBAKXReC7yw4fowcCgUAgcAYE7t+//8MPP7iZkko9evTIVc5eQooEzDX77bffqHeVcRkIBAKBQCAQCAQCB0IgjjIeaLGC1UAgEDgwAh8/fnTcd2RlQuH9+/eWFKcWIyuzgEQ5EAgEAoFAIBA4IgKRmB1x1YLnQCAQOB4CLpviBGP3HAaS6uYhOgYCgUAgEAgEAoHAWAQiMRuLZ1ALBAKBQGAagVHZ1NevX91rRZbkeNO8Rm0gEAgEAoFAIBAIbI5AJGabQx4DBgKBwPkQ+PDhg5t0dzblEjzIdpNyLMVlIBAIBAKBQCAQCFwQgWtLzNhL5gd/eGvZBTGNobdH4MWLF7Ho28MeI9YjkGZTP/74Y31329KRii+YWXCivA0C4Wq3wXlvo4SrbV2R0JRWxK6mfbeyXFVixp4074zmhdTpl+yvZqVjIikCpGS8OvzBgwf8nm96N2oCgT0g4LKpJc+4BpLaAzLBw+EQCFd7uCUbwnC42lYYQ1NaEbua9kuU5XoSM4JyXiH97du3f/7zn0+ePLma1Y2JzCLA++h47TjNnj59yhbFbPtoEAhsj8CobCq+YLb92sWIFoFwtRaNU5XD1TYtd2hKE1xX1niRsvAD01fwJ3E56/rTTz9dwXRiCh0IhAx0gBZdtkHgX//6l/M61PQNze+VOVK///57H6noFQi0IhBmthWx62sfMlCzpoFSDUpX36ZPDK7hB6Zfv379/PlzgpV//OMflF3UEpcbI8ADXJ5b8ta4L1++8OnKMEPyvMYyPXv2jLE4yPrmzRtGWWOIjZGM4a4GAfe4jHnFF8yuZnHPM5Fwtbta63C1u1oOy0xoikVjD+WDKcvRE9Zff/1VVv2HH344+lyugP+ab86QP683U7I+kQdOtK43SlAOBJoQcHrBZVN32xhDZ/3cqtpkx43yyREIV7srAXAmxdoELa9qHMLV5uQhNCWHzKXqD6csf7kUUkPG1QNCvJeM5zNDaAaRJQioSygUeLa7ZIjZvhq5Yh9nG0eDQGADBJw6/Pzzz32DYuUcqbW1qY/P6HVlCISr3duCOjswebm2cQhXm0pFaEqKycVrJrXDVe5KWe4AmePvKJd8CZ53MHJ6DYb53sWjR4+OwvkV83l7e8srMSV85BwjZfdLuMydr8Twtcj1QLCCgZXsPjO2HodB+VQI8GIu3ktkp9wtlujX48ePLam1tcmOFeVzImAtarjanchAuNqdLIRlIzTForGf8vGU5eK5bDcDulsTL/zoxnCDjjzMtPrJ5QaD6lmCeJS6AdoxRBkBno9ZFaBcbl+4ywFdS2obbSrwE7fOgEC42kOscrjaiy9TaMrFl6CSgZ0ry1Ffl89b0eXHysA3XvNgY7Wdl2sO+y6fAr+XIAPxQFWPwi8nGxQCgQ4E3Js/1HkvJ7WNNnXwGV2uBoFwtQddym2MQ7haFY/QFIXicIW9KcshEzOOBvGDwrL28gq+w8nBSRjmyb6cNdX5bqMADMeJYRn03bt38cPTin8UtkdAv3UgQ7OjdKf3T3ajdAqbaZOOGIVTIRCu9ijLHa72sisVmnJZ/JtG37+yHDIx43eEZRnYe47fkm6SyI0bu5CU0TcLJfkam5774qEZqrjx3GO4QAAEcNhub2IgLJtp00Ceg9SBEAhXe5TFCld72ZUKTbks/k2j719ZjpeY3dzc6Psk4nFZkzhu39gd4uLc6aqv/XATRFSkhsiY3zdzd+MyENgAgdQH8LqOvj93KHdjbdoAqxhiVwiEq93VcpSZCVdbxmfVu6Epq8I7nPgBlKXyq3I7aWbfFs1u8U64CjZyCLiv02y/ZPrQDN0mRM7xGfWBwEoI8FNC1q+gEd0DOW1a9UeKupmMjteBQLjaY62jMw7hajdbvtCUzaAeNdD+leVgT8zs+81s2YY+Ud4JApwevPhXYuyDMvfAYScoBRvXjYDbnFty+PDi2nTdKxWzswhY92rLtk2Ud4JAuNoLLoTVDlu+IEsxdAGBQyjLkRIzANV3fpDyxu9TFYRvD7fSQ1xLotK+Gd29e1fzMeJafs6ij070CgQ6EPj06ZP7glm3CqSi634brYO96BIITCIQrnYSlt1Whqu91NKEplwK+e5xD6EsR0rM7G6EfRLSvULRcVUE3LMCxrpILm1PM4bYrLriQdwhkKrAo0ePXJvKS0eKL5hdRJsquY1mh0YgXO2xls8ZB5i/iHE4oasNTTmWpsDtIZTlSImZPi4D3HgZ4/71wSlA97OChTPldSN6pJiHZrwlbyHB6B4IVCLgVEDlsLK7beZIxeMyC06UxyIQrnYsnmtTc8YhXO3agCv90BSF4iiFQyjLYRIz+yvSejjtKKJwQj73cJBXYbcCY7e4tEEUAoE1EBjoA+ILZmssUNBMEQhXm2Ky55pwtZdandCUSyHfPe5RlOUwiZndmXAvOutepOi4HgJ7OMirs9PfGKGG35tGOfVWFAKBlRBY9Qtml9oUXwmrILsfBMLV7mctajgJV1uD0hptQlPWQHVVmkdRlmMkZhw/098u48sV3d/TWHXJg7hFwD0r4NZFTr0LS7wCxJ4i+/XXXy2rUQ4E1kAgVYFuw5WSuqA2rYFV0NwJAuFqd7IQ9Wzsyjicx9WGptSL6H5aHkVZjpGY2Ug6tor3I+UFTpwCXHzV7EOz+F3ywsLFrVEIOBWwWwOtQzhSF9emVv6j/VEQCFd7lJVSPvdmHE7iakNTVAIPVDiKshwjMbORtFX7AwnEqVjd1UFeQd7GsnxdJ04znkogLzLZgT4gvmB2kRU84aDhao+16OFqL7VeoSmXQr573AMpywESMx4Z298CshF29wpFx1UR2NVBXpkpR784BKuztttdWhmFQGAUAgO/YIYBdFyFDXSAxOUQBMLVDoFxSyLhardEW8cKTVEoDlQ4kLIcIDGzG8/ff/89h5gPJArnZNUumSCwh6/E2DeM8wqQcy5NzLoPATbb+Kvvm6qAFb96OrRMSe1Bm5qmEI0PgYCVtHC1h1syYXgPxsHauqt0taEph9AOx6RdtZ0ry0xixvtA+cI6udCdO3f45NfDbm9v3WzXvrQPN8ZuFb99+xYrJrPj166YXbo5nc6O+AxYaEwXYJE/iAAU9ZXR2yQRCELk5uamkkjK205qnALUrxrPGV68eMGiKKqVi1IzccuG47Cme7RZiIAo2h8a0/AfPdWhUbGGnn80pZdScIVnz5790ar0/969e1Z+HJH00gkYXzBj+mmzmhpHqomNGvrRJhAQBMLVHk4Suo3D3lytOv2SFZ66V7DtOI6pHtk6ArBKAQhNqQRqV82OpCz/zvzx1I89M4GVM2D2GBhvq890mqnWH4YnTPny5ctM6z9u26X95Zdf/qhe+l/jm/rZwbP9RSwYo6+ipHwyzQJzQ4gU6F/8FhNUKKRQBkQY/v333+2vIDhg+fGx5fP67bffLGNI+HKaQaEeAWtD7ELMlvGCOgoWYLZ92qBgN5xGp321BqulbMwW3GRrVCBHUxmQwhBdyI0V9WdGwEpaQWVaIQpX24pYZftrcrXd70YqCKpNn6xs58rEcpXIWwoFBiqpabPQFIVieOFYyvKXyfmrQBO1EDFLG61EKBGgyY6FSs3KRKYrI5WVgmnJAdBDjc7t7w5PRmDagJAL5rWjTBk+bSg2SYGWZSIgbIl0gFzAf7NbbslYbmrKo2PaRCpYEcqokLbXW4CjlX0Fp5kR4PbB2N3LyrYsd+WnXXqVh8q+0oxeObbXSMywmY49O4UcJ5P12BlHylmeyV5RGQi0IuDs9igxC1fbuhD17d2SYSiO62oPlJg52ENT6iX2gi3dqu1cWSYSM51AGkzY0Cq9Wwbd9gWUysdumslIdFIeovIunEMNfmwCQF/LocsbdSejEM27aCyd4BAilXO8YDOXgQN1mRnx3DRz0TPLZI11LtctE3d37RKnC+Qax+VYBJB/FlH/RKNzn9qMgvV8WCd7K31erQRtM3rl5oJG07JAB4LcpQ0pXI6Iq0+zR2dqXPvCZas2FUjFrUCggEC42gI4+7zVahz27GqxrtZiU1ZLPlnQxgXbjuMoG3YoExKIeYdgZUgQmrJPdShzdSxl8UEzAYQEr5N5l5Vy5LgMhL3rkhb0oZDh2I5qSkSF7K3usswinaAdi+EkluJTbASf+vAwN7TbfbcB5RAiuXF3VS8zBUD54zLHnmLLijhsne0TUrIiOWo19ZobQ5BBa7pEm5UQsGvxX1n54x8mqHJQVOyPTv5/h7QghDZ1r1F5xycUMCyWiLBFZSs/kEoTPKgRiLSSckzGZSCQImDdX70CpnRsTbhai8bw8nW7Wgydt+nmGvdRj2caThCq2fCsnhQtQ1O6oWvCeWzjYymLT8xE5nJ7wy7gqAcujTAql1Ysu+hjkyrmeCNCgtpkUO7SKnmAI8sJLDmCtt6ZEu0lRCr5Fw7VBCkRO9Buy4SMyrkU2KiY5JaWOVgISR0RuVwej7olnmQsKrdBwMm5W3HuVrLhDK7SEf2tJCLNnPQihzXdCxmmMuMKuV1ea+5cl9xlpSGtmUi0OTMCVvYqXVUZrnC1ZXwW3nXGCvtwfa42jRutGczNNwXW+YjKpwIpHakJTTlWUMqqHU5ZvrOCzjsJ5d2m6QaDNLO/J0YNL/apfI+Nex0KfStf6vr582fl0OqDVrYWZGrpY82UDjzzx0+7IoX2vXBpS61xHNKdW7xXECK4usoXWjojIkR0iJ0XCBMdh7mwlfoctrkX7Ha/105ZcguEwFfKoVJYUuBlm+DjlGgJwYF92XPhxYNbooFeMGgODfSUBjUTfPny5eSPzr969Yo3LtZQ0DY2V0Q+K42btVFKqlwA6skGqf+YbGYr3WaZvRXlQKAeASvGzk7WE7Etw9VaNIaXz+BqMeAECfannC2MWHgEddbISwCmHYn9ePOzXnYUQlOOFZSyxIdTlj89MZOUAHs6uVXgHgcx28odZai56IGgZ3IIV+menOQYc70Kl0qQAChtNplCgEnaMleTxlXinDAfuS5pfUpkktu04x5q0ox3kiuBOrfv4p5rienMNZ6kn6u0kTdk6x/L5AjW16vsyXT2+Vm/B1k/8ULLVFosLPXmxfayZcxxYfT0lo1Ht5SNlJOoCQS2RMBZp3C1W4LfN1ZqPCfpXIGrnQzM1M6XjbyLJZZHEaEpgvyBglL04nDK8r/ETHPKHOJOxFmeSUOQVjpRpmOl3XepYMfZJMeMpEnouauXS5c9wic1OTQmKaQzFSGmfrL9ZGVKpKn7JM3NKt3jvsm0FuMILLlVgFWXPslCDAFBhVzWpVIOh6CXTkp42NXn5HoNmf4kkVTULRoYnMleaaWTOiXS5IatbKD46ShREwhcKwLhasVoDPEy2wiJM3qTpvs6XC0xmN0yU/MuBWx1btUk3tP2hZCjfslCUw6nKSzu4ZTlf8mV5F2FUMblLfVSnh4ULm9yqJK4jqiE3uoryPJMJngovyqwFlp3zW1sp0Rao/+USM7u9IGwai+dtRTSJzAiZpNexDJmdwFoPAoB6FgO60N/y1t3GZWxo++tjIK3Cnw3FNqxjIk2KxTcmjpU6zdWJIiR7qncFhiIW4HA0REIVyuKP8rRbCAPztClJuuaXC3r4uJPO33SttTOu53QplNLheULTTmcprCaVloo719Z/peYCeu55MftE9B4Mr2ZFGgb8cgok83SSuCT9vJZmc6ldLRG6EwaX6fGtJxNHpSsFpzSQqTDHKREUqOjI+6qkAqJE6dKVyGTYpnoPrlY3bN26XdhG6J7iOjYhECqd6Kk8lmTKDorYbtTrtwWcYIxVuqaAInGgcD2CDglCle7/RI0jXhCV5tO2Zp695zANSapGxVEhaYI7KPwbBL7vsZOGOCfGktqh3HpfxMzZd2ya8tpclW/MG6rw6mQHcWVBS9Vv4XRkswRZtwocunGYtAO55QSqYksHT8pEddgt5fOZoGhFRIRIdJdW7n9XFScKHTk3tszfPUjOvvQukCF7pCq3Bmxh17qDdTVL01M8CQIOKcTrnbn635OV5vuWVtngQzLqiG9th4HsVCerTCEpgi2FpOdl4+oLP9NzIT1wgMEK+iUCy3dIjkloW/lHjZ0XDa4MKCXOar2Oj4J4Owc+0J2elkiuSTQDe0uHZE+ThzNbS5znLNwcmJtD3OxC1QZtW+D3mlHSe2mXaOyTy0/cBM6NTssVv07NlNOu3Yx8etAIFwttmIP7qlSnE7rasvOgsyNYMNt1dXY/0rYaRaacixNYcmOqCx/ldjl4cOHcM+Lp+XSfb5+/drVuG0Dd9depi/WlBjdtsmVc6/SzrUv18scJznnPeb2FajQqWfSDsqrXe3l5Fu8bYPJsiMC25PNdljpOBcMeSU9U0AMsGiUL862tdoY8YvzEwxMqqTCwjuRtZwW7JMuu7K2pW1j67WMWKr6Q6TyNf3aPQqBwNERCFfLCoarHSvG1iCPcrU3NzeF2Oz58+csohVmdtnG/gaMJb4cLrgl8J70gBGULodXKBwyLq3ZKnCagL7V9JI2boMBpOr7uky3vmNry3Tf3R1CrSGox0FVnjq23ocQqeF2eJuUc7av1OKw0TV8xD6C1ls0SXLfcNGrBgFnYVSDpJCj4J7GszPqOuolYUGOCPXWRu1HUAsMx61AYCwC4WqxFR3+euwqVFILV2sPOKiRTwtEIJWQ1jcLTTmQprCsB1WW+TQp3epoil1sHMyKEoHtUAc0f1DdrmdSW6YP2cvhoHa0hSFELMHNyinnAiYCgG5sxsbsQM6mz7aPBhsgkFpP1UQKOf9q1ZYyfDqvqUQKx6edfSufnNwAihgiENgeAac46zFgdVbUs2Os1NeEqwXM87harLQLLNXUawEh6RCt2S6hKSDcoW6zwK7UILUVIiE7V5b5xCw9CFQfu7gtbRApREjpwmymAy5YZ9yUmdkaxy0LP9slbTCEk5TsBjVu+mofKXCLhxKE1/WSsx7DDuH1BgrKTQgUHG1OH62MyRcJ0kff0oZFzzFj7VvTtlGOYNQHAodDwFnv9fh35jen2mUGHLfhatUSgsxJXG3hfARo9IlEWerkrpO9mi59bUJT+nBzvdx6qaZQ2LOyzCdmbmKFEMchwmUaJzV9EdMNndIfUuO2zFkw2X1vJW6XnDL2sZVCmseutOvTylhNezd9LCN/rpJLKpnUBTM0Z+9qphZtNkAgt7MlIpQKDHm+SheGQjmclDpa5iyPlYejnGXSyUYhEBiCQLjacLVDBMkSsaYVC2xvDSmn4aV6BAp9UdwsY6EpB9IUVtOKBOX/RKVHiEv/+/IPx71e8gVE9805+30MbZYrpG/+GPtFzNy4TfUpk+VvvEwST19r0UHk3bt3jnjf60MckQ0ub29v3SgYTYSHpJeClRm+O8vrHB48eMArFmjgesXlaRHIvXlIAElfAfLmzRvFyp6PsmVtQME+GdN65DZe+6FoRCEQWBWBcLXL4Q1XqxgSQhS283AQ6VvrtO/OC6EpQxbowMpS3iGw29KCVLp1XaDgtkxaTwq53KYw0JJbaSTXcYI2DfuagBL+3WYMmf2SeW3ZN7WPbnQgTdswwdxzDNd94KXdLzkQwgMR2C0pp+/ONFu23TkWewu9cx31MtVru2Ww0kYggxb+LOdjy4VBuTV2rFZqrBF/k2xQmbtVM0p51vV3a8Za2KaembTlwqHT7k710gZDasLVLocxdaOOJtKStrlWV+scgZp6LQz/fntoipO3PV+miuC43a2yzDxfdlJIouUmVrhkzqoeUmj6ghmU3egQLAzXfctlj/ZYVD1Nx2pHxJ/ChRurZ+CyLV1KmcOQkMvmRSIVVG7JvJXJJnnekslzjlX/ChAb4aVq4pRRV9zZH6dxw+VwNmiAsY4DzzWyke4TKQhamJwvPKcaql1cgZYO0hreUmfpyHLZYT8Zuny0KR2lXINxYHXYmhzud8pyXuZK7wIRcg6YQ0JPpzLDpyyCEa62RkHKbcLVKj6T4YQqiBYmDZ0SaS2EprQidsH2x1WWmaOM7omqE0oV/cmC60ubpu60dyGCC6QmB22tHPVjEW6yrTOFbXs0S2Zho8/WeW3c3p13zU3//v37abR6weOaTsA2Bi2Gcwg8evSosCJWQWw5DfRzimN7MbS9RGIRTsfPBpfObgwZkWPV5XOhjALO9+7dS4fDxtb/UE99y3Sgcs0eflGKM66cLeeXkQCKQ1OfPn0q81x/dwhuEEF4OOL7+PHju3fvvnjxYsnJcKd34WrrV3PjluFqBXCkHcmvUSWaLVENt76hKQ6QPV8eV1m+K8CaHtDMBdyTRNKYo/ULZm6DrUYJJzkpVKZMNs1RKA/5gpnb7kX/W+EqTHPVW01yQvhLJG2/MoTyAOBFJjsZm66HFe4hzUvXG66VMup2keTE8klGkUsqkBOCYzi03xxgSyzlmTAa9UnNBaE2skr6JyPaxCzN7ixXfWVEms1C6StLT4jgSMEktwisXf2SS3Y6eNTjvrDKoy0qU6zcQICjPKOVkNLv4ElLhARSGMlunvmJWP5YSnIea36hzCosyZBZd2UeVCHuNn3I2GG+zDmMMWX6AqDOnTJ/sAfnDrGOyxo+rZDbIZgXWROMoQ64DD65ixRhUfnr5jBcrQV5t+Vwtbo0GApVTyqRfORf79oCzbADKXS2TX05NKUeq8u2TFe8ENvjGZ0IYVovGZcWnjPiwxyyuIRCe3fLSTCguAazl46BIWc23KDp5rprUHPp+AS01qfntHdQIyU1Q++hDaw65stykk4WALeZiNsJXukg2eRc0lk70PZweXGpcwvkMEFbwdYaFmLTSbRTmRRSuuL2OBlZ3CSR4ZXCg7M5Y80aE2c6bpdHZ906o9Sy5QBvpUx7uwRrWIBU48p2KZ0C2yjpYZhWIilZV7OET/q6aAOGOzh0Cz1WJmW+TuzRBYdDzaXjEyIgUNNR26RoX9zoKW+zhdSsldc6newaijbJNoyJuZPPbhM0SdzJPOeNaZa+EMEyIL5jklpTpZPA0JQm9LZsfGhlKR1ltNuZiDjxUHmv0aoBG3t2P4NbTpds41zZRmC0SbfAcx3r690cnRuupOMegxAYze5MO8p2815uub1ebf/27Vt2tQeeq1HK3QWH4aycpOA4UbGcMFOePOT2j23LmrIbyAlYDYXuNrK33d19m45uKbcZ1I6ChcGF2xpbRk3YBtNFRNF4+GAbaDmNAuUWzz0wTZStxuUaK7UhBX2u7obT6SwfhSHYNiZ3cuuYMyazI6b20MVbsxQKDXTiRFScxCu07LvlNG7WLqWjYHmA1AZ80Bx+zHIJn9hSNMKqDNTC1aZLqTVW8aUypx3hahW0joJqt/Qd6GqfPXtm7RvxNzWMwmcaiyvnrPuQKMJNJIJSEN6hpsCVFRIuZ+3/vuLSQgrrRLBpz8Nt2YIL2UthrMlbLuEZvtmTBhko9iQn5UoCRCaof01ACWVHAeRzI8qidICZI7i8XicuhZqtqfouskHVty7p1OwmPTzITlvabKWajoDJAbXqJUI48HlIN4ZujdyUraaUpSKHNhLlFJ/Lbm7rO4okk+rQxU6qRl8qR8E4CDWXUHVP0AEF26O4hbIsZXkRKyc+2QxWR+Hs3BmiNTliX+UQPq1edCxTuNp07cLVppjU1zgzPsrVihVVvU5jrZzZly7LH3CFpqQysENNgUkVEinUeK76LmvHpaUnZm7Po2mn0GWrTLjjS0Sy3gqW40fruwtOx6DTNEcZly1Vt2tSNg0pt2x5OgrOVWsX+f4Dlx1gKpGxhaaDvDJ0+rjPLbTlUASpY10sES07ESqMq10GFsAqNWr7qeFRUu4B1EAQZknxQLiwLlZTcmoiQ+TusnXKn7KBttYfBNBeHQWxNmIcbOKUWqEO4nRhw5hsB4fBOtqHMIDZPUE6uojfaVAfq/RidVhKcBjyra1JNpwPajXLliZ6QQKpNVAesvsuBIfw6R77IOHyZFh5Lhecxo1aZR00FfIOkx6uVvGUwqxIX5mr5cmM/QYy1oMahwlO1gmzbcC3fFNMbIPZsiMemrLDoJRFPHxcWogLnYw27aY78cWCFAYq3LI8dBPJ0be+Vgbq2Fp2WzjQaT31nkaQOTZkrHSXKDfBDeo7MHTbzyBW2MfqXpfJuTtuczhP9o3KzRBIdUrEwH7ilWf5cUmF7a7lguzN0m9qIMzIcKiwMkChic5kYwl8hTifljjmZbJLZaUL/phFZcdCM+Ww1VQWaLpbqLYFgfJyZbfiRHk5QXgexWeqMq3PKCxc4WrD1TqFar0c7mrVaIigEmHmFBCrYlXVCjblQsfKOVqCoSk71BTW0YkfS5aTFl30XcWlpSdmVv4oF2TdtWSvzm0kOO/u2hcu7dayo1noVXnLbVWisR1by44IKKVnVcv8OIEAqxwbstPvNkdzxNnT5eEDzPCZbizlerXWu+nXYJiuIxxOjitsIwM5QCZ7FSrd0KPIFkaMWx0IpFsVKRG7dZrelZpZOmhrTvZyNPvq2VaUZ33yoMA9Lli4iQtL2ASSPZmLU8lu2ysztRaYGmbR9CgmhYvuYsHw6K2mMqWWq3Eg1NilHCmttyIHDva5q7ZpLZctws8AABVbSURBVKzBp/DgbN0sY3ahW/vOEh8yTUckXO2s/0rXMWfudu5qsZD2lbYsPXlabvpYFScqVj7BpDKCsr1sOTTForHDoBT2nADU2P99KYvmi2nBok8ZTUjbTNbYb0sLETZ0J1vOVrrQarZ9fYN0q7Jva9mh1Po4Kz3jkXsyKS0xSTVzdFvyMNnKWM0otHHTr8HQbWagM7mxZBatW785atQzljI8fK+rMG7cakUgFWBdOAqVWpC+lMwSoUxu0MpYX3sxiXh06e52f+tN6+ToKB2A6I6gjRuYo9ZP9p2tTI35cm7hSqGYZaCvgXMcNXZpdiAnTpVCWCY7ik9nVEGYmvLQ7q7jxN1dchmudgl62pc1tX81Iu2k4qCuFvlB1+zca+LJ1HBZCjXoKfKuEJqigOwzKIU9u9aUa5Z7V8pSOkVjo1jmlksYdJG04LSIvnqrteC0a+DRFxcbNU1QZ5GmVTCsd2sK7nEZbOQCKdn5rgklHWjQlL9W3mb578NQnn3/wdR/Xtc5OZC68xwgk73KlToohdbApUw57o5FIBWtvrUrPy8aKFrl6Uueqe5BZVsmVaPUOfoCFJ/awAJVCMW0fbmQmrjl3MLhQEs+yX+385qkppXOtdUEiNp3sjCKT5eNg3C9vxbGnNcYuECpLrfyBoepHLa6s3C1B3W1TkesrZvUKa10obY1jJRb5UfJhqYoFDsMSuGtz+DsKi4tpUxuY6DSH6db3TlzoKtbKLhNyg6DniOeKm1HlObWsiPgcN4iF0iJW6rco80Fo5Xdc4il9X0YuikjMCllagTb3N3JLuXK9WSpPG7c7UPA+WPrVuujxtRGK50ldql1RhLQW/NlQ/wlQg5Ktrubr6aCrQzb9oqYFJbQlFlXuhLLQ1PZ5b2wXS8w5YFc/rNwIqP4TOkw5fJE0rvrmcc+N+E4DFfr1LAmXLkCV+uCmdZsynV3GNbneFYaQ1MEjX0GpfDWZ3B2pSwl8+32qKz7t2Jqy6n1RBMWei8bwYC4HW5J2bnYXEZUHsKpPayW26d3Hci5YFG4rbRKhYi2zxKlbEtNH4bOruXiPFl38MmN3lrvFK/GsbUOEe0HIjBpTLAnOR3JDW0NiHXMY3UhNzr1KvBW5Kzu9BkfKKM7zM6SdT7JpoIFDsu3nD2B83L73F24Bf/u7jmyab3T9A6znNKUGmfwa3xijhT1o/hMNaXPUVpN6aMwOVkr6ghAn7Q75DvWNFztgVwtNpNox1kehKfDaKdErBdgoEmhLVeGpoCP6PXeglJlTFe50uCom5aOl1WWUmKWztBGAKngpu5BZrgwtsb5KcQDnbrSLC9DOk1bY/UTOn1+2hKZpCABTX086hyhnelAdwsOljLlnChbxKRsOZycl8SXk2ik1CprBEbheaAgVY4ezVoRwNo4AZPL1mRDZMmR6gjsWvnX9rguRnfuwUojd7VxfYEYhY4uUrGaxd2yxa4cy1pgaPJX2dE2E27p2xcJWVKzZYftQDPioFhoRkbxaT0ICDtJm4VLG9jZLZya0qTwH4kxf8za3q0suzn2raklMklBVmTSJU3y6dTNzHLwUXlLmXI9hpbDyXntwdViExBa/lggu0Zu1npJm8nlsJWEo0pTO04WpJl+0tHSmSyHpuxWU1gvt8pHVJYZF+uSyElbBhC4f5VU5NvhMinZ9ZUS1ijN+o6Flm7zDOKt0R7EHTgQqdw8cIzZwDE1nXIXS1QfYznEFDoKuRV0LNVcaqSl9F2MWCBi+6ZGVjaSm6ZcGEtvWckEVa2Pwm4RUKuiMpZKyyzzkwlejfedpVzZQGbh3INT0o50BShSdVagKCDwlRyWm1kDJfT7uKXvNrBbTWfQPrM8iQn2WRCQz4UID+FTIiTlCpr1nsLN0cmku9t3Ga62Dzfby7pLWegrc7VpKKXynCtYfCbLTi9ydNL6mtggNAXcmiI0h5iFPfVikwtaWXkdyjKTmIEFhpUFUBzxTPYJGBqFHEsDXAKXtjG90kyjEl9t5uKqepOkFNJCKiUdzswdRGGyHUSEN+uhFV4KEgcAaWskZPfJZO1kiIH7oCmGKc6FGhvtWVNI6CYMD1loZcBJkYKsDaKwQwRYJhEG/bSiUs+wi6eh1q2q9YNqSzGJbuvHTc3d1b65AmEHZN0snE9yqWCO1Gx9aug6uAXzgcanwLPTdMZtNZ4F4tZQQ5nLQuPyrSF8qrWEGf5A2IlEmQd317E0xAKnbqKDw1QCO4jIZO0KqhegEK7WCUP3pZMiBblAEA0VAa7/LFCTW6smZm6OoSmzy0GDDYJSRkkNTg1v2mYncel8YgbHSGEa2VgDhzpJwJQq2JAtUruifZGZ4i4FZ+j7IhgXBi3J+0HYztFi2+1rAUroEMAJaCwTNQ6K7ks3/Q4MbVQBkzprykMsnZ2aXXHo21tR3jMC1vKwcGhKB7cuCxpiQyrZUJOYcm6jkCaWRPXS7AgilmbaoJJn10ynoMSbrLoaCug4ymtcWk2H4bHKrghIAePcPYWFfCJO8iRWWWoSoRzb1g0NIeim2eEmYFVFSCYbrja3fLn6nbva1MKoVOcKuZlq/aqJGaOEpijU9QVMyqpBKZw4W9FhcPagLFWJmeCO8gAr4oirE22hQNjENDTmSLPVmv2S2XW1ZEelFsyFWTCFJe5HiEBniavQ6ePDwFPg5ROaCJneXV6Az1HoCTPLMRSh0pSMAjRVnJZPWSnYIGbJiivBKGyGAHqBkcEILBEMJA0i/EFtM84ZSGzXpN6JpostRfHruRLjkLa3sQJkl8DliAuT+tlk7kS7Qd7RXOnSBWRNrJZZAk9FQApNq+aId/MJG4DphGeIn4XDcLVumfouEY9Jle+jRq9wtd3QrdQxNGUIsMM15TqUpSExq1kGHJV1XTiPml6zbZxHJMaa7RINHAKCIaGbqz/JpY1jQn5Osuh7mKbsCEzu21lrWR/GQQphRp3T2VnbW08wpZPWuJSvnrikH1uaHXizOBA/pdPpq3F7sYyyZIunnk/WGpPF6ORjVmZgAOkalZIJJuFq+2TD9gpXqwp4xa42NMXKfF/55JoCaLm49K+qQssLX79+ff/+vaXjNgXtraby3bt3Jb6RXu/evWvqHo1BQHTARQMnQeb29vbbt28yWWLE+/fvn2TiMc2LIyAm0cXTKorK3ufPn7VcKCDJb/7/D5Pomn348MHWTI5oGzSVnd2o5BaWYJaB3Hm2pqGbGuODHG8Dcfj48aNjxsHi7hYuUz6fP39+J/N37969Bw8ePH78+OXLlyJOeEMSTkz627dvf/zxx8JArbfC1bYilrYPVyuYXLerDU1JJb+15syaAlaFuHRkYpZ631GJGXPAJ+mqi7PXyyjUICBRRXckUTPEbttYgbGCtFuGg7HrQODTp0+yIzCZHjx8+NBO02VW9paUieafPn1KUP7kyZP0rtsUmxwx7VVZ41ilF1Ob7Qu3tOE5z2ZbIQ4E9iMHDu2IM7VukB0p+GRZc3/ucaXAztBpcj67IjUNrIW0lrOmb7QBgXC1IgZWkK5SMOwEQ1M6lvjMmgJcVmasLP0HyclHkDyAJstq/YKT8x+4mUni3ZWW/tjzG90sHaijHFLf+As2e8BHdmXEahAA7YGl4OEkCMj3ENgNmZwvZlbEUj5nD90VDjFC3yUJiP3koH2V6Sm+WUuy/SFGpua2Asf6ILtYlHPLWoOw45PL2V4sgfWAMLDe1/bsQOFqZ5fGNQhXi3CexNWGpjjhb7o8raaAUjku9YkZra2DR7sqTwmnnruyY/1C2iFqPFk95TO0lGdlY8O1Q+AmwbEEVeuFMoeAIpjcGAESAwSvYKxELOWz0Ay2xfoV0iFLaknOMAmR9SIyUPnrVUTz0my4F5hkTyvFyikUs7mudpwtWO9Tg0CZoOOzsKyODkKis6NQXgXXt/7STrYslvU0z9MyXC2SeRJXG5qyRK9PqymAVo5LfWLmHAYKVrnpaHcO6LWSNbejnDDH6NYB2ZsHvW4Kx+2oIn2SPbzjrtT1cY7IYQwLYbcKJ83YEcshgK2DVMEUayIEHf7WML8yF6HPZ4FbZiHz2jg4S7PHgWmhy4hAoJt4ymeTL7NOEDYIDXNis6TejtLE3pJBr6BvuFpk8lSuNjSlT23PrCkgpq5/Uln+9B2z169fu29Oo2PpN56pdH98Bdk2YyRIuTZDLu2hTLz+EJpnICK4pbHF1c8dyVSRDoG5+uXe1QTLXzATVq1Td8mVnYtorrV+9i5l950le+rBtey+dF8zK3D74sULlI6pUegerqOjAwE3NPALZg58EO4m7vjEQzd9W8yZ8VevXnVgNdvFzjcs5yxc2iBcLVCcSmBCU1T4mwqn1RRQmo9LbbI76c7LO6N0ZzsNF2iXBJ9tyY4ty+kgGS528iqxlQU6IVy6LUGhEqtoFggMQUDOKpQFz0Uwkxoqp2UKj93g1pnuSToLJ+XyASzw5CiasHU/UOrm03FYeMDYOoQ9diKuZ4mPc3xy2cSPIqw+t6l7feNwtfVYactwtWWLp0BdUyE0pWM1T6spYDUbl/7piZk+W1CLT8HKnK3XMn5F30VOJT5s7At8dSAp2FDGll2zuFQEbm5uWCC+jdC0L6vdj1uw2xJpaHXceQXnh0BAHoy4lMlxrgZa6tOYW97ECJHJNzEqNfsQBppraLp9uCfjTvqL7d/EOAkClWXktVdNwT2Vwicu8XF2sYbwiZDUzKK1jXWvttxK5zztw9Wy1id0tVY7bPk8kt8609NqCkBVxaU203VRAiTwQLZBWnZKuNJ3kd24dtDt92UdMzu/lIO8LOXk9vbOmV/Inj7InRXjhQNF90AgRUDEr/ykS9VTHBuWzdFBdKFTVl6XzrU+gXEj5i7dKDCccov9p54ULkdkvXogEgz1c5RrYAWVphTKy1GeY8pnKzXr/oSf8ohL7tqxRuG5hJ8991Vdbl3QPU+qkrdwtaEplaJCszNrCtOvUZY/vfyDIEA9EEkaqX8Za+extsnKhCXdvo2Yu7xGsm08u5RlIke8KzEi8jwb1x5xdsHzzhGo9z1qcim4nKrmECM4uD3aciq4BDfLasqtZm4XieDt69HgDa1fMlPbV/2oTD9NR23j2bLjEz8728U1sG5aWHINxl6Gq63EM1ztyV1taEpoyiwClXHpnxIzSbQqXZqLBha6q9n5uAYa9+CZ1gtE3KCHu7zgBvZlsbLiQSR0WWZi9BMiIBuoNWG3unNMGWXFin13TDHRntbkCu7M3np5kTtSYbmFN7l7qT0gdXiSq4zasBtOdjlBtwo1MpaTnJp6a0vD1eYQC1eL3p3c1Yam5LTD1p9WUwDBSkhZWf6UmNFTooRyNAB1GwrgGNgrtdBvU5Y0EnNw8n2aHNoSGp4THA12sQI5fKI+EFgPAXmsUZMe8JRMcgn5VJboW6m8NFMKlJXC8II1+2J4dYiLu1tVeYFiyEahe7rlElGde1NhIZ/pSciys27iLdc4XG0OGakPV4vShatFGEJTQlMKCKjxn1UWn5hh92VDDgfP3ic5mA7DLRyVBBwaB8wOoN3XKEg0ADMbOKc1+F+PpoYUF8mZ15tXDeWQihqUos2qCIgVrUkP3NEDMbni4PmcZVIPEIpNrkkFZ2nmGqhmqf3HKdBYebD+Ikdkjfo0XVnOCRRsxsuCymSX8L+cT438dAnc8dcl7BX66tKHq3UohauNAMyKRGiKRcOWz6wp4NAkGD4xExzdJq71T+IPqGGY5Y7KLltfWRNF+OmjcJW9iAhZoxNmZRq4EEhd5crGpPaPgMbfNemBuisxrVzSHeWtjIBlt17D9JpUsBtAVS4dDm6hJlnopQ4xwoDDEPS65ygd18jKhvDpXDMLsRns4WonhSpcbbhaJxihKQ4QuTytpjB9dZ2VyjKdmEEIz4TF59EbTk7cMAUucQzijCehv0ilPh9k8hdhIAbdCQIIrcrqHnYNdgJLsLExAmKFK9MDzeJEdLG64tcrBViDAOlekwp2o6H6JWPxCbeyEYgR7ia7vKNuRgpjYLKEJvtZ6vUgyNQq12J20OV8qrPTJcil4uLBZ1lqaqCjh6ttwu36GqspQFNGacc1oRSack2ruXAuHcqSTcwWsrJxd1WDvSWNG+Nw5uFwDxJO8YkmnBmKmPtlEZBkqT49sGmAlHPRdjov1zdtMLZG8wEpqOG9rMYpG8JVPXopOKSado5jDwou59Mut/CZc3k8caVB7m468coancJwypUMRLOLIxCutmYJQlNqULr6Nn3KciWJGauranDC83tXL9yzE0T65TwVn5eNEWdZjQbXjYBuj9UfrpYYWvOBykOMwKhjSd/6VLB7CUTLlFUpkMx0ExzS0fHTZwHINOzsSIGGPxdazqflUKhNJkgqGEPgdUTC1TpATnUZrrZ+uUNT6rG6ypbdyvJX5yqOe/nhwwfZqH748OGnT5+OO5HgvAMBFv3z58/YQdLy+/fvd1CILoHAcgS+fv36+PFjofPx48dKgi7alpOQNX3fvXtnm6EF9nKNsoYaSpyaFy9e6OX2hbdv39pBSaiaLABL9vr16x9//JGFw4YIKVwJ5SdPnljKC8uOT6g18Smjuxw+x9Lz58+55U5O5hq31oerbUXsmtqHq61fzdCUeqyusmW3snx3TXDg+XCxL1++JCTq8HnXBMWp5kIezs4EUcjNzc2pJh6T3QMCiN+3b9+I49+/f//mzRtlictHjx5xFo68q5wt2GyHY3h3795VIq4gY1GJwEP/1atXtgE1jMUfleURba+mMp7GZYP1aWTTQIXGpFJMnwbAzpTd4cN79+7NbszJerGJQ3eXP5OSQXCI+yjzCf94K/BkpSjDdmHdFQ2snJUx6uEfMdMGFDCDIgnr2cNwtRbw85TD1baudWhKK2JX036RslzlA8SYVCAQCAQCGyBQ/1CicN6PDEG8UfkQo2Rc9X6rTK0PHA7OWQYKk+qjP9ur8pGRZbKmDLYsZd8ZyEmeO/isPIRP6m5nBOekqcqDvLaRZG/gXJR4FAKBQCAQCATWRuCqnphZdxXlQCAQCAT2g4B9LOa44hwdkTTPTMY+fSqM6Biov+QJjza++CFG5aSjAOCkNEyHWZBEDXlE1sGGdoEf/vSyUHj27BmiQgLGcz+a8aiWiTAFeX5IDZfkzxefUWEKcSsQCAQCgUAgh8AdMr/cvagPBAKBQCAQCAQsApy4k5SAZzIR/VtkNi5zSopMnqOM+tU40jOOYpK5bcxJDBcIBAKBQCAwCoFIzEYhGXQCgUAgELh+BG5vb0kGyAF40Hf9s40ZBgKBQCAQCAQCGyLwf6NBmtrpwDu3AAAAAElFTkSuQmCC"/>
  <p:tag name="POWERPOINTLATEX_PIXELSPEREMHEIGHT#79286D2C6B29203D205C6D61746862667B777D5E485F7B4D5644527D286D2C6B295C6D61746862667B787D286D2C6B29" val="83.33334"/>
  <p:tag name="POWERPOINTLATEX_BASELINEOFFSET#79286D2C6B29203D205C6D61746862667B777D5E485F7B4D5644527D286D2C6B295C6D61746862667B787D286D2C6B29" val="25"/>
  <p:tag name="POWERPOINTLATEX_REFCOUNTER#79286D2C6B29203D205C6D61746862667B777D5E485F7B4D5644527D286D2C6B295C6D61746862667B787D286D2C6B29" val="3"/>
  <p:tag name="POWERPOINTLATEX_CACHECONTENT#7C5C6861747B537D286D2C6B297C203D0A5C42696728312D5C667261637B317D7B5C737172747B5C74657874726D7B534E527D5F7B7072697D2B317D7D5C426967297C58286D2C6B297C" val="iVBORw0KGgoAAAANSUhEUgAABtYAAADRCAIAAADXMRGCAAAgAElEQVR4Ae29/dUdNbJ4ff1bE8CMQwBHMEMIgyMAQgBHgAkBiMCeEAwRGEIAIjATgiEDv/uO1ltXI6n79Herz9nPH8/S6dZHaUutVpVK6icfPnz4H/8kIAEJSEACj0Tg999/p7off/zxI1XaukpAAhKQgAQemoBv/4dufisvAQl0QOD/dSCDIkhAAhKQgAQOIvDrr79ieXz2n78nT5788ccfBxVsMRKQgAQkIAEJnEQA4yMv/fT2ZxqQbJEnyWKxEpCABB6XgCbIx217ay4BCUjg0Qj89NNPn3zyyb///e9U8b/+9a+PRsD6SkACEpCABB6QwNOnT+OlzzSAyQBLkg/IwSpLQAISOJeAJshz+Vu6BCQgAQkcROCHH354/vx5XtjPP//8t7/9Lb9iWAISkIAEJCCB+yPA6/6XX34JK+Sff/75z3/+Uyvk/TW0NZKABDon8MSzIDtvIcWTgAQkIIH1BLA/fvHFF3k+qCL/+Mc/8iuGJSABCUhAAhK4YwLYHPF/zCvoZCCnYVgCEpDA3gT0gtybsPlLQAISkMDJBF6/fl3YH9++fav98eRWsXgJSEACEpDAsQR49WNzzMt0R3ZOw7AEJCCBvQlogtybsPlLQAISkMCZBPB/fPHiRS7BmzdvPv300/yKYQlIQAISkIAEHoEAVkiWIfOasiPbr9PkQAxLQAIS2I+AJsj92JqzBCQgAQmcTIDvzxT+j99+++3nn39+slgWLwEJSEACEpDASQRYhnz16lUUzrmQ+EJqhQwgBiQgAQnsR8CzIPdja84SkIAEJHAmgfrIpy+//JJN2WfKZNkSkIAEJCABCXRA4OXLl99//30Iwpdq+FK2H6kLIAYkIAEJ7EFAE+QeVM1TAhKQgAROJoA7w7Nnz3Ih2GmFU2R+xbAEJCABCUhAAg9LgF0RP/74Y1T/o48+0hcyaBiQgAQksAcBTZB7UDVPCUhAAhI4k8Aff/zBpircGUIIvRsChQEJSEACEpCABBKBjz/+OJ8tuFppx5CABCSwKwHPgtwVr5lLQAISkMAJBFAhco0CCX7++Wd3V53QEhYpAQlIQAIS6JhA8WkaZgts0O5YXkWTgAQkcG0CmiCv3X5KLwEJSEACBYGvvvrqt99+yy9y6jxfwMyvGJaABCQgAQlIQAJ4Qb558ybnwAGRP/zwQ37FsAQkIAEJbEXAjdhbkTQfCUhAAhI4nwBqQ/EJ7M8++0xd4vyGUQIJSEACEpBArwRYvPzXv/6VS/fLL7+4eJkDMSwBCUhgEwKaIDfBaCYSkIAEJHA+gfoTNB4tf36rKIEEJCABCUigewLFoZDOH7pvMQWUgAQuScCN2JdsNoWWgAQkIIGawPPnz4uLxe6q4q4/JSABCUhAAhKQAASKCQMnSvO9bMlIQAISkMC2BDRBbsvT3CQgAQlI4BwC7KIqPkHz9ddfu4vqnMawVAlIQAISkMClCDBh+Pbbb3ORf/zxRw9yyYEYloAEJLCegBux1zM0BwlIQAISOJnATz/9VLhAuoXq5CaxeAlIQAISkMDVCBTbsRH/3bt3XLxaPZRXAhKQQKcE9ILstGEUSwISkIAEJhL4448/ik/QkLDYUTUxK6NJQAISkIAEJPCwBOrJQz3BeFg4VlwCEpDAegKaINczNAcJSEACEjiTwJdffvnnn3/mEnDFLdg5EMMSkIAEJCABCdwkwOSBKUQe7bfffvvuu+/yK4YlIAEJSGAxATdiL0ZnQglIQAISOJ9AvQX7r3/9K4dC/u1vfztfOCWQgAQkIAEJSOBqBJhCFEubbse+WhsqrwQk0CmB+/SCfP36NUppp8gVSwISkIAEtiPw4sWLIrN//etf2h8LJv6UgAQkIAEJSGAiASYSRcx6slFE8KcEJCABCUwhcIdekHy5LJ3Z8csvv7gRb0onMI4EJCCBixJ4+fLl999/nwv/97///ddff82vGJaABCQgAQlIQAKzCKBFsgU7T8IxkZ9//nl+xbAEJCABCcwlcG8myLA/JhBaIed2CONLQAISuAqB33///dmzZ4W0DvsFEH9KQAISkIAEJDCXAMuZn3zySZ7KY15yGoYlIAEJLCNwVxuxC/sjRP75z3/qDrOsZ5hKAhKQQOcE6l1Rn332mc7vnbea4klAAhKQgAT6J8B0gklFLienQ3777bf5FcMSkIAEJDCXwP14QdZfJEgsWLDCKebjjz+ei8b4EpCABCTQLYHmmO9p8d22l4JJQAISkIAErkWgudnCmca1GlFpJSCB3gjciRdkoYtidgzQLFjhRc8rJK4YkIAEJCCBqxOoXSC//PJLV5uu3qzKLwEJSEACEuiEAJMKphaFMN98801xxZ8SkIAEJDCdwD14QRb2x48++gi3x3//+9/swsb+mFjoCzm9TxhTAhKQQOcE6mM3EPj9+/d+CLvzhlM8CUhAAhKQwIUI/PHHH0+fPi0E9tTpAog/JSABCUwncHkvSI56fP78eVSYb6HyVkAL5fwOApgj0y1skUTjLRIxDUhAAhKQwEUJ1D4I+Clof7xoayq2BCQgAQlIoE8CTC1qR8j6Sp/CK5UEJCCBDglc2wRZfKqMM4O5EloozvNYITFKJu74RbIjWytkh71QkSQgAQlMJ/D69WvG8yL+119/XVzxpwQkIAEJSEACElhJoJ5g/Pbbb2zCW5mtySUgAQk8JoELmyAL+yPrUWzNK1oRcyTR2JGdrmuFLPj4UwISkMDlCNQukKw/eQrk5dpRgSUggU4IsK7z5MkT5syenN5JiyhGVwSYYBSfxka8eirSlcwKIwEJSKBbAlc1QeaGReB+++23zJ+GKLNOFW8OrZBDlLwuAQlIoH8CDPVxyG9IyysgwgYkIAEJSGA6gZcvX6avezG01g7m0/MxpgTumEA9zcAREm30jqts1SQgAQnsROCSJkgWafNPzbx584b50zggHCTDi54JVvhFjqfyrgQkIAEJdEXg+++/L+RhPNcFsmDiTwlIQAI3CWBA4eT0fFCtF3huZmIECTwCAaYZcbRX1FdHyEBhQAISkMB0AtczQWJ/5EjHmCS9ffv2888/n1Lh7777LpawWLli1jUllXEkIAEJSKATAiwm1U46sbzUiZCKIQEJSKBzAmwP+vTTT5lOMx/uXFTFk0AnBGqD488//6wjZCetoxgSkMCFCDz58OHDhcTN7Y9//etfGfrnWhLRYL/44otUZXxnPEv4Qq2vqBKQwIMTYMAvFGZeBH5k7MF7hdWXgATGCTBIvn//nvUbxk++08jkORbyi4TsK5q4rl8k9KcEHoEA56UWzw4nfdWfIngEFNZRAhKQwGICF/OC5LSaNPR/9NFHzKLm2h/BxNQKx8nEi0kYrpGL2ZlQAhKQgAQOI4CvQWF/pOjaK+EweSxIAhKQQM8EsDzykRn+nj59+uzZs+fPnzNg/vjjj2FDYS7ds/zKJoHeCPDt00IkHijXQQsm/pSABCQwTuBiJkiWZ5kwcRgH9sfFh3+x94Tk+M6wcnXzEMlxfN6VgAQkIIFjCMRJGnlxtT6Q3zUsAQlIQAIFAfYAvXr1Cr9ID0YvyPhTAuMEmlOO5uRkPB/vSkACEnhkAn+5VuVxgMd6yP+VYuM+yYaU9fmsFMPkEpCABCQwhQBeBvgaFDFZRnIYL5j4UwISkEAQYJAkjBck6/fpb8H+ocjNgAQenED6KE2xIeNf//qXm+oevGNYfQlIYBaBi5kgqdtWCudW+czCbWQJSEACElhAgCl+narpj1BH84oEJCCBByTARNdT6h6w3a3yrgSYeHAsWF4EJxvwoHmIas7EsAQkIIERAhfbiD1SE29JQAISkMC9EqhNkBymwaka91pf6yUBCUhAAhKQQG8Evvrqq1qkeopSx/GKBCQgAQkkApog7QkSkIAEJNA1gZ9++omjMwoRv/jii+KKPyUgAQlIQAISkMCuBNL5BnkRfODUj9LkQAxLQAISGCGgCXIEznG3WFJjv8zvv/9+XJGW9NgEOA0KDzK73GP3gsvUvulfUOsAl6mPgkpAAhKQgAQkcE0CzRXQ5kTlmvVT6r0IqO/vRdZ8Bwh0q+9PNUFyzi6HXHimzED7Lr+MDYizjXlvcZIIf8szMqUE5hDAp4w122fPnuFfNifdLnEdXnbBekeZ1h+icRf2HTWvVZGABCQgAQlchkDz2McTTZDOovvvOur7/bfRXUrYrb4/yQT5+vXrb775BiWQZZ9ff/31LlvolEph/cEGlDYYvnr1ys8UntIKj1ko9sdU8efPn/OAnwjB4eVE+Jcourn01fRBuER1FFICEpCABCQggUsT+Oc//1nIjzZ3io7sLLpoiA5/qu932CgPIlK3+v4kE+Rvv/0W7fTLL79E2MAaAujVWH9SDtgfm8cbr8nftBIYIYC9O55lPu338uXLkci73nJ42RXvHWTe9CxwF/YdtKxVkIAEJCABCVyRQHMS0pyu7F07Z9F7E16Zv/r+SoAmX0OgW31/kgny/fv3UXk3CweKNQHGo/Di+frrr7U/roFp2mUEGJXevn2b0n7//fdnWSEdXpY134Ok4nz3WMHLq+y3sHMahiUgAQlIQAISOIxAKHF5iW/evMl/HhN2Fn0M52WlqO8v42aqDQn0qe9PMkFuSGG/rDhkAV90bHmoppyuyNdd+CMAd87s4JiMWWfe4UtP2p2MMkgSry6W0ZBtPyzmLIERAjwsMWHCCmlXHGHlrVMIRP/MS683QOV3DUtAAhKQgAQkIIH9CKBj/v3vfy/yx03nlL3YhRj+7ISA+n4nDaEYHer7lzdBMtanz0txqCL7SfGBx2WG8zj+99suf/5JAAd1TrHkLEt2PT958gRz5M3XA343qLikbXrfrOzHlB77r3l7sTyyMkOTS2ANAZ4I/HBTDjwmdsg1ME27OYH6QzQU0dwAtXnRZigBCUhAAhKQgASaBJqroc1102ZyL943AfX9+27fy9WuN33/L5cjGAJjK8FigqEwrkwJoNDyx2uD4xfxc2wm4S7mS2413y7NJBMvJuNmiswXXfcwcU6UxGinEKAD0GPZNMH/ZCKPMIHU67799tud3G+HqozzI5b61Bvxz+WMSHyHhyJ7XQJHEmgOkpuPzEfWyLIkIAEJSEACErg6ASbM7B8qaoGO6Y6igskD/lTff8BGz6usvp/TaIYvaYLEsRmHx8L4iEUPvZS/Tz755KOPPsJDngrTA5KJBz2WvziylzBek82PwGAkjmjk1qS2+CIZJjMTObBQloRcnJsJr0IAR12aO5p+XOz4Ssx4tG3vIh5PTZKQXsrDZefclrC5LSDQ9Mmlow6tHi0owiQSkIAEJCABCUhgLoHmaj3zZ04Gu+9ZCueeoYbPxTUSn3kdus90vYNdpSjyIxlOuTW30Cl5Rhz1/UDxUAH1/enNfbGN2JgUMRGykTm3P7KdGQMKt9BXaXteCTGKEeA1wFDFkhQe0e/evYs9pzCqPwSM9xnrV4GPhBFeH0C2MG5++eWX22a+Xjxz2IkAcxHOB5hof0SGzQ3fU+rFk8JDlGIi6ikyTJHTOA9FoDnFvFbn5MXE24f5+kM1nJWVgAQkIAEJ3D2B5oSkOXW5JxSbf/gbpT7X68dZ4Ye0CeFZhY6LVNxV3y+APMhP9f1ZDX0lEyQ2RJYschMhP/mkL9exS06pNuZItEEMkXGEcP4JDiyYuUd9xJmS8804ZB5DNmKrkd4k9rARmhOaA2hgE8cyngrCVn7wZvADKmgRlyMQZvFc8rMekFyGiWGmI3jlc2AIy12O+ROhGU0CEpCABCRwCQLNCUmuqF6iFnOFZGIzN8l4fPTipkvpeKqVd3cqVH1/Zbs8TvLm6HFA9TvR9y+zEZtHOr4inZoHf8Zlx21giMRqyRpFsgmiH6ZOUOS/Yc/AESaMOwjPBvADephFdEKA/sb+gljfi5MBwiU2l5PzBIifXzkyzDGUGH2SwybmeB4BfXWP5G9ZOQHsd03f4Q1H5ry4zcPFO6tZl80LNUMJSEACEpCABI4h0JyQbOKjd4z8y0phSTVWVdFwk16DUoNaHcrOzZxx9IFeOjxtlv0RxQStKilWlDhxcoV6lcrC8ohslL6HgqO+f7Pd7ziC+v6sxr2GCRJTI4bCvGIYSiZ6Puap8jCjJ4NmWqrC+Eg4v0t4w0Ue8o8hkm+57jHqFcL7sysCvFzr9ysduF4pbc5mDqsL27F5nYctngBv08NKtyAJ5ASak3gmkXHORh65q3Cag9ZPd1dCKowEJCABCUhAAmsI1HP7lBueLkO31hTXYVqmZPxhfEG3ZfsU/5uTt1xyFGE8Htb4W/yvTvWfz2ZiH2gqU1EcBkd8gChxTXGR282A+v5NRPcdIXpmXs1mF1Xfv8BG7Nr+yObrlfbH1DPwUkmLISzahIkwOs1WnQNbZz4cJ9fLKMXAwxJ4+vRpXfetel2d88QrPFlxBAEPBc7CExMaTQLbEmia8E5/QMbriPGRKTiPdlP48bTelYAEJCABCUjgWgRizpyL3TxGJo9wr+GbFcf4iPa9oUFwSK1GwUcY9tMwK9uwuJGGU98fgfPIt9T3m63fuwmS57nwf8T+uKEX4dCeaEYuVnWayGZdRCPN5Wfz+CbZzpLByH0SYBNBLVgPFpb8dU6YtdxaTq9IYG8C3T4gdcUZ55lS82JinpEfKFzH9IoEJCABCUhAAndDoDlvbx61dDdVHqkISi4uhyMRxu+OJBy61VSr0e4xPm7irjRUbnFdfb8A4s8g0K06c66+37UJEtsHp/hHExJg8WRD+yMZkltz/ar5RsklmRjG/hj+lWwhzM2RE3Mw2r0SqA9MOfcgyOCMG3ne/2NfdkQwIIG9CQwdBLnh+RiLq8BEE/H4JiMrZLgJs7qO5ZHHJPd2X5y5CSUgAQlIQAISuAqB5rTkkecD46pubvXYpIkLPwlciPjq7PFbuNT3N2nNu8xEfb/ZrP2aIFHzcjsI0vNzj6/0NsfKougmu5sXUVPzoZaCmms1N/Mxwv0R4JUZtumoXXMeE3ePDGDrj+IYOjG1xE8DEjiAwND0PZ3+c4AAdREU/eQ/fxgcnz179vz5c1bIGOGLuUVzTavOzSsSkIAEJCABCVydwNBLvzCNXb2a0+VnsjTEhExyvXh6niMxcy0e5R3V+5ht17lI6vs5DcM5AfX9nEYe7tcEyfGxhY1maNN0Xp8F4aaf9iYmyMKFM/8o9gI5TXJPBJoWlk163SaUCkfI/AW/Sf5mIoFxAs1NTOno3vGEZ93FhZlzNlh733x6fVaNLFcCEpCABCQggXECQwav5u7L8azu5u6Iwotqv6FbA1mFPsUWb7annMJQff8U7JcoNPpnLq36PjQ6NUEyiBTH+aPdDY3yeaMuCxddYZODIDF7592O4VgXyGWtc5ep8r4RFSz6YVw/JcATF+UyY+CrUPHTgAT2JtB8QEbW1feWp5k/bwqmvKyNYXnEbZ9nZL+XVFMAL0pAAhKQgAQkcC6B5uSkOY05V87DSmcfNOuyQ8VttVKLrSBsf0zGOJJ7qMRdr6vv74r36pk3xwH1fZq1UxNkjCnR83b1wypeHpv0jELg3KATlTLwsASaq6MnbjKtG4JjUnOns3xrdh3ZKxLYlkCxuzllfu5JBUya+RgaTy4Gx/fv33/48IGtN0x503GQ21bf3CQgAQlIQAISuASB5uSkaXq4RHU2EXLEEZJtLut3qZMD5+EkUU+0PyKA+v4mHeZeM1HfH2rZHk2QKHWF/olNcFcXwuLlsd4EWSyJkKHeMUNd8AGv0z2KQwaAsL7XbU4yn0DoCLk5XjMcIjA0Ny3WioaS73SdFQLs8vxnMN/1fbST/GYrAQlIQAISkMDmBJqTE6bNbI/YvKyrZJhrELXMK90amCWG5o72dJb/I/VS368b1ytBQH0/UNSBHk2Q9cDE+kYt+oZXCnfx9cagogrjA/GGFTGrSxBoLo2u73Wb173ot0Wv3rw4M5RAItBcM+RWzDgFJQEJSEACEpCABHogMDQ5GZrM9CDz3jKwWDui13DY2mL7LBtQImeMv2ed/5gAFppRoTftDdn8Oyegvj/SQN2ZIDEY1x8iiLFmpCZrbuUbTtcfBMmomh9kiX2z+cWbNQKb9tIErjIk4eqVP3qs6J640njpFlf4WQTqVwDJGUj1PZyF0cgSkIAEJCABCexNINci87KKLX35rUcIjx9BtuxESFRsDL5pJxnYm/rUYWzV9w9DfdGCmv0z16w7qdcp+n53Jsg3b97U7XHkLub1PaMYVb/44ou6Rl55ZALNIamrgyCjdYoFvaJvRzQDEtiQQNNxYGiKv2G5ZiUBCUhAAhKQgARmEUCBL7bTpeTN9dRZOV86cnGmfFGXwn+wuNv8WdgfmSueuzJd6ETq+81We+SL6vsjrd+dCTL3H0xyH6B5Pn36NBhtboLcexd5SG7gEgTw863lXN/r6jw3uVI48DKYsgNik5zNRAJDBJqz9gNeBEPyeF0CEpCABCQgAQkMEWhOUZrrqUM53OX1wo8hr+OCnVXoSsmxFIMvnwc81/5IXQoTpPp+3r6G1ffH+0BfJkjWN07xWufzpoGpeahw3L0ZoMPlVWCUZBXoZiojPA6B5pJItyZI2qWQrXjjPk7DWdNjCPAWaBY0dNZSM7IXJSABCUhAAhKQwDEEmlOU5nrqMfJ0UsqICRIJZykUaNPBE9vukfsjmzDV95tYvBgE1PcDRTPQlwmyuV6U2webdVh/MR0qQT5YDFcOasV4Wphv1otqDlcncLkhqVjWq/2Ur94iyt8VgeZbAAmbLgZdSa4wEpCABCQgAQk8IIGhKcrQquqDIMJRccQKOX1nFVuyQnvqwf5I86nvP0gfXlzN6LF5Dj3bhQ7W9/syQeb+g9FgYR+MK5sHwsq5vmcUZ1l6MMTmjXX1DJtDUp8HQSbUxUPBQ9r0Lb96uyh/JwSabwFkG5rfdyK2YkhAAhKQgAQk8JgEhqYoQ6uqj0NpxAQJhO+///4miq+++iq8H9h/3YnGpL5/s+EePIL6/ngH6MsEOWRt3NvkEeUW1pZxdvXdn376KbJKd1dmWBfhlUsTaPbkzjsJfsHFMdvFe/fSLaLwvRGIjTaFYEPz+yKaPyUgAQlIQAISkMCRBIamKEOrqkfKdm5ZWAxHjjgrfAlrUV++fBlx0D46OdxMfb9uKa/kBNT3cxrNcF8myPBGLGSN0ae4vtXPeEOsNAYVBm9eSKeflbsVIvPZhEDRQ1KeK3vdJoKNZ1JI2KzFeA7elcBEAjEaF/EdSwsg/pSABCQgAQlIoAcCQybIoVXVHmQ+TIZvvvlmpKzXr18P3f3uu+/CTZIvaBdfyBxKdcD1Qg9S3z+A+bWKKHpIEr7QpjusUSFhsxZbid2XCXKoVpggdz1NI705WKVZeRBkOIpfpasNAff6TgSaD3PxwO9U9JpsCwmZUe36PK4R1bRXJ9A0QQ5N7q9eWeWXgAQkIAEJSODqBIZWSZtTmqtXdq78mA6L3VR5DmFkzC8SxjQZtsuvv/4ad8giwok/1fdPhH+JotX3bzZTXybIp0+fDkm866GKDI4fPnxoOs0OyVNfxyhTvGkKw02dxCuPRqA5JHVyrMlIW9Q9uVmRkRy8JYGJBIpRNKUambxOzNZoEpCABCQgAQlIYCcCzYlKc0qzkwA9ZztyIiSI2NdcCP/DDz+8ePEiXSQt7pBFhBN/qu+fCP8qRTfVZPX9vPn6MkGOuLrQll0tgOQQU7g+IG/k8Is6uVfunkDTxl1b9zrkUHsHN8fWDiVXpGsRGPKuHXk1XKuCSisBCUhAAhKQwP0RaE5Uhk4Yu7/qj9co/Bmb0QpHSCyS4XiEljSyU7uZ294X1ff3Jnz1/NX3p7RgXybIcZsdIxRfxZpSq1Pi1Od91IabbQX7/fffAUIpT/7zRwB3ThaO5pbCWI95lyN+IyvyY08B1nqu12tTU/LHlIAkiEcmZJUk5D9FUBDLWQg/JZ97itM02433+aHq0yh50wMWzlAdsuAM5TP9eiFnsy7TczOmBJoEhvwFRhzkm/l4UQISkIAEbhKo7SP1lZuZGEECEoBA0wRZfKT0YUGhCX722WdD1UenCK0Q883z589TTOyPy5TQoYI2ua6+n2NU389ppHBTRy706DpV88o96/tsQL75l48aHAd7M/6aCE0/9rxViPDq1SsmSWtK2SNt8e6hq+1RSuTJuRg5ljyMJG/fvo2YQwEYkslN4ORMhjAfyqe4/ssvv+QdJhesCIOIyEXyO/7ZdHic0lI5Exqi6Gk5VVpzboZ55iPheg/FVs9g3lv2Hl5GKuitHgjQe/P+HOELdQzGtBA7D1yoCj30BGWQgAT2JlD78jBkMYt4qInZ3pDN/3EI1PPkNAd49+7drhCuMosemuAlSiikUIJVqKV769GLG6XQwvaWU31/cUudlVB9v0m+GKn+kutIPYQZwQt/7EIqFpQ4HoI/nnnamD+86oo4x/9kEaDw3/nkk0/2EwMPuPSVcEZqnNsZDbEHwS3JwH9WkLBVEW1IBtwbc87ARGD+J28jcuOo3bDikyHAucKEdejEZQpiCYtokYortA55Il7KlnzIIZaPCFAoY2tXZ3wMEVt/PScTuU3vvSwMsjEhNTHJU/8HIH2Ai6m9eDpoevSHzc+boLiQOQUoZbrwRVp/SqBJILp3cbeY8BV3/SkBCUhAAk0C+FDkcw8mCUzw+M8bnP91Ei4yr2DITX9hDkgxmaKzl6VO5RUJSIBHpgmBiY1PDWRQGUA0NM1Dq2V4YfBJ4xIx84GrCfaUi+r7YFffH+97za47XWV+FH2/aacsLhZmy+Lutj9ZABlv1+ZdTF34mOy90DRS03ptZz+fF2yLCQK1zkViWllMFrH35RFSmHlnRCOAnCSso3Elj5lK5JUwFDmkIibR+NnMk4t5zJQtHWwo8t1cB2aqbP4fu97ECtJMkRBcza4eceA/MYugKXsAACAASURBVNvp0Wr5t+rhRw4v0+trzFMIRB+O3p4CO/n27lHH+klJVdjqedlDZvOUgATulcCQZ1Yxxk782ZxV3is66yWBWQRq7SY9Vns/NReaRQ8hKsafEWVzVovsEVl9P29E9f26jzW1APV9QBUjVV9nQTIGsVKUi1iMSkM/sTfjDPjs2TN89DgPkZNr9zsUrylDePbF3dprLG6tCVAvPA3Jgce+OCCDuhdzTX4WHCATS0yoxNzFHXLIsRFPOl6cubQsXhVFpLu4WyapsGmShOWREQdMbhVe5Xjw9XbYcF7rTcLNJRGMyFMyZ+UkHeRMozO0cchmvqAKbfo8jRiHPdNMRd+YUsp4HIouIjQH2SKOPyUwi8DQ8rhnQc7CaGQJSEACEpCABI4kMDRRGZrYHClbJ2WN6IYhIYokZr4hzTSinRVQ31ffH+976vvjfOJudyZIJEtbjEPEWQH8t7Fn8XjwJsBMs/hrKrMKJXL9gqlNNnPzbMYPM1NhHEyRMS/mqaCRexVBI8yXuNHxM4/cDGP8Kmyp4C3MW8RJTYbtGA6Yw5pZ5RejFnGRK4W1NG7dR2DZkAQTDMEpLcZfrI3FDmvMkVjeaZS0cyFYNYuLuwsC9Wygfg0vyNYkEsgJ4GSd/4xwOG7HFQMSkIAEJHCTAOu7tZvG4itTJng3RTKCBO6SwNBEZWhic5cQblaq6cgSqWCIf0PuZhG3Ogmo79MQ6vsjvbGpgN90OXpAfb9HEyTGjqZ9baS9m7cYJjjukKPxyBBzG+abZrRNLtYeYXsMoHTQMPYVpqhUi9ruGfZczltMhz/yGIBiunicP1ggyg+RxP6YHjYcGzGH1YaqIm36SbTiacSCtkmjN4vr4WJzSILeiGw0NzblZOnD7712FKUd69ZJGdbvyJGCJt4qetceRUyUxGj3SqCwpEc1h5wLIoIBCUhAAhKQgAQkcBaBoYnK0MTmLDnPLbfYBlcIg9YzXT8t0h7zU31ffX+8p6nvj/OJu919jiZJxkIr7nu1r1zIPSvA6I/VjD8em52+fFKYY4aWwmaJXUcOl8bpZKg7hirMWCkJCxcYCuucR64UXpDEjKcLj/oURrApPpV5KWQb+aTrWEunuOjnmVwlzMmytag12DxOsj+mfsWWhKaxki6dJ8nDQzOhPM7cMCbIop/PsmXPLa6T+DREUetOBJsuBsNR51O6qMuQs8DEtY3Ix4AEJCABCUhAAhI4jMCQ6jc0sTlMsK4KYjqKD0qhAIaEXGfW3fOUr9AIhho9arQsoL6/jNvpqdT3pzdBpyZIKoBJiwc7bRyeXp/xmJhsMMYV+4jHk0y8W6xxFf5iEzO5GS25NGK6arpAkrz5niNVslUx6M+1P5Jnsy48YywEJXkw7M61PzazveONvc13beEHmrf+FPsj8Uf8Rsftm3lZ08N1T+BNfBXb1vRq5jGxiadOnl+8YpixlN7SNGR3VZ1iIO1KNoWRgAQkIAEJSEACTQJDa/+F0aqZ9qEushe7qRYlCMy6FyiVhwEspqm1ZrSJJEn1UN/fBOaRmTQ7tvp+swl63IgdgqL/Y+fa9vGmcwzZ76LcuQF8wYokQ++hItqsn1j90sA3tPeW3JrvuWR/BOMy22uzLpgzknUYt8oNHUtrkrMQdRt57pDEaJWakv4/YjYqXoR59Uc6SR5tVrhe62v2t1l59hyZ3ngf9kcg01VGfGb7aYXmIkrd8foRWEkkIAEJSEACEpDAkO/eyFz9MaGx03FkXtfzxLvWUps68spmVd9fCfDE5Or70+F3bYKkGpgLeeBxSB4ZrabXNsXE227ErDM3N+LXhpgNpQ15YlDG6hcXi8CIIyGbeYvIE382jQJh1lzgVpnKbb6SmxcnytlztOaQNNQJuZ7akSYbN5cPuTrilzo0E1pDqV4MqHv+mvx7S7vHxOLEOu4xKG1eneYIcGcNsTk0M5SABCQgAQlIQAJXITDiJ4Fmscxj5oC611rPHlNr9f0DmnKnItT3p4Pt3QSZaoJLNltT8bzD+rbJ004X2dB3rx6S9tCZ065bzEAjW1+bXR+GfMxkJNV4d2kaBVKSJNJ48qG7TcvmUORLX591MARrg6kRYTtkowwacVZIXCHABocN+3aec92rR/pGnvCiYcy4PDi14fWK1cGvttlbrlgXZZaABCQgAQlIQAK9EWiqqI+j70xsDpxXwsrWTDJ+t5nkmIvq+ws4P07/V9+f1T2uYYJMVcI6w7CFLfLdu3eYBka21k9BwOdZaofqKQnrOLUhZnOzBaKmUkZcICFTD45IC6g1n3mpP/6VCGDqGvfRq0HlV5qiNl/eeaorhpuG2mbvpZl+/PFH6kj3prffrCw2SjwlwxeSAGXVH86+mc/ECHXrNBtxYm6XiEaL8Oh9uP4fS8qLFyEOaylGsGZZdcdrRvOiBCQgAQlIQAIS6IpArSR2Jd7BwjAdHXGBTMKgCg1NCA+Wtiiubkr1/QJR/bOpKt7lxF59v279kSv9fo5mRGh0af6SWQ2TM15j6W8kSfMWVsjF+4jzDA8w8CfLFIU2TVdJmCFbIfasXNq54ebYQSYrnaqae8Zp1rni9R+fzlkLWbcj/Tmt+wE29e06VX0FKyR/9fU9rtRekAf0/D0qYp4SkIAEJCABCUhAAhLYkADz5NpKtWH+V88Knf358+epFhjvhhRMIqAK7bSjaw3DA7Qe9f01DXRuWvX9Wfyv5AXZrBiOeGzTZlEFRyU8wjgFL5zCmvHzizznmzhC1u+bza370a1H7E0RJ68jvoor7XrNbNefNli/eDaHlnM4Mdw0tn7yySe5SPg8hv2x2y/B1Q1U9/y8UoYlMIvAAXO7WfIYWQISkIAEJCABCUhgPQE07nC/IMDPERfCPvdi11pPrRmtBBVKt/r+SpLHJ1ffn8X88ibIvLY8rqyZsMaCKsv6yZRxIVYb8nzmhmvNufYXm5tnET95OI5bV2PYytNigsx/Lgg3nygcSBdkFUmaxyUUVrmIfOlA80xl2jH/XAz9NvVD/FW7tT9euhUU/tIENh9OL01D4SUgAQlIQAIS6JDAFMWzQ7EPEImN1Wh5yYSHEpSUoxEVlZib7FPctmrq+3N5qu+r7w/1mbsyQUYlae/0BZubm4Wb+/Yjn4mBelVkYsLp0dJK0bjhr2krXHNcI+I1xw6EyZ+o6bWImE1r6biBNdJeK9CsaSwDsgaIj2qKQ1ecvv/6FAi1Jah+GZ8imIXeB4EDBtL7AGUtJCABCUhAAhK4CoE+TzY8jF5uf0SFDM1oxASJbB06Qh4wTVXfP6xbbltQ9Oo8W/X9nEYRvuRZkEUdRn5iiKT5+RsaNZpmu5EMJ97afB2saQrMhWl621HxPM6CcNNEuz7b8Qd1gZzdJmnWNPl74rGbbMr0FjiPuNx3W7uhx6pbgRVMAhKQwE4Enjx5slPOZisBCUhAAk0CHMPVvO7FfgigNqbTt9B3ODMtvFgIYIUcMjWiQCVHjX4qUkuivl8zya80teD1ZoS8iE7CzZqq74+0zn16QeYVxg2w2S0iDgNchK8baNZx/UN+ZLZXtMHd7DBNGzfOgzg/Jvsjvp/ssr/Lut+EYwQJTCGw+QxvSqEPGAcvbPQB7GjX+uMV31yBe8AWtMoSkIAEJCCBrgig4IQqhL5TfJ9g3BHy+++/76ouPQhzpGK+kxnhLnXe6OR5J1Hfz2kU4fs3QVJhVBQ+n1LUPH7W30WJWxcK7DQkNZ+olUNSU128y13YzZrSqV68eJF6Hd0S/9bifdxtr4t1y24lVDAJSGAZAQYrPBGu6NfMS4oRdVmtTSUBCUhAAhKQwE4E+Nhm6Ke1/ZFC0dBHFMAhB8mdpL1EtsEzl3alYk5W6vs5z7lh9f25xIj/ECZI6jl+iuICcF0l4ZSN5tjByL5Gzubu7/UHQTY/AfTFF1+sEbXPtM33RC4qKFgL4rgABq/+T4rpX8KcrWEJSGA6gSsaH6N2HkobKAxIQAISkIAEeiDA1orQ+DhvakgnHdfQX79+3UNdOpFBfb+ThijEUN8vgEz5+SgmSBy41i8RTAF6Spz0veyi6PX1bT5R67Ntni/52WefFfLfwc8mwLxe+EISh40Gz58/52MvuENijryPkwHyahqWgAQ6J4Crwvqx/aw63vzu3FmCWa4EJCABCUjgAQmgzoQP46tXr5hjDEHg1sh5O+7Fzrmp7+c0+gmr7y9oi9M+R/PDDz/g+IbhicACuRckQb+62UUWZNtMcrBHSbNe6/XJPbLFs7KGw7vnKpuRm809dLHpmsr7g79kfCwicJF3LX/sSkCp7v+wjJFJwxATr0tAAn0SSL7Yl/Mo7Ofd4VcR+uzYSiUBCUhAAkcS4Hub6DKpRNQZ3CHHS+dEyIhfxEQzQnMc8qAsIh//s1Zpd5VhD8UcgffIVn1ffX/8WTjNBJncFhhZxuXb8O7QYRPsLF5ZyumGmD3GDpjskW3TBfIud2E3D4bALsx7NH+VYoJnnbBAjWkSv0gig6ufExgvZ5tY+VybvBMCB8/wOqn1KWIw2vQz4JxCwEIlIAEJSEACywg4XYEbW6djbzW2Rdwhb8Ik/pAJkrRYDA5zVxoXVX1/nE9+V31ffT/vD3X4tI3Yyf8rfa28FmuPK2x0bWa73oeizvlIY80dHAwx/kG0Zqv1f7GwKiaBa9dUNiBgrGSppDaRkwP28eaJnJ1Uv+75nQimGBKQgAQkIAEJSEACEjidwOOs7WErjA/EsdNx4kmO8Bk5j4sDJTs5jL7WetT3hx6uOAY0j6C+r74f/eEcE2Q4iNVml5Bs80Bz7WK9CyRy1jkfuQ5Gb65Z1aauOs74lYkWtPFMirtY02q/V+jlXoFFkuv+nAUQAsCpv9tOR8JM38npkHWvrnv+ddtLyU8nYHc6vQkUQAISkIAEJCABCSwggHYf29rQQ2e5LobjZLPctHWyeevIi/U0tdaM9pNHfX8/tmtyVt9fRu8cE2SYxjexAE6seXOY2MQGeu6qyKyuP5EV0fYY6R7HKxuAxTmPify4sZXDU5oLRGzKnt5w+8Ws1/rqnr9f6eZ89wSGulPd8e4ehRWUgAQkIAEJSEACVyGAI0VoK9gfw9loovzoRyM2gfiyzcTcdopWT1OPnKCq7+/UrCuzVd9fBvCcsyDjKRoZbpbVZyRVc5iI5ZqRhDdvnbsqEjBzOUcc2vNoI+FmtiudK5uvkKbRbUSwS9xqvnqn0GPPAuQLX1F+spY48jm5Y5jURvwjn99j6liXwu4Pho667nXMbq8wQK0/bqLb2imYBCQgAQlIQAISOJ1AU9M8XaoDBGC3Vug4OPc0laCbYrAVLDZxF5GZhPegB6nvF+0y9FN9f4hMXFffP8EEiUofFpZ6PSHaZvNAFJrnHCNmfnFuuDbEHPYSah4Eud7iwLuktrlQzTWnmbA+VueJqOOOgXPbopP4awy4zXcwo/npJsi6V9cv4074byUGX/Frvke3yv+wfGgp+mTnz9rQ8FKPG4dxsyAJSEACEpCABCSwmMDdT5VRRTkzKk3VUBWbGtAUeky5h0yQJGcv9ul6kPr+lHZU359oXHpwff+EjdiLx6Yp/X4kTl0uXWRI6R3Jp75VD0mH6czN7dLrP/JTs6LWE5+omk+60jTl3KULJPVdA7Dpmdts6CHUO12ve3Xd83cq+pRsMcQ3O+0pwqwslLYbP2dnZf4ml4AEJCABCUhAAo9MoJ4n3z2Nwv6ItrJGs67PxA+AbHc9/WT8Wus5rMWbaqD6fnSPswLq+4vJP7QJciv7V+3L2fS4XNxIIwnXdP2Ds21ac8abAK/7J0+efPrppyOi9nlrwcEQUZHmy3vKSw6nbnC9fPkysto2UPfq+mW8bYnn5lY/1+fKs7L0667D1+63K1GYXAIS2IMALyD/JCABCRxJYI+hbNs872wyWcDBPSVpB0wy375921RhiiQjP8e1wu+//34k7QG36qasNaOdxFDf3wnsymzV9xcDPNkEeZhuybEUhREH68lWHt0MuIV6f1i9rjIkNT+LxnEh40fUpS+gHTa+L36KioTNM1BW+pAWRTR/JiNvczRsxp97sW6I+zZB8ly/evWqeLTnQuskPs9aJ98THAfSpF0M3eM5eFcCEjieAI4w42/z40WyRAlIQAJHEmAYbBbXnNg0Y17uIj4iSemgjrjprX8LkMOIuoSaMwT5GHTq+zc5q++PdOCb9CZGuA99/2gTJGNHbsjYz1xStGLtgretQl7YYo7RmYHZBLjyxLc9DoKs+dNAzR3H0XBRuwMe5ih0k0DTLjz92+vN9+vNGcwBuGrD+vrZxibA98uEg2kA++H6f5zMconGqleY92tcc5aABLYiwNs8n9ptla35SEACErgKgXqSnCS/14kNfjyh7xDYapI5shcbnk118sgeor4/TrvZQOr7TWgPru8fbYKM0So1xjFzVmxqP/74Y978G7pApmyLIYmLB5xYUcBMkqw32BWs1mfLM9YUddzf/s2bN6no9V/3Tvkc9r9Z2entsuy8jyh0ekFzgRRPa93n52ZofAkUBIZM7c33dJHWnxKQwCkEcPyPF9ApAlioBCQggW4J3OVsmRX60BZRW1b6vuRth2flCLGmhStPvne4lk19P5ir74Niuhr+4Pr+ySbIMDNF990jUB8esXm59YmwTf/EbWvXnPRP7/pDwmyebfOFgZzjJ4akdxsmicudBdls+um1aCa/2azRpTecB+Q9hPdK4ds73a8zz8ewBEYIDDkLDDkXjGTlLQlI4BgC9RTrmHItRQISkEA/BIpJcgg2tLYaES4XwP4Ymh3nP26ud4x4qOAM0Tzt6jCG6vsjqKNX5HHU93MaefjB9f2TTZDQ39u9hR2IxSPB0Lb5cFmbYwqXsbzPbRXe3FaYBNs827CO5RUf97RnTSmJMfIeynOLMM2NsS+dhI2JM22kjbsHBJqvxrp7jEjS7Dk3c0gW2/08Rmup6tfwSKW8JYEpBOrl5ZRqaGY/JU/jSEAC+xHgnZvPGTji5voHV1gDCUjgMgT2G9zm5jy0Vjq0tjo3/07io2SFWo1+N93BYrr846rfuYtetTpW60fTazoxZv6SjSQ3fVMi5lBg82zV9+vuMQSf682eczOHu9H3DzVBYm2scW97JmPd0sUBBKi4fDi4jrbySm2OabrXriwlT96ESYSV1lXUibyUFAbauMdinSS/Upv5b/o2xutt/D2Ul0L4u+++oyFiSMVsQT4I36xUkXarn1F6nmHRCfNbdbg5iak7WJ4wTv+dhSvP4Wa4fnJvjpI38zSCBAoCQ84CzYeiSOtPCUjgeALffPNNFMrz+/Lly/hpQAISkMDjEBhaKx1aW70iGQyOoeagv2/1WdcCBSrniDqDAAfsfS5Eip+1Oqa+H3DU99X3ozPcDBxqgoxhKxeL1Yz9HCEZHAvTCR7jeelbhRkui3dMUe5WBUU+TZgdLok03xPjctIf0hoX0aYfb4ydMdeFAhRzAvLZr49FQSmwU7uMm4CTxfamYbcQddbP+hVbv4ZnZWhkCdQEilE0IgzN7COCAQlI4HgChQtk8xV8vFSWKAEJSOB4AkN639Da6vESriwxtz/ihbDrgtOICZJahJ/KyhotSK6+PwRNfR8y4/aNIXT59cfR9883QcJ9ls04b6fxMINjnJWbYmJ/nG7SGs+8vls4hdVLAXWSNVd2MnXtlG1R0/FHNBxjI1Akb/4cUX6wX4zcbea27CKGzma7z3JNra0w9ZVcvMWb1vNMboaLeiHS+Ch5M0MjSKAmMLRfaWhmX+fgFQlI4DACxTt6XGk8TCoLkoAEJHA8gaHtGuNz+OPlXFAiigbqc64hFoP/gjzHk6A3FWp1Hv9EEyRiFIIV+lEu5ybhHHtkOK5HR7SRwE7ZFiWOyxm9KAJF8ubPEY1efb9JbNbFoj/vp+93YYLkMdh8LYU9ucVpEa9evdrjxIpo1/ox23X/705jx+bZNm0KIw50vOdSw3Gs4SzLXVPyaB1eVwc4QtaugghQd4yQqhmo4YyvoEY/HxmUmwXNulhUbW6lZpVl5IclMDRTH5rZXwjUHVThQrQV9QACvKzzVV7Od3Zd6gDsFiEBCfRJYGittKkH9VmFplQcX/bs2bOidrsq1EmMkTUtLE17HKrWrH59sdaA1Peh1OzntUobPNX3azgPpe8fZ4LEAFSMX/TCWEnAjMKXQ6JfrgyQVWGO4YTUDfNvilcPSYXVpplq8cUaJlnNstnVRTfH0JX276ZOMmRoQKQXL14kwTZf4xq3UdY0FlxpFlF3jPGcZ8VnBE+geFU3UY+XNfEupRQ7YWcJObEUo0lgaGRoDnd94moOAoharCv2KbxSSWA6gWKWVfycno8xJSABCdwBgWKeHDXab3IeRewUQCtErwy9LC/lAK+OfIkrLzqFw/2ivrX3lVoDUt+HebOfD83qiR/9Sn1/So+9P33/OBNkrZhhNGF0iyeZLshIB+IpLTEUh+RkUvRm7I87nZibi4GPemG93k/nbH52OUjmUs0KN8fQ9dnWn2lujlOIijNs6ie4rA7FmVWjPHLdA/O7m4Sb78u5AKl4kWTE/hIj+Cwn9rmVrdEVEs7N0PgSaBIYeuqHZvbNTE68yAto6EnkIWqO2ydKa9ESWEyArp6/73ZdA1sspAklIAEJHEagOVcfMcEcJtjcgjAv4mOINo2X1pAmu+uaUzJ91qpHXhFob76BMs9/JKy+PwRHfX+ITPP6g+v7p5kgMWEkJ2q0sjBnMNLh7M2Ysmx1hYQkz4dLhv53794dYH9Mfas41HJ89Gx2x4kX8zpGksAYV+YGmgKvz7Z+UTUNzbF3HmVmgcvqTTmbBta5iEbiN/18sUrzFh9J1bxVWDGwvzSfCIilJtvDYpsLVvQ3nJeHTEV5KsMSWECgOV9vzuwXZL5HEp5NBjS+Ss+oxQtoxFr6/PlzXka8+JheN5/oPcQzTwnsQaDwQCneWXuUaJ4SkIAEeibQPG6lOaXpqhZMSJjAMDNBp2Aag87Cjlr8G4qZfyFzchvacD6TxECRx8A3YvrMxeA1hLTIgCWB5MzE0t8B8yv1/bwhIqy+HygmBoq502Pp+x8m/OVWbWBNSNGIEnuuaRVGZEbqPFJeRGo2ruC9mMcZCmNk5BCiwgORTLBkDSXZ6Xr9ue2imluV2zS3YWJbmX/NEIwr80zJi/bFZJZnC6WIQNXyW9PDNy2M1G56bgti1q0PPeq1ICuSFKNS3Znp8/GkLCtieqpiCrV4EGiWGE1PdbbNuVmcFzsnkL8pUg9P/08XmxdNLs9O4WJsPL3WCiCBmkChadevpzqJVyQgAQncN4HmrOCA4XHNLLqY3jerMOXiGg10j8kVKtKuna3W+NT3E/C8N9Jzijmt+n7dLR9W3//LlJFlfRxWJGI5BUsQj27hRZVWYGJXKSWyxydt82F8RCllSYRAbiPDL4Y88QKrHWSISac/4Kzcgkxd4k5nUBYKAGJQ5QXedoX8tf9OMZQU8af/pH0RL/oADU1ZNCv/acHYOE9xxJyebR6T/Gn0vAulu/QZVqsooq5dnnyncLFQNr0UVgLp2EGGAI2eckvXU7fHYruY2ERhWFQsHrGtesVEAYz2UASGVr95iRRvjbvEcsowdZckrdR+BIoZc6yH7VeiOUtAAhLomQBT5aZ4aGfN6z1crKf3i6VCTVishDZ34C2WJCUs1JaVudXJ1fdrJumK+v4QmaHrj6vv1+bY+kpucVjmppQvF4wslWBkYb1oqJGmXE/Gx7oKh13JWSEwP/coulAAKGiE6nQBCuHJlrWp6clvxhxpXAyFxVLJzdyaEeBALZKpmv+USKfiYuo8zSQbXkzlprL4v9ijM0SCSZFnZE5g71W+JAYy5IXyiIV4mwTyXrdseNlEDDPphEA9uKXut8kQt6aOeyzU509WCvsIrGkj0x5AoFgB3WmSc0BFLEICEpDAVgRyPTd/s0/cz7dGjDWz6NxCirrBT/5wEEF/Kf64yB93icZfXkeur5Gf2V2RYZ75gjC50RxrRJqSNseOkDu9Cusp8SaT4UJ45Fffn9LoEafosTwscWtZ4AH1/UnbbPOeukxBikXyKWMxE1xKYUSbNe4g5AEjzs2OVb+EbiZZFgGk6QGg328yHiEG5KOt4b9VtnkFGeOQnHdYalyqgPybGB/zUopwNEpxffOfEEv9lnptaB+ED5RivIMeptVt3xYjKCg6fxKXjQAj+UeXo5TNMx8p11t9EoinNe91hKe8O/auEbLxjPPo8cdomf4WF/r/Z/A+ZUjO5E94cYYmlMABBGI6l55Qe+wBzC1CAhLonECxWh8TmANGSGfRp/SNerK6kxjq+9PBRqNMT7Ispvr+Am7FSPWELGKgHApwgn7aE00EbAS4jA7FHLqOXy57SOemZecd7tk0Mxt48alGYYtNaphjOC431mpqj+ghSQ64zm7BkJPieB66Eu8AAr0VkbofUk3p7b0Jf648PIM8aLkMTKc4Kzq/sjK8fnhZKYDJuyLAziA+6lKLNPf1UefgFQlIYCWB4o3AhHLvk0BWCmxyCUhAAgcQ4EMucXRSXtwBeoez6Bz4kWH1/SNpTylLfX8KpWacYnZHnL31/YPOgmR8XDAK82yTkL8mrG4v4qGWfywS660myHMbC+M1AoQX4bnCXKv04ogWPCK3tT9ei4bSHkBgqIPtfbLPAVWzCAlcnUChY9efv1xQQVYdWLVNr2lWvHhTDw0CReZ8BdXJVcHEnxKQwCkEmlOU2PJ1ikgWujcB9f29Cc/NX31/LrGIf7y+//+ibANbEWBIyrNi/2D+0/DxBNLMwKnAAvKFwln07QUZmkQCNwk0H1Xc4W8mNIIEJLArAZyRI39WpBZ/fwCz43fffUfyJ0+e4PXMR6ie/+ePAD+5yC023Pz6669RXBHA54gUr1+/Lq77UwISkMDxBJomyLlHih0vtiWuIVDoyaG3VwAAIABJREFUROr7a2BuklZ9fzHG4/V9TZCLG2swIQv4+fF5LO+7U2kQ1iE30pe4m3aNQ8q/aiHpJISQHueUy7kkh/AGLkSgOWtvzu8vVClFlcDVCWA0zA+Zyc2R06uGVRHXReyMeFCmV3MzLbfYTYJFElsk3o5FHK6k6XIuTxEnfmLQnPi30qDJ+3FiQXk03rMhah5I9tk85powm4qYmkIe0y3VHLHt5jIYloAEJhJoTlHUOybSu2g09f3eGk59f1mLnKLva4Jc1lg3UhVT88K0fCOxt7cmkPyncrvw1iXcZ35Fv91kz919krJWmxLA7lDnh61hSFevI3tFAhLYnEA+sVnmAon9i6c79vuw2MBB++krTOyf4o+zh/hJQfG+RqPA2xHbWf74v3jxYvPakSHZ3qttjvETEwnkea1TTVoBgyY2UxfI9+hI5vloBHDrbla5OZlpxvTiRQnkr0WqUOhNF63UdcVW31/WdkW/PUbfP+gsyGVErpuK5Wvm1rHCz7SP99PE442uW+s+JUejSI4STgXmNlA+JOECueA7VHNLNL4EIND0guQ6KjRDq4gkIIHjCeA6l7scFt/FvikPUyAsieEohIURza1+nMNZj9cNNkfeQUSjXCZR+BPxnyTcinxulksE9sph3CSQ5CftSHIE4y5iTMm5iMMcgyIoixxyVkW09JPq8MeLdagsJCECkafkST6Uzv+6rJSc/3WtOamcP1KBCJVjSJI6T69IYFsCDC9YxumKWBCuqCuFuldgGZrMFNH8eV0C6vv9tJ36/uK2OEff5ysxN/+Kr2jfjG8ECMSH4VOHYL4ullMIpBUqZjanlH7dQoszTcC4U10cXnYCe91sk72gfpW+evXqupVScglcmkBu3kKvnlUXfBvz5HMf5Py8LdLmI8PiF1OaGORZRZhX0qzaNSNT5VzsyBx0vFubSW5eJM9klIzcUoCCbqZNERhaKZ34eXNEbothTizdaBJoEsjXM1CdmnE6v5hXIR6ow/QOZ9Hndg/1/XP5R+nptX7YcxflXj1wlr7vRux4WWwcYN9QvvyVG5g3LsnsRgkk8l988cVoLG+WBHINjQFdF8gSkL93I4AzTlPTHnI02E0QM5aABP6XQOECmb8dbgLCmRH/x/AKZLLLduybqfIIlB5T5J22YOfF4RhIifmVBWE8ucikUE2x/eGmsfhIZfJsWjpi0/pNORlaKR3BaBSQFsMsjpB49AxtKb2ZuREkMJcAjwNdjlNfI2EMFHHlEoHm5MStV5dou/VCqu+vZ7hJDur7yzDmM7oj9X1NkMvaa1Kq3OzIa5Wj3CclM9J2BJjfpM1HTX+E7cq5t5zgls+o8uHp3qpqfbokkK/fhIB+FDtQGJDAkQRyGwHPJhrX9NJ5+cYWYF4lywxwpAor5PSip8RsDjUYOjexxAEq5h7M7NdbNp8+fVpXipzrizevgJQ65v5TJOG9z5eC6u//3MzNCN0SwNyM9rG+721bQfoYTwdGunyquW0RR+YWQ1xeaHNsySMYvhsC6vunN6X6/rImOFHf1wS5rMkmpWJxL5/eaceZRG3TSIk5S/20xaYZ33lmoTVRT+jNdVq5czpWb38CTb+e+9BV9odnCRLYkgBfLMkV7FnnlGNowKkwSYNCvsabHpNZ0wdwZVWZJDQtBVvtnIhJYHNMWyn8+uQ0bv66TxnitaoVcj3bTnKgJ/PMYlU/0QqJGRR7N50KYygPMt649DGOdu0E0Xox8hEycuvzkQ/xDGxIQH1/Q5jLslLfX8YtnwAcrO9rglzWZFNTuTAyldQO8ZjxJOVnD71lB3l7yZJpYm7rKc7e6kVK5bhrAkNzd9br7rreVk4C3RHIbY7MULEgTBcxT5uHp+eQx8R+gQD5lU3CmEJqR0JegmsMpiFY+C1GIG51EsAyVVPFQuRg20kDrRQjdg/k87qVeU5MjuWRD6/zR+fHu5ZOxSDAtDx2W9cdb2LOXUUbelLciN1VM+0tjPr+3oRH8lffH4EzcutcfV8T5EjTbHCLtb7cgsPbl1fyBvmaxQQC6dAopjg68U2g9X9RckURD45Ze+7+LxdDElhBYOibmKFNrcjbpBKQwFQCzFBzB59ZmznQCnKrxyzb5ZB8+YRqKM7c68zTcu0xkrP9nOrHz2WB2ri5LJ9dUzWbdSs/0F0lN/ObBMLedzPmYRFYYuRB5uNIQ2uNh0mySUFNd05UDwaWTfI3k0sQUN8/sZnU95fBP1ff1wS5rNVmpML+lW/zydt7Ri5GnUmA7UVpWtCcW8/M7IGi4xARSiO6U1MxeyAcVvU8Ak3lJDrneXJZsgQeiEA+Y0GpnmVGjC3Y8NrK3YklsXxCtVVLUK98O1JkixnuEZaNqX5tKsX07Anm0RMMLCPAMjZ/PFxMxTnOlUVEvh6LZR/N6G4sdE0TZHMCs4yhqa5CQH3/lJZS31+G/XR9XxPksoablyo/Rh2bzpDT/rxMjT1MAJ0hqRNMAmapTMNZPsQduOUKJ331buaID9F+91XJ5gy+Ode/r3pbGwn0QqDYpDP3SJP8aa0tXIsrmb+kFmdSJ2zuR8aD7EGcAZvjrWuQdT/xynQCTCCxDvDHw8WxBszG7/JY9ubmjOYDNR2dMS9KQH3/4IZT318GvAd9XxPksrabl4pNhfnuoQeZ0c5jtGls3v1p70mOfdMS7jMz7LaxZ4ew1tv7bOaL1ArXiVpSHHN4cdbXvSIBCWxOIP8QNjbEuUea5Du4N5RtvxdTrj2GwBhSMaDEz3sNNM+towVdMr/XFrdemxDguImYNucZaoLMaTxOWH3/4LZW318GvAd9XxPksrabnYq5e2jUzOo2OeZ8thCPkQD9JO3WRJ0YOlHuMUjMqyUr1bFvjk1zj6B0zQNk7GMJ8PA2PaeaHgfHimZpErh/AtiecjfGBUeacNZbYNr2CIWd1HtctJrV5JwpDA1Rl7sMDO2Ud7y9y+a2UlsRyAfJyJOnyS1EQePRAur7h7W4+v4y1J3o+5oglzXfklQ0eUzycC5wbXkJxFtpsO3GV7D385W4JcX17ocrexL97du316uDEt8dgaahIQzld1ddKySBjgjk+50XuEDWNVn/aZfIszkyxN01AaYQzcz5mO+abPtP21zvQeymh1f/1VFCCRxDoLm4Eh4nx8hgKb0RUN8/oEXU95dB7kff1wS5rAUXpsKyE/M8prnuKFzIcSAZg37aOIaDsceoD0BqX+ZwgNA06KV6j7YxefVYAs0zK5pOB8fKZWkSuHMChQtkbo6cXvNYc01J8m3d0zNpxtzjizRREPsnYp4WF9m8MncfeqQ1IAEJ3CuB5ukNzWWMeyVgvZoE1PebWLa6qL6/mGQ/+r4myMWNuCQhlp3Qn7H4+JZaAnE4TVJ4ODLfTcTDkBp3WEqKbsnpmXxytBHJSxI4nEBzhMQW4OLN4U1hgY9FIN+PjD2Od8SC+hcmSN4yqA0L8qmTNA8urKMtu8IOyqZZgW+zbOjIuUy2/VIxrjYzLxqxGceLEnhMAkMHQTqLfsz+kNdafT+nsXlYfX8Z0q70fU2QyxpxeSoOG4rZLQ78rqsvR1mlhO2HDx/0f6zAjF2IpSQiYb21Q47B8t6xBLAFNK2QYTE/VhxLk8BDEECvzo87WOYCCanai5krmxxBw8iQHCF3cofEgtD8/Dfy3+v6x5AJsjkCP8RjYCUlcItAPk5GXHdhB4oHD6jv79cB1PcXsO1N39cEuaAR1ybhjMKwQrKuvsy/YK0QppfA//wPPh2hJbp73R7RIYHmbD7Gzw4FViQJXJ1AYXPk1bCsRk3rFRc38SXElMmK437eRqxl1vZNNq/EG3MZk25TNdd1GH79qka3TaZgpxNoPjX3OkScTvuKAqjvX7HV7lLmDvV9TZDn9DRGJXa8prI5IMmNw+c0w2OXigoXR+yjZNoJH7s7dFr75my+Oe/vtAKKJYFLEShcIHEGXGyEImFtvsSKx3sHd/v+3QmbSx0MPvf3rqTRm1/VyPfjX6oXK6wEjiDQnIr4Jcwj0F+nDPX967TV3Urap76vCfK0DscUPCa4L1682OqMpNPqY8GXIoDKES4qqBn3p1NdqjUUdpBA7LjMY2DF2GQ7Z56nYQlIAALFR2MKj8i5iHi51J92IRP2fzx9+hQfRl493doiOcwrlorzijNh4wWaX7l6uGj0VB3azg/TXb1llX8/Ak1v7ua+jf1kMOdLEFDfv0Qz3auQ3er7k0yQ+cnf9c6Ue22zA+rF2sgvv/ySJug4+9zZpPYAgBaxmAAPNXYckmMHP/coAIeXxY34IAlrR6rUbx+k+lZTAocRwBqIcTCKW+MCmTJhCSHPMHJOAXyIMOdhi8TUxXQIc2RvsyBUx6ZNITYQFDW64k8sKXUbMeqeOzG4IkllfigCzYMgm/s29sbiLHpvwuvzV99fz9AclhHoVt+fZIJkLpIsj7hN7XfyzjKyV0/FiaqcAt6c4169asrfMwG0Ph7qd+/e8V48V06Hl3P59196c07fnP33XxcllEDPBAqfx+LnMsl5xTQ/7ZLnxiyIJxpz5LNnz7BaMs/kKMZOPJ0xz9WOnAiMdTKvwkXDQK4HWNrLjREXbVDFPoxA7GPLSzxlRu0sOm+CbsPq+902zX0L1q2+/5cp3JkRdjIXnCLt5eKA113Yl2u1qwvcj7OJw8vV+9Le8tNDWP0qDl3CBEAfdp/g3vDN/3EIFC6QqLU8eptUH3si+TR3+9b5457Pwx7PO0tlPP6YydDf6sgHXAECwuR+RqlQTJMIdorFYataY2fE7FvkhmHl0pUqquNPCexBAN/htJEoz5wxM/95WNhZ9GGoVxZES6nvr2Ro8rkEutX3J3lBzq2t8SUgAQlIQAJbEWjO7HWE3Aqv+UgAAsW3R266Ls6ChhWyyH9icj6Tgu0SCyAmyLOUN4pu0mBc6vYgy3G8kKRShf2R7Tjv37/X/jiOzrsSgEB9dgEXmxMVcUlAAhKQQE1AE2TNxCsSkIAEJNARAbTiei9kUwfoSGhFkcB1CGBKy70UsUZt7mLM2YIcfp1O9VkABltk8oU8ZUkfE2otOW5Q9S7mBVVbmQQxaL6RP4ixkwmzI7Vgk/uTJ08QO/8ENs3NqSxE2MrvdWWNTC6BzgnUK6AfffTRWZ7anbNSPAlIQAI1gUkbsetkXpGABCQgAQkcRgD/gtxEQrnsxUavdtJ/WBNY0B0TKAz6yzwWb/LhaeWZTd8/qXX4m8mJgOGM8yLfvn17/Lnk7FCm6EJI9mhj1zv3yy2LzaBsJMf4SHItj0Wz+lMCIwSa38LWBXKEmLckIAEJFAT0giyA+FMCEpCABLoj0JzfF3aT7oRWIAlchEBuc9zDBTLHgPUQh7sPHz5gSWSDc+1dmEduhvkgNTk0b+13EbfQ5gco+GjPFU9Lx68cvy2skNof9+sz5nyXBIrV0FTH5hTlLqtvpSQgAQmsJ6AJcj1Dc5CABCQggX0JoP+jLRdlNC0CRRx/SkAC4wTw48s/rZCbI8cTrrwbX75O5kjKrZ/xoSLw3Wv6Ig3F3+Q6J0I0DQ2L/RA3kQpLLgBH/jjhkS3wr169yvHS4izh4NdJpU7Z275J3bvNJO18Z3d8txIq2DICtGl8LCtyYFjQlB80DEhAAhK4SUAT5E1ERpCABCQggfMJ1F+EQIs+3hnqfBBKIIFNCeQ2R6xUm58COUVYzJFsZ8aqiCmNcwmxl+GMWZ8Am2eF4e94Ew9fkcZ5MBeDMIdCfPXVV8XFfn5iHGELPBKCF7a5IRIh2RGPIZJ69SPw1SWhM/MBJfonXeX4Lnp1ep3L39x70VyZ6LwiiicBCUjgRAKaIE+Eb9ESkIAEJDCVAHpdrfw39YGpORpPAg9PANvTKS6QI+CxgWIvY3UB8w0mMyykTVskYp+i+TedrxmILrEcAlsMkbnROTUEX8c+90TLkf5wrVt03fCSS66m15JfaccJ1M8OR0l4JvU4NO9KQAISKAhogiyA+FMCEpCABDolUDtCouy5i7DT1lKsKxDgKMMQE/+43nRpTGaYxrBF1po/YuPBd/zjD6KmMKd4ZUbbzQqAtDakcsIdW/Jn5WPkmkABtmk9r1N55RIEMN/nCzZJ5uZocInqKKQEJCCBswhogjyLvOVKQAISkMA8AjiY1BqdjpDzIBq7PwJotqcI1aEL5BCHptWMyM1PQwxlstV1hCm2M6ecmxe3KnTbfDgCsl7RueindbYlszK33FWftxXvrAUZ4lHL9vknW/xF6bwot8jvCSb4h91dXo82NDf7MwKyAQlIQAISmEJAE+QUSsaRgAQkIIEuCOROW0mgWivoQlCFkMAEAsnWwCeeMQlNiL5xlPzZ6X87IYg4I7JAcNYKBM5u9XLIb7/9diFHQkStq1APsAVwf44ToEMmKyT2aL4CNB556C4nDNTedkORD75OJz/roTu4pkVxOFzHFvu4Vdvx45YBCUhAAhIYIqAJcoiM1yUgAQlIoDsC6Ga12nwhtb87oAp0HgGc6di9m2wNx+8pxvrJd1Si9ptvJ8RVanPvTnzK+ExNyJwCfH24uHLAT5zUii23qdBrORLS/QpWHm1RAJn7EydBbFV8VYnOv/jLTrkr5VwBDohfv4IPKPT0ImrrPM20zMv19LoogAQkIIFzCfzl3OItXQISkIAEJDCdAJo/mkChDGA9wZozPRNjSuBcApjncJLCnygXA5/EIz9MnD9EuEBuvp2QjwJj4tz82cQDC3Ntzg2r2SlHWEKMFZHaIwy73vEnVOZApodp9zoyPBfbzurcvLKAAE3Ag5OvECzIJCWJhwV7WbO5Z+X89OlTMnlAuxsjdpAMYrpABgoDEpCABGYR0AQ5C5eRJSABCUjgZAJYG1HP8n1qhLHdPKBedHJLWPwiArhHhfNjngHGLDo2Rvb84k5hZMgNHLk5cqsS379/T1Z5KZvkDJ/C8Ld5EdPlZNjBWlQIwE/2jF/iA9lYlOrKFpbxOoJX9iZAJ9/KtZ/zH5O0rHkcucKxN6KD82dkLkrUBbIA4k8JSEAC0wm4EXs6K2NKQAISkEAXBGqLSX6qXRciKoQEWgQwoHPyY25Az2PVim5+d8Nw/gShS+93EmUyRG4oOVkVe7H3KGK6wG/fvq0j4zB1CRNkc0ft4hMMaw5ekcAdEMAFsp5gHDZW3wFAqyABCUigIKAJsgDiTwlIQAIS6J0AdpxCecbzSBeP3pvtseVDj2W/cK3K5lTqXb353a3CuEDmnm676tKFh+AmVWCL9yb5bJIJe5brj+SQ8yW2Yze9IPdosk1Qm4kETiGQL9gkAXZdtjmljhYqAQlI4EgCmiCPpG1ZEpCABCSwDYHaWFPrCduUZC4SWE0Aqx9aazL84cTX/JIJhaQjBVaXdiOD/EnZW5fObZ03xJp8u9irThUmJ90lYvMjOZTU3G6/iwSbZkonxFy+aZZmJoGrEuBZqCcbzVWHq9ZQuSUgAQkcTkAT5OHILVACEpCABFYTYOtocbg+mvNW52etls4MJPB/BOiWsfka3ZUtuvTeIcPZuJvk/2W6NMT3o3Oz4AFfVMD8ulTYSemGSE5KvFEkjBSFXzYZwzm39m5U1BHZbOIIyTd5MM5iL+Y4Qv7T55s9ARMPDwjf9kkxiYyzMAkXfOicrIoSm9vhU4mUEiUSwJsVCZvxx4kjPFkhNn9kgoc++Y8n8e6FCNSPMKdqbv7xrgsBUVQJSEACGxD44J8EJCABCUjgggTqM8uwAlywHop8zwTQV9NcDUsZPTaqOuJHg49kRNs8EPIg1a7PS5jk8Prcthbv3r3Lp7851YkFxd5zTnKcmORmtOahkCEnn9C5mcPNCE3n2TVVqIfQJPD6HkjOqQPwP7cR0/04uzPVlABYAhHRWFWKbsN1ek5EvglnSolkktvcU4kUmkuIABOrHyUiKjmE5ATWNMrNms6KEHg36YGzir4ZOW/9JOdE8jdz3ipCMdQkIbm4Vf7mIwEJSOAxCegFGW9nAxKQgAQkcCUC+J4UH6bAERInlCvVQVnvmkD6YjJVpKNisKDHRnVx1wqbRVxMgTCQFdfX/8SzjC84Rz77FRRFEODbLNv6heVenDDMqeblHhzGMSo3bx1c+rbFrfSCpLkxNTIa08EI4w4ZBne6XzKCp6MJkvcodzE1Eo3+SXzsd8kmSM/h3E+u36zdlBKJQ1fBy5jMk6krlUihBFACKZfuhNjsoL/pg4n8yEZk7GhJePJPYnMRr2d+3hTbCJ0TePHiRSEhzzi+rsVFf0pAAhKQwCwCmiBn4TKyBCQgAQl0RKA+pAkNc4rK2lEdFOV+CWBt4Q97Bxs82exZVLTe4pciYGK7aQEpspr4M7c5Ym3BDDox4cpotbvTmgzzp37bnNdIRVr25BanQ6zM8KzkK02QdGzMcJjdY0EoN7jTvdnynI4moPkw1aXd01FZjLnhYIgkxIxbQ4GbJbIYgMWQoimRFwQC1FmlTNL1/EmpY5JDkopo5ByPdt76eS+tc/BK/wQYtPMFGwRmzOQZ719yJZSABCTQOQFNkJ03kOJJQAISkMAgAXS/8K+JSLXnQtwyIIEjCeAvg7dU096BGCPmsyHr5BrhsZvgVhY57FFEZF4EKHfBKXtFJukntcjtAkfWoilPcRFzc3Gl55/Ja6+WEAtgfTG/Qsdm7G06+nExWd8KG1xeVuqHsMJ+l2cbYTKPlsUKGabMiJAHhkrMv/fNS4F8eOKGSsS0lHvXYkLNiyjCuElyhdxGBLvJsMjTn70RqMfnaz3dvfFUHglIQAJBQBNkoDAgAQlIQALXI4AHTe57QgWwUGxl77geDiW+DgHsLLWWm8SnD2Nr27YqYdMhW9x5Rqwn25abcsNq0/waydyy8gUGNkXCcG4OxGfnbEo1bmlakDO2uQvZKYbojXtB0jOJALqmlS35D+L8W2Re5AmlIdN8wp4fsjH+jaahEqOVU4aINGR/JELRarnBtOgGvFwwVvIE1Z6SuXE8N4AWOfizfwIMj8XgQIf0KzT9N5wSSkAClyCgCfISzaSQEpCABCQwSKDQHok3ZNkZzMIbEjiDwMjpgeNml7nCnugCGaKyd3Xl2gCuamHlwUi0eFNkZBKBEHJ9AMtabj5bn+GuORTrN6ksjC9ND8d0N4yJTStb8nAsRmByyw063B23P1JQceLeSM+ZUiIZ1q+JVJ30v7A5jjyYyZRPFQobK4cn5HW8UB/IORiGAKNlMfxicS68egUlAQlIQAKLCWiCXIzOhBKQgAQk0AUBlNXCIQVV8LBz7rpAoBDXJEDXHTJVoPGOmIHmVrfQqAsL0dzcFsfHFxLb07J6YXDMHTn5eMgyMZIXW0oL5D2O3aSIwqS1TNQiVeHWl+6GQbCIPPFn2lNcRx4xzsat+kNAyUGS3HA5zPOMJOniiIEvT5WHmx6XRJhYIi+IwmKYZ06YnoDMWJr4T1mFATQiR3H1E5S/g8hHj7mANhSo+3N9ZSjtrtfrh4LuMd5/dpXHzCUgAQncGQFNkHfWoFZHAhKQwCMSYNtU4c6DzrDJxs9HpGmdDySQm9WKYunDxZVlPzH55Vkt3r+8rHRSYa8JHzR81vCe44HFmjMxQ+THcJmDGjESjeRJPpRb2Bf4Sslib8qRsqK+I3Fm3UL4wo6cktOy3JqVVR6ZpsFell9J4RH5k9dhYWSMHMgNq3phr8lNkEQYMvBFJgSKSo1YWm+WSG60e555HUZg3hcUyv/atJrHpzjqXlSBhAlLilkbKPMcDEMAM31OLDHhGd9jSWAWcEaD/FRQ0tKfbzrtzirCyBKQgAQenMCTDx8+PDgCqy8BCUhAAndAACUQz6N8Kxw/p5s57oCAVbgoAUwehdKbKoKxozDELKsgHsG5CRJXo8JCtCzb8VQUkR7GqAUPI+a/vKYsG3AFg86Q0Qd7BJLnwpMb9qyh+LVIGBSoL5JgtcyLrmMiDOZI8uf/JhaH3G0Tm9TIQYS1MEQOo9sU4WHIcIfwKSvC093AMQYVZtmUSbOfRGRslNMpYbCL6mDQIZO6ysUVmp6GiIsTU0X8BSVG2gWBvK1J3kS3INv1SZ48eZIymdsD1xdNDthzc+szPTkexjQ4NEuh96a/6M9RhcLy20y+5iJj1LNnz/IckMRZRA7EsAQkIIENCGCC9E8CEpCABCRwBwTqvZnoXXdQL6tw3wTqfhvTOz74vrLu6PyRGwFcIFdmODF5mA+wVeVJ+IlWn4uUwsTHCIgpDWMT/wun5hSHx5nq5LndDNcF3bxC0TeznRiBioTkE5OkaM3q35Q8IsytQr6JODJB+ELmd+/epWadlX/RAyd2aaKFJARmjeTLSiwqO+tn3qVrbrOy2jZyMJwFcCsZKDQEWB8oRpKthMzzqZ87li7yCIYlIAEJSGA9ATdir38nmoMEJCABCXRBgOO3Cl0a/6kpHjddSK8Qj0qAfpubMHIMzb23eYSb4eKJyLcz30y7PkK9hxHXObyKsCZwK88fryi8FPGZYnsm/wuPRSJjC8A38AD/zVyqlWGqmWx2YYtcmeFOydmnjB08rMaplORtmrYn02Q4+uEgRjMRjXpNlyT3gyPVRBRFBxh6QJpiLCuxmdWUiyAKH0/iLzjpckopxtmbAE9B0euwg093uN5bPPOXgAQkcDcE3Ih9N01pRSQgAQlI4H8JYOMoDpnCeWfvDVyil8AaAhjXXrx40cwB29DiT1uwjzv/bDFOSbO2AzflmXgRmbHLYDccNxqmrZrERPnHeS22Z2LnwurEVlwsVvyNZzJRJKONE6C3YLBm2SZaoY5Po9AhZw2n+TkANOvEswXyndSIQUeabgzClhS2++kl1pWdeCV/4xxQ3ESpUrRzN2LPEvXcyAxEz58/z2Vg2cP1yxyIYQlIQAJbEdAEuRVJ85GABCQggV4IoKzm7gzsrjr9kPte0ChHrwTi8MRCwDW9tziiTlt8wdafTQLJLswQiuGLoEwXAAAJ/ElEQVQvzJH0Q0zY04+YjJxzY+JEs05xJN9cu14+/mO/pjohzOaBwsqPDffmp282l2EkQ02QI3DiFv2N1Y7o6lxfM+pGtgYkIAEJSKBJwI3YTSxelIAEJCCBCxNgIx5aa1QAXXqB5hzJDUjgAAJDW6TpvYsN6PkubOxHs5zXDqiyRfRJAA9WjNdY7rCvxZFPdMIFoyg55JuU8y/MjNS9cGOfe6Rgvv6ECXKkoPW38m8lkdtcUdcLYA7rCfA5ptz+yOSh2Mu/vghzkIAEJCCBIKAJMlAYkIAEJCCBOyGAQ1mhQqAoHrYF9U4gWo1jCYwYL3JL4nShsCLlerVH1E1HZ8ytCBTj8ESDYGHXG7LON4UsfB4nltjMasrFXFTKKk4MwL2OK4sPUpgigHFWEsCwntusyY1OW7TjyiJMLgEJSEACOQFNkDkNwxKQgAQkcCcE2ItXfDOBs/YK7fROqmo17oIASu+QFRKnMGwZc2uZGy7ZAKsL5FyAxl9PoDBBTjnPkVE6d5zkkyCz7EELSlxczULU+vnlyWUZoPhC9+LiTLg5AdZpciMy+XPU6ZReurkkZigBCUjgcQhognyctramEpCABB6LAF8JyK0wVJ7z5heYch6LmrU9j8CIo2J8XmOidPj85i6QxYMwMROjSWAlgdwgyPl6U3LLfR7xK5y7+zsv8UgXSHbv8sYpKpjMW+zzLa77swcCfG0m72yIhL1bl9UemkYZJCCB+yagCfK+29faSUACEnhoAnwZoDDrcBjZxE+yPjQ4K38GARwVcVdslowtY1a/zVVrDDG6QDapenFXAsVBkGx3vdmH8UqLXbEY9QpP9inSRnIi722CzM+srF0gsXDhzkktuvpAzRSGjxCHs00L0zDrNHPt3Y8AyjpKQAIS2JyAJsjNkZqhBCQgAQl0RACdNrdC4hqmFbKj5lGU/yaQmw7/+87/FBsGi7v5T10gcxqGzyKQOyQmGca9cXOvNCx3fI971hZsiiiO2tjbBJmDLcrC2JqMkuNVznPYI/zRRx+lbOG5R/4XzZPNEEV70Uxaii/amootAQlcjoAmyMs1mQJLQAISkMA8Alghcz0QzxStkPMIGvsoAhxDNrRfNe/D4+Lku7bRtD3abByXd3ciUJsg6ZmFlTCKxm4eXmkYzrA/LnDdLUrcu+eHgS9qEQGeO5a7+H+uY11afkPO2kkzRH20ANZhJgDFORXaHx+tG1hfCUjgRAKaIE+Eb9ESkIAEJHAQARQMjnmKwrBCohze3BUY8Q1I4DACQ6ZGdOYpX3VP2z9D2qHcIoIBCexEIDcIYlhP5jAO5GVNKB97MUpiK+RzYUkMjGU4qS2wP5L8yF3YFJf710dl2eGL8EhClRdsJN+2LTCAfvjwYTHPbYXpIbfa/sjEQPtjD02jDBKQwOMQeMKb6XFqa00lIAEJSOCRCWCdCUcbOKAioi4+MhDr3icBTBj5R4FDSLyZbn5PKU9rDw90Bg4mgK3n6dOnUSjWOiyP/MVRA3RmdgcXRkMs5mtcF0kbGWJaOsADkSLihARqxMevk3sdh7ryuonqG+iEQN5DEAkbcf0RoU5EVQwJSEAC90pAL8h7bVnrJQEJSEACJQGUjbdv38ZVlNXcGSeuG5DAuQRy76pcEuySQ/tYUzTu5rZLXSBzeoaPJBBeganQtPaDu9m7d+/o3ljr6KiMwFghcUino3I9uUOuEZJ80qGHFHGA/RFRcUzmnYLBkXLTo0d1uKL9cU077pSWFcewUFMEzaT9cSfUZisBCUhghIBekCNwvCUBCUhAAndIAD+ypIegNH766ad3WEOrdH0CfIgjP60sKoSBY8QKmfv46AIZ0AwcTwBrY34mqZuujm8CS6wJYIUMS/Hcjx3VuXlFAhKQgAQWENAEuQCaSSQgAQlIQAISkMCOBPItq0UxfKmjuVkV0yQH7UVkfHy0sAcNAwcTyK3h43bzgwWzOAlIQAISkIAETiTgRuwT4Vu0BCQgAQlIQAISaBAY+YLt0PbqOGWP7Njoqv2xgdVLhxDggIt8xysmyEOKtRAJSEACEpCABHonoAmy9xZSPglIQAISkIAEHo0AmwSHrJA//vhjfYZpcczZkJny0TBa31MI4Kibl6sJMqdhWAISkIAEJPDIBDRBPnLrW3cJSEACEpCABDolMPRRGsStLYyFC6SfWei0UR9DrOJbNM1zAx6DhLWUgAQkIAEJSOC/CGiC/C8c/pCABCQgAQlIQAI9EPj444/50m5TkvxDH0TABTI3+ozYLpu5eVEC2xLIe6MukNuyNTcJSEACEpDApQlogrx08ym8BCQgAQlIQAJ3SyD3bSwqyfdq4kruFMl33r/66qu4ZUACBxP44Ycf8oMg6ZD1uQEHi2RxEpCABCQgAQl0QsAvYnfSEIohAQlIQAISkIAESgL5l4Xze2HZ+f333589exa3Xr16pQkyaBg4jABOu//+97/Hi/v73/+Ox+54HO9KQAISkIAEJHDHBPSCvOPGtWoSkIAEJCABCVybQO7hmNfkzz//xN2MK7mnpC6QOSLDhxHAz/Gm/RFhpsQ5TGYLkoAEJCABCUjgeAJ6QR7P3BIlIAEJSEACEpDAVAJD/mX4lL158yZ3gcRe+fLly6n5Gk8C2xH46aefMIuP50ePpTOPx/GuBCQgAQlIQAJ3TEAT5B03rlWTgAQkIAEJSODyBF6/fv3ixYtmNbDpxLl7sTW7GdOLEpCABCQgAQlIQAISOJeAJshz+Vu6BCQgAQlIQAISuEHgb3/7200XM10gb0D0tgQkIAEJSEACEpDAqQQ8C/JU/BYuAQlIQAISkIAEbhHID3wcivvll18O3fK6BCQgAQlIQAISkIAETiegCfL0JlAACUhAAhKQgAQkMEbgpnnx66+/xlNyLAvvSUACEpCABCQgAQlI4FQCmiBPxW/hEpCABCQgAQlI4BYBzIvjVsgpbpK3CvG+BCQgAQlIQAISkIAEdiSgCXJHuGYtAQlIQAISkIAENiGAn+NQPrpADpHxugQkIAEJSEACEpBAPwT8HE0/baEkEpCABCQgAQlIYJDA559//uOPP9a3379/7y7sGotXJCABCUhAAhKQgAS6IqAXZFfNoTASkIAEJCABCUigTaC525oN2tof27y8KgEJSEACEpCABCTQEwG9IHtqDWWRgAQkIAEJSEACwwQ+/fTTn3/+Ob+vC2ROw7AEJCABCUhAAhKQQLcE9ILstmkUTAISkIAEJCABCfwXgeJESF0g/4uOPyQgAQlIQAISkIAEOiagF2THjaNoEpCABCQgAQlI4L8J/OMf//jtt9/SNV0g/5uNvyQgAQlIQAISkIAE+iWgCbLftlEyCUhAAhKQgAQkUBD4448/vv32Wy7iAvnxxx8Xd/0pAQlIQAISkIAEJCCBPgn8f998PUVRxntFAAAAAElFTkSuQmCC"/>
  <p:tag name="POWERPOINTLATEX_PIXELSPEREMHEIGHT#7C5C6861747B537D286D2C6B297C203D0A5C42696728312D5C667261637B317D7B5C737172747B5C74657874726D7B534E527D5F7B7072697D2B317D7D5C426967297C58286D2C6B297C" val="104.1667"/>
  <p:tag name="POWERPOINTLATEX_BASELINEOFFSET#7C5C6861747B537D286D2C6B297C203D0A5C42696728312D5C667261637B317D7B5C737172747B5C74657874726D7B534E527D5F7B7072697D2B317D7D5C426967297C58286D2C6B297C" val="89"/>
  <p:tag name="POWERPOINTLATEX_REFCOUNTER#7C5C6861747B537D286D2C6B297C203D0A5C42696728312D5C667261637B317D7B5C737172747B5C74657874726D7B534E527D5F7B7072697D2B317D7D5C426967297C58286D2C6B297C" val="3"/>
  <p:tag name="POWERPOINTLATEX_CACHECONTENT#5C626567696E7B7461626C657D5B745D0D0A5C72656E6577636F6D6D616E647B5C6172726179737472657463687D7B312E337D0D0A5C63617074696F6E7B44657461696C656420526573756C7473206F6620746865204453206265616D666F726D657220616E642074686520737065637472616C207375627472616374696F6E206F6E0D0A73706565636820656E68616E63656D656E7420666F72206368616E6E656C2074797065206F66203163682E7D205C6C6162656C7B4453656E68616E63656D656E74526573756C7473317D0D0A5C63656E746572696E675C666F6F746E6F746573697A650D0A5C626567696E7B746162756C61727D7B7C707B302E3435636D7D7C707B302E3435636D7D7C707B302E3632636D7D7C707B302E3632636D7D7C707B302E3435636D7D7C707B302E3632636D7D7C707B302E3435636D7D7C707B302E3632636D7D7C707B302E3632636D7D7C7D0D0A5C686C696E65204361736526205C6D756C7469636F6C756D6E7B377D7B637C7D7B53696D756C6174656420526F6F6D737D2026205265616C5C5C0D0A5C636C696E657B322D397D202020202026205C6D756C7469636F6C756D6E7B327D7B637C7D7B43447D20262053524D522026205C6D756C7469636F6C756D6E7B327D7B637C7D7B4C4C527D26205C6D756C7469636F6C756D6E7B327D7B637C7D7B534E527D262053524D525C5C0D0A5C636C696E657B322D397D202020202026206D65616E26206D656469616E2026206D65616E2026206D65616E2026206D656469616E2026206D65616E2020266D656469616E202026206D65616E5C5C0D0A5C686C696E65206661723120202020202620322E3632202620322E3335202620342E3736202620302E3420202620302E3337202620372E3735202620392E3534202620332E393620205C5C0D0A5C686C696E65206661723220202020202620352E3020202620342E3737202620332E3534202620302E3731202620302E3620202620322E3438202620342E343620262020205C5C0D0A5C686C696E65206661723320202020202620342E3735202620342E3436202620332E3237202620302E3832202620302E3734202620312E3420202620332E303220262020205C5C0D0A5C686C696E65206E65617231202020202620312E3938202620312E3734202620342E3535202620302E3337202620302E3335202620382E393120262031302E34312620332E393120205C5C0D0A5C686C696E65206E65617232202020202620342E3431202620332E3934202620342E3034202620302E3431202620302E3338202620342E3738202620382E313220262020205C5C0D0A5C686C696E65206E65617233202020202620342E3137202620332E3739202620332E3837202620302E3635202620302E3539202620332E3136202620352E373820262020205C5C0D0A5C686C696E65204176672E20202020202620332E3832202620332E3531202620342E3020202620302E3536202620302E3531202620342E3735202620362E3839202620332E393420205C5C0D0A5C686C696E650D0A5C656E647B746162756C61727D0D0A5C656E647B7461626C657D" val="iVBORw0KGgoAAAANSUhEUgAAAAEAAAABCAIAAACQd1PeAAAADElEQVQIHWP4//8/AAX+Av6fyi0TAAAAAElFTkSuQmCC"/>
  <p:tag name="POWERPOINTLATEX_PIXELSPEREMHEIGHT#5C626567696E7B7461626C657D5B745D0D0A5C72656E6577636F6D6D616E647B5C6172726179737472657463687D7B312E337D0D0A5C63617074696F6E7B44657461696C656420526573756C7473206F6620746865204453206265616D666F726D657220616E642074686520737065637472616C207375627472616374696F6E206F6E0D0A73706565636820656E68616E63656D656E7420666F72206368616E6E656C2074797065206F66203163682E7D205C6C6162656C7B4453656E68616E63656D656E74526573756C7473317D0D0A5C63656E746572696E675C666F6F746E6F746573697A650D0A5C626567696E7B746162756C61727D7B7C707B302E3435636D7D7C707B302E3435636D7D7C707B302E3632636D7D7C707B302E3632636D7D7C707B302E3435636D7D7C707B302E3632636D7D7C707B302E3435636D7D7C707B302E3632636D7D7C707B302E3632636D7D7C7D0D0A5C686C696E65204361736526205C6D756C7469636F6C756D6E7B377D7B637C7D7B53696D756C6174656420526F6F6D737D2026205265616C5C5C0D0A5C636C696E657B322D397D202020202026205C6D756C7469636F6C756D6E7B327D7B637C7D7B43447D20262053524D522026205C6D756C7469636F6C756D6E7B327D7B637C7D7B4C4C527D26205C6D756C7469636F6C756D6E7B327D7B637C7D7B534E527D262053524D525C5C0D0A5C636C696E657B322D397D202020202026206D65616E26206D656469616E2026206D65616E2026206D65616E2026206D656469616E2026206D65616E2020266D656469616E202026206D65616E5C5C0D0A5C686C696E65206661723120202020202620322E3632202620322E3335202620342E3736202620302E3420202620302E3337202620372E3735202620392E3534202620332E393620205C5C0D0A5C686C696E65206661723220202020202620352E3020202620342E3737202620332E3534202620302E3731202620302E3620202620322E3438202620342E343620262020205C5C0D0A5C686C696E65206661723320202020202620342E3735202620342E3436202620332E3237202620302E3832202620302E3734202620312E3420202620332E303220262020205C5C0D0A5C686C696E65206E65617231202020202620312E3938202620312E3734202620342E3535202620302E3337202620302E3335202620382E393120262031302E34312620332E393120205C5C0D0A5C686C696E65206E65617232202020202620342E3431202620332E3934202620342E3034202620302E3431202620302E3338202620342E3738202620382E313220262020205C5C0D0A5C686C696E65206E65617233202020202620342E3137202620332E3739202620332E3837202620302E3635202620302E3539202620332E3136202620352E373820262020205C5C0D0A5C686C696E65204176672E20202020202620332E3832202620332E3531202620342E3020202620302E3536202620302E3531202620342E3735202620362E3839202620332E393420205C5C0D0A5C686C696E650D0A5C656E647B746162756C61727D0D0A5C656E647B7461626C657D" val="83.33334"/>
  <p:tag name="POWERPOINTLATEX_BASELINEOFFSET#5C626567696E7B7461626C657D5B745D0D0A5C72656E6577636F6D6D616E647B5C6172726179737472657463687D7B312E337D0D0A5C63617074696F6E7B44657461696C656420526573756C7473206F6620746865204453206265616D666F726D657220616E642074686520737065637472616C207375627472616374696F6E206F6E0D0A73706565636820656E68616E63656D656E7420666F72206368616E6E656C2074797065206F66203163682E7D205C6C6162656C7B4453656E68616E63656D656E74526573756C7473317D0D0A5C63656E746572696E675C666F6F746E6F746573697A650D0A5C626567696E7B746162756C61727D7B7C707B302E3435636D7D7C707B302E3435636D7D7C707B302E3632636D7D7C707B302E3632636D7D7C707B302E3435636D7D7C707B302E3632636D7D7C707B302E3435636D7D7C707B302E3632636D7D7C707B302E3632636D7D7C7D0D0A5C686C696E65204361736526205C6D756C7469636F6C756D6E7B377D7B637C7D7B53696D756C6174656420526F6F6D737D2026205265616C5C5C0D0A5C636C696E657B322D397D202020202026205C6D756C7469636F6C756D6E7B327D7B637C7D7B43447D20262053524D522026205C6D756C7469636F6C756D6E7B327D7B637C7D7B4C4C527D26205C6D756C7469636F6C756D6E7B327D7B637C7D7B534E527D262053524D525C5C0D0A5C636C696E657B322D397D202020202026206D65616E26206D656469616E2026206D65616E2026206D65616E2026206D656469616E2026206D65616E2020266D656469616E202026206D65616E5C5C0D0A5C686C696E65206661723120202020202620322E3632202620322E3335202620342E3736202620302E3420202620302E3337202620372E3735202620392E3534202620332E393620205C5C0D0A5C686C696E65206661723220202020202620352E3020202620342E3737202620332E3534202620302E3731202620302E3620202620322E3438202620342E343620262020205C5C0D0A5C686C696E65206661723320202020202620342E3735202620342E3436202620332E3237202620302E3832202620302E3734202620312E3420202620332E303220262020205C5C0D0A5C686C696E65206E65617231202020202620312E3938202620312E3734202620342E3535202620302E3337202620302E3335202620382E393120262031302E34312620332E393120205C5C0D0A5C686C696E65206E65617232202020202620342E3431202620332E3934202620342E3034202620302E3431202620302E3338202620342E3738202620382E313220262020205C5C0D0A5C686C696E65206E65617233202020202620342E3137202620332E3739202620332E3837202620302E3635202620302E3539202620332E3136202620352E373820262020205C5C0D0A5C686C696E65204176672E20202020202620332E3832202620332E3531202620342E3020202620302E3536202620302E3531202620342E3735202620362E3839202620332E393420205C5C0D0A5C686C696E650D0A5C656E647B746162756C61727D0D0A5C656E647B7461626C657D" val="-1"/>
  <p:tag name="POWERPOINTLATEX_REFCOUNTER#5C626567696E7B7461626C657D5B745D0D0A5C72656E6577636F6D6D616E647B5C6172726179737472657463687D7B312E337D0D0A5C63617074696F6E7B44657461696C656420526573756C7473206F6620746865204453206265616D666F726D657220616E642074686520737065637472616C207375627472616374696F6E206F6E0D0A73706565636820656E68616E63656D656E7420666F72206368616E6E656C2074797065206F66203163682E7D205C6C6162656C7B4453656E68616E63656D656E74526573756C7473317D0D0A5C63656E746572696E675C666F6F746E6F746573697A650D0A5C626567696E7B746162756C61727D7B7C707B302E3435636D7D7C707B302E3435636D7D7C707B302E3632636D7D7C707B302E3632636D7D7C707B302E3435636D7D7C707B302E3632636D7D7C707B302E3435636D7D7C707B302E3632636D7D7C707B302E3632636D7D7C7D0D0A5C686C696E65204361736526205C6D756C7469636F6C756D6E7B377D7B637C7D7B53696D756C6174656420526F6F6D737D2026205265616C5C5C0D0A5C636C696E657B322D397D202020202026205C6D756C7469636F6C756D6E7B327D7B637C7D7B43447D20262053524D522026205C6D756C7469636F6C756D6E7B327D7B637C7D7B4C4C527D26205C6D756C7469636F6C756D6E7B327D7B637C7D7B534E527D262053524D525C5C0D0A5C636C696E657B322D397D202020202026206D65616E26206D656469616E2026206D65616E2026206D65616E2026206D656469616E2026206D65616E2020266D656469616E202026206D65616E5C5C0D0A5C686C696E65206661723120202020202620322E3632202620322E3335202620342E3736202620302E3420202620302E3337202620372E3735202620392E3534202620332E393620205C5C0D0A5C686C696E65206661723220202020202620352E3020202620342E3737202620332E3534202620302E3731202620302E3620202620322E3438202620342E343620262020205C5C0D0A5C686C696E65206661723320202020202620342E3735202620342E3436202620332E3237202620302E3832202620302E3734202620312E3420202620332E303220262020205C5C0D0A5C686C696E65206E65617231202020202620312E3938202620312E3734202620342E3535202620302E3337202620302E3335202620382E393120262031302E34312620332E393120205C5C0D0A5C686C696E65206E65617232202020202620342E3431202620332E3934202620342E3034202620302E3431202620302E3338202620342E3738202620382E313220262020205C5C0D0A5C686C696E65206E65617233202020202620342E3137202620332E3739202620332E3837202620302E3635202620302E3539202620332E3136202620352E373820262020205C5C0D0A5C686C696E65204176672E20202020202620332E3832202620332E3531202620342E3020202620302E3536202620302E3531202620342E3735202620362E3839202620332E393420205C5C0D0A5C686C696E650D0A5C656E647B746162756C61727D0D0A5C656E647B7461626C657D" val="5"/>
</p:tagLst>
</file>

<file path=ppt/theme/theme1.xml><?xml version="1.0" encoding="utf-8"?>
<a:theme xmlns:a="http://schemas.openxmlformats.org/drawingml/2006/main" name="InterSpeech2011_PVN">
  <a:themeElements>
    <a:clrScheme name="NTU Corp Colors (Deep Red)">
      <a:dk1>
        <a:srgbClr val="262626"/>
      </a:dk1>
      <a:lt1>
        <a:sysClr val="window" lastClr="FFFFFF"/>
      </a:lt1>
      <a:dk2>
        <a:srgbClr val="1F497D"/>
      </a:dk2>
      <a:lt2>
        <a:srgbClr val="C7C7C7"/>
      </a:lt2>
      <a:accent1>
        <a:srgbClr val="C60C30"/>
      </a:accent1>
      <a:accent2>
        <a:srgbClr val="003478"/>
      </a:accent2>
      <a:accent3>
        <a:srgbClr val="C49000"/>
      </a:accent3>
      <a:accent4>
        <a:srgbClr val="7A071E"/>
      </a:accent4>
      <a:accent5>
        <a:srgbClr val="0055C4"/>
      </a:accent5>
      <a:accent6>
        <a:srgbClr val="786C00"/>
      </a:accent6>
      <a:hlink>
        <a:srgbClr val="FFFF00"/>
      </a:hlink>
      <a:folHlink>
        <a:srgbClr val="002060"/>
      </a:folHlink>
    </a:clrScheme>
    <a:fontScheme name="Blank Presentation">
      <a:majorFont>
        <a:latin typeface="Helvetica Neue"/>
        <a:ea typeface="ＭＳ Ｐゴシック"/>
        <a:cs typeface=""/>
      </a:majorFont>
      <a:minorFont>
        <a:latin typeface="Helvetica Neue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ACAA0B73F149448271D63BB03AD730" ma:contentTypeVersion="5" ma:contentTypeDescription="Create a new document." ma:contentTypeScope="" ma:versionID="b290d9ff40604638252d9cb25ee5ceca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ef5a757df9820f21daa5af3d769eb3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mageWidth" ma:index="9" nillable="true" ma:displayName="Picture Width" ma:internalName="ImageWidth" ma:readOnly="true">
      <xsd:simpleType>
        <xsd:restriction base="dms:Unknown"/>
      </xsd:simpleType>
    </xsd:element>
    <xsd:element name="ImageHeight" ma:index="10" nillable="true" ma:displayName="Picture Height" ma:internalName="ImageHeight" ma:readOnly="true">
      <xsd:simpleType>
        <xsd:restriction base="dms:Unknown"/>
      </xsd:simpleType>
    </xsd:element>
    <xsd:element name="PublishingStartDate" ma:index="12" nillable="true" ma:displayName="Scheduling Start Date" ma:internalName="PublishingStartDate">
      <xsd:simpleType>
        <xsd:restriction base="dms:Unknown"/>
      </xsd:simpleType>
    </xsd:element>
    <xsd:element name="PublishingExpirationDate" ma:index="13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C7A5C918-7A92-4AE6-B968-B331F20F32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CAAF03-BD65-4C95-9547-60911B956AD1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4142808-A5A1-48C7-96CA-2ED05D36B7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FAF798EE-C5FF-473C-B97A-98BB904205A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InterSpeech2011_PVN</Template>
  <TotalTime>21520</TotalTime>
  <Words>67</Words>
  <Application>Microsoft Macintosh PowerPoint</Application>
  <PresentationFormat>如螢幕大小 (4:3)</PresentationFormat>
  <Paragraphs>18</Paragraphs>
  <Slides>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InterSpeech2011_PVN</vt:lpstr>
      <vt:lpstr>ChatBot Weekly Report(0321-0328)</vt:lpstr>
      <vt:lpstr>Not found </vt:lpstr>
      <vt:lpstr>Learning based system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Normalization  Using Structured Full Transforms  for Robust Speech Recognition</dc:title>
  <dc:creator>xiaoxiong</dc:creator>
  <cp:lastModifiedBy>hsiaoyen chuang</cp:lastModifiedBy>
  <cp:revision>751</cp:revision>
  <dcterms:created xsi:type="dcterms:W3CDTF">2013-07-05T23:31:07Z</dcterms:created>
  <dcterms:modified xsi:type="dcterms:W3CDTF">2017-04-07T13:49:13Z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0x0101005FACAA0B73F149448271D63BB03AD730</vt:lpwstr>
  </property>
</Properties>
</file>