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59BE9-30C1-483E-9ABC-F1CBD2A5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731" y="1854197"/>
            <a:ext cx="7255935" cy="1515533"/>
          </a:xfrm>
        </p:spPr>
        <p:txBody>
          <a:bodyPr/>
          <a:lstStyle/>
          <a:p>
            <a:r>
              <a:rPr lang="en-US" altLang="zh-TW" b="1" dirty="0"/>
              <a:t>Foursquare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17A368-4D8F-4D90-B5BE-EF805F8D2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組員：謝綺珊、劉育彣</a:t>
            </a:r>
          </a:p>
        </p:txBody>
      </p:sp>
    </p:spTree>
    <p:extLst>
      <p:ext uri="{BB962C8B-B14F-4D97-AF65-F5344CB8AC3E}">
        <p14:creationId xmlns:p14="http://schemas.microsoft.com/office/powerpoint/2010/main" val="419066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7B1BB-5E32-490B-9673-BB7A3337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SGD classifier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1F98AEE-F4DB-4368-804E-778372812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23" y="2513552"/>
            <a:ext cx="9591675" cy="1257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EC14BA-D7D7-4BDC-8442-E4AA825B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856468"/>
            <a:ext cx="4638444" cy="20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9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2D0D4-A14D-4814-BFAE-2B4FBEA5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087EBE6-FFF2-400E-9FDA-4A09077C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525996"/>
            <a:ext cx="9601200" cy="1536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DDCCD2-9E57-450C-9B6D-63A30511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69778"/>
            <a:ext cx="4342884" cy="18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8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7C2FE-3F6E-4417-8D25-04C53EC0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Native Bayes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99C1077-E906-4DD0-AE76-90E89F5E1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2472452"/>
            <a:ext cx="9601200" cy="17301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270D23-4FF3-492E-ADF4-B4E67959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8" y="4277835"/>
            <a:ext cx="4302574" cy="18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5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BDF37-1E3F-403F-9BC3-5F3B6B22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F92C09-79E3-4585-AC87-08509582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測試多種模型，顯示一開始使用的</a:t>
            </a:r>
            <a:r>
              <a:rPr lang="en-US" altLang="zh-TW" dirty="0"/>
              <a:t>KD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 較好的表現，而一般的決策樹也比他種模型好</a:t>
            </a:r>
            <a:endParaRPr lang="en-US" altLang="zh-TW" dirty="0"/>
          </a:p>
          <a:p>
            <a:r>
              <a:rPr lang="zh-TW" altLang="en-US" dirty="0"/>
              <a:t>有多組模型的結果幾乎是一樣</a:t>
            </a:r>
          </a:p>
        </p:txBody>
      </p:sp>
    </p:spTree>
    <p:extLst>
      <p:ext uri="{BB962C8B-B14F-4D97-AF65-F5344CB8AC3E}">
        <p14:creationId xmlns:p14="http://schemas.microsoft.com/office/powerpoint/2010/main" val="149753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7949-373A-41C1-B6F7-377A62A7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CDA25-0A21-467B-8129-50AF9CBC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https://www.kaggle.com/competitions/foursquare-location-matching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53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F3D7A-4E93-4984-8600-DA2976C9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TW" b="1" dirty="0"/>
              <a:t>Foursquare - Location Matching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8BD0E-1021-4FE9-8C2D-8FB5A09B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目標 </a:t>
            </a:r>
            <a:r>
              <a:rPr lang="en-US" altLang="zh-TW" dirty="0"/>
              <a:t>:</a:t>
            </a:r>
            <a:r>
              <a:rPr lang="zh-TW" altLang="en-US" dirty="0"/>
              <a:t> 將匹配 </a:t>
            </a:r>
            <a:r>
              <a:rPr lang="en-US" altLang="zh-TW" dirty="0"/>
              <a:t>POI(points-of-interest)</a:t>
            </a:r>
            <a:r>
              <a:rPr lang="zh-TW" altLang="en-US" dirty="0"/>
              <a:t>，使用包含超過一百萬個地方目的地數據集，這些資料經過大量修改包含雜訊、重複、無關或不正確的信息，將生成一種算法來預測哪些 </a:t>
            </a:r>
            <a:r>
              <a:rPr lang="zh-TW" altLang="en-US" b="1" dirty="0"/>
              <a:t>地方目的地 </a:t>
            </a:r>
            <a:r>
              <a:rPr lang="zh-TW" altLang="en-US" dirty="0"/>
              <a:t>代表相同的興趣點，成功的提交確定最準確的匹配項，透過有效且成功地匹配 </a:t>
            </a:r>
            <a:r>
              <a:rPr lang="en-US" altLang="zh-TW" dirty="0"/>
              <a:t>POI</a:t>
            </a:r>
            <a:r>
              <a:rPr lang="zh-TW" altLang="en-US" dirty="0"/>
              <a:t>，可以更輕鬆地確定新商店或企業在哪些地方對人們最有利。</a:t>
            </a:r>
          </a:p>
        </p:txBody>
      </p:sp>
    </p:spTree>
    <p:extLst>
      <p:ext uri="{BB962C8B-B14F-4D97-AF65-F5344CB8AC3E}">
        <p14:creationId xmlns:p14="http://schemas.microsoft.com/office/powerpoint/2010/main" val="111908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D603E-DC04-4FA1-AF7A-70C9C0F2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CF07C-B257-47F3-8FFF-90FCDDF12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155" y="2556932"/>
            <a:ext cx="7093512" cy="3318936"/>
          </a:xfrm>
        </p:spPr>
        <p:txBody>
          <a:bodyPr>
            <a:normAutofit/>
          </a:bodyPr>
          <a:lstStyle/>
          <a:p>
            <a:r>
              <a:rPr lang="zh-TW" altLang="en-US" dirty="0"/>
              <a:t>配對地方標的物</a:t>
            </a:r>
            <a:endParaRPr lang="en-US" altLang="zh-TW" dirty="0"/>
          </a:p>
          <a:p>
            <a:r>
              <a:rPr lang="zh-TW" altLang="en-US" dirty="0"/>
              <a:t>文件格式</a:t>
            </a:r>
            <a:endParaRPr lang="en-US" altLang="zh-TW" dirty="0"/>
          </a:p>
          <a:p>
            <a:r>
              <a:rPr lang="zh-TW" altLang="en-US" dirty="0"/>
              <a:t>訓練及測試資料</a:t>
            </a:r>
            <a:r>
              <a:rPr lang="en-US" altLang="zh-TW" sz="2200" dirty="0"/>
              <a:t>(</a:t>
            </a:r>
            <a:r>
              <a:rPr lang="zh-TW" altLang="en-US" sz="2200" dirty="0"/>
              <a:t>名稱、經緯度、地址、城市、州名稱、國家</a:t>
            </a:r>
            <a:r>
              <a:rPr lang="en-US" altLang="zh-TW" sz="2200" dirty="0"/>
              <a:t>)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830B8F-8527-4264-BE1C-06112BDC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243874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F3C13-5E9C-46A0-B60C-D8A92BBEFB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2599" y="603863"/>
            <a:ext cx="7467600" cy="999067"/>
          </a:xfrm>
        </p:spPr>
        <p:txBody>
          <a:bodyPr>
            <a:normAutofit/>
          </a:bodyPr>
          <a:lstStyle/>
          <a:p>
            <a:r>
              <a:rPr lang="zh-TW" altLang="en-US" dirty="0"/>
              <a:t>計算 </a:t>
            </a:r>
            <a:r>
              <a:rPr lang="en-US" altLang="zh-TW" b="1" dirty="0"/>
              <a:t>Haversine </a:t>
            </a:r>
            <a:r>
              <a:rPr lang="zh-TW" altLang="en-US" b="1" dirty="0"/>
              <a:t>距離</a:t>
            </a:r>
            <a:r>
              <a:rPr lang="en-US" altLang="zh-TW" b="1" dirty="0"/>
              <a:t>(</a:t>
            </a:r>
            <a:r>
              <a:rPr lang="zh-TW" altLang="en-US" b="1" dirty="0"/>
              <a:t>經緯度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F13406A3-C26A-4353-99E2-05D887BA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1422401"/>
            <a:ext cx="4681499" cy="3479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6A4C920-3AB6-4B26-9E49-E949D905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88" y="2912441"/>
            <a:ext cx="814501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FEC40-17BD-4F59-9EFA-57F3F8CB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KDTree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B22D5-6D07-429C-870E-A5F74687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KD </a:t>
            </a:r>
            <a:r>
              <a:rPr lang="zh-TW" altLang="en-US" dirty="0"/>
              <a:t>樹又稱 </a:t>
            </a:r>
            <a:r>
              <a:rPr lang="en-US" altLang="zh-TW" dirty="0"/>
              <a:t>K </a:t>
            </a:r>
            <a:r>
              <a:rPr lang="zh-TW" altLang="en-US" dirty="0"/>
              <a:t>維樹 </a:t>
            </a:r>
            <a:r>
              <a:rPr lang="en-US" altLang="zh-TW" dirty="0"/>
              <a:t>(K-dimensional tree)</a:t>
            </a:r>
            <a:r>
              <a:rPr lang="zh-TW" altLang="en-US" dirty="0"/>
              <a:t>，是一種可以對 </a:t>
            </a:r>
            <a:r>
              <a:rPr lang="en-US" altLang="zh-TW" dirty="0"/>
              <a:t>K </a:t>
            </a:r>
            <a:r>
              <a:rPr lang="zh-TW" altLang="en-US" dirty="0"/>
              <a:t>維資料進行劃分的資料結構，可以看成二元搜尋樹的一種延伸，不斷的對空間中的維度做劃分，利用搜尋樹剪枝的特性縮短時間複雜度，主要應用在多維空間搜尋，例如最近鄰居搜索。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從資料中每次選擇其中一個維度進行劃分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 在某個維度上選擇節點進行劃分，得到子空間</a:t>
            </a:r>
            <a:endParaRPr lang="en-US" altLang="zh-TW" dirty="0"/>
          </a:p>
          <a:p>
            <a:r>
              <a:rPr lang="zh-TW" altLang="en-US" dirty="0"/>
              <a:t>重複</a:t>
            </a:r>
            <a:r>
              <a:rPr lang="en-US" altLang="zh-TW" dirty="0"/>
              <a:t>2</a:t>
            </a:r>
            <a:r>
              <a:rPr lang="zh-TW" altLang="en-US" dirty="0"/>
              <a:t>點過程直到每個子空間都不能再劃分為止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94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61EDA9-91F9-497D-BFBE-AA12CAF9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354094"/>
            <a:ext cx="11235266" cy="6149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73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E1E70-55B8-4352-9FF5-F337839E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FA5F06-38FD-4C76-85C8-BB554274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41" y="2643173"/>
            <a:ext cx="10087518" cy="30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3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9FCC8-DCF8-49C2-822F-9AA762FA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C6F262A-3B95-42A8-96A6-2BA289A2E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9" t="29115"/>
          <a:stretch/>
        </p:blipFill>
        <p:spPr>
          <a:xfrm>
            <a:off x="1295402" y="2468201"/>
            <a:ext cx="9414029" cy="15651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9A4206-F6EC-4703-8A62-C56687CA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4148786"/>
            <a:ext cx="4430695" cy="19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3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036E0-B66B-4B0B-AE60-55CE7F8D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Softmax</a:t>
            </a:r>
            <a:r>
              <a:rPr lang="en-US" altLang="zh-TW" dirty="0"/>
              <a:t> Regression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4C762B9-6F6F-427B-9514-E9A61A19C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299" y="2529035"/>
            <a:ext cx="9601200" cy="14749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E02799-D856-4BE3-B0E7-9FA3E4F6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99" y="4092722"/>
            <a:ext cx="4510596" cy="19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7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302</Words>
  <Application>Microsoft Office PowerPoint</Application>
  <PresentationFormat>寬螢幕</PresentationFormat>
  <Paragraphs>25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Arial</vt:lpstr>
      <vt:lpstr>Garamond</vt:lpstr>
      <vt:lpstr>有機</vt:lpstr>
      <vt:lpstr>Foursquare</vt:lpstr>
      <vt:lpstr>Foursquare - Location Matching</vt:lpstr>
      <vt:lpstr>資料</vt:lpstr>
      <vt:lpstr>計算 Haversine 距離(經緯度)</vt:lpstr>
      <vt:lpstr>KDTree</vt:lpstr>
      <vt:lpstr>PowerPoint 簡報</vt:lpstr>
      <vt:lpstr>結果</vt:lpstr>
      <vt:lpstr>SVC</vt:lpstr>
      <vt:lpstr>Softmax Regression</vt:lpstr>
      <vt:lpstr>SGD classifier</vt:lpstr>
      <vt:lpstr>Decision Tree</vt:lpstr>
      <vt:lpstr>Native Bayes</vt:lpstr>
      <vt:lpstr>結論</vt:lpstr>
      <vt:lpstr>網頁連結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- Time Series Forecasting</dc:title>
  <dc:creator>Amber</dc:creator>
  <cp:lastModifiedBy>Hsieh73</cp:lastModifiedBy>
  <cp:revision>38</cp:revision>
  <dcterms:created xsi:type="dcterms:W3CDTF">2022-04-14T05:51:27Z</dcterms:created>
  <dcterms:modified xsi:type="dcterms:W3CDTF">2022-08-12T04:05:20Z</dcterms:modified>
</cp:coreProperties>
</file>