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81" r:id="rId4"/>
    <p:sldId id="262" r:id="rId5"/>
    <p:sldId id="287" r:id="rId6"/>
    <p:sldId id="288" r:id="rId7"/>
    <p:sldId id="289" r:id="rId8"/>
    <p:sldId id="275" r:id="rId9"/>
    <p:sldId id="292" r:id="rId10"/>
    <p:sldId id="291" r:id="rId11"/>
    <p:sldId id="296" r:id="rId12"/>
    <p:sldId id="293" r:id="rId13"/>
    <p:sldId id="294" r:id="rId14"/>
    <p:sldId id="295" r:id="rId15"/>
    <p:sldId id="264" r:id="rId16"/>
  </p:sldIdLst>
  <p:sldSz cx="9144000" cy="5143500" type="screen16x9"/>
  <p:notesSz cx="6858000" cy="9144000"/>
  <p:custDataLst>
    <p:tags r:id="rId1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D00"/>
    <a:srgbClr val="155193"/>
    <a:srgbClr val="FB8C2F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  <p:guide pos="158"/>
        <p:guide pos="5602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9" b="26544"/>
          <a:stretch/>
        </p:blipFill>
        <p:spPr>
          <a:xfrm>
            <a:off x="0" y="1665377"/>
            <a:ext cx="9144000" cy="268796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 flipV="1">
            <a:off x="0" y="1512876"/>
            <a:ext cx="9144000" cy="85395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 flipV="1">
            <a:off x="0" y="4415454"/>
            <a:ext cx="9144000" cy="45719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14" b="28889"/>
          <a:stretch/>
        </p:blipFill>
        <p:spPr>
          <a:xfrm>
            <a:off x="1099279" y="771550"/>
            <a:ext cx="2131116" cy="3881058"/>
          </a:xfrm>
          <a:prstGeom prst="rect">
            <a:avLst/>
          </a:prstGeom>
        </p:spPr>
      </p:pic>
      <p:sp>
        <p:nvSpPr>
          <p:cNvPr id="6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3851275" y="1814181"/>
            <a:ext cx="5113338" cy="13938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54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Presentation main title</a:t>
            </a:r>
            <a:endParaRPr lang="ko-KR" altLang="en-US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51275" y="3294640"/>
            <a:ext cx="511333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4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035326" y="1181815"/>
            <a:ext cx="572032" cy="536340"/>
            <a:chOff x="2992438" y="1774825"/>
            <a:chExt cx="3689350" cy="345916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92438" y="1774825"/>
              <a:ext cx="3689350" cy="2047875"/>
            </a:xfrm>
            <a:custGeom>
              <a:avLst/>
              <a:gdLst>
                <a:gd name="T0" fmla="*/ 6614 w 11624"/>
                <a:gd name="T1" fmla="*/ 6449 h 6452"/>
                <a:gd name="T2" fmla="*/ 6588 w 11624"/>
                <a:gd name="T3" fmla="*/ 6427 h 6452"/>
                <a:gd name="T4" fmla="*/ 3419 w 11624"/>
                <a:gd name="T5" fmla="*/ 4924 h 6452"/>
                <a:gd name="T6" fmla="*/ 3386 w 11624"/>
                <a:gd name="T7" fmla="*/ 4943 h 6452"/>
                <a:gd name="T8" fmla="*/ 248 w 11624"/>
                <a:gd name="T9" fmla="*/ 4948 h 6452"/>
                <a:gd name="T10" fmla="*/ 213 w 11624"/>
                <a:gd name="T11" fmla="*/ 4926 h 6452"/>
                <a:gd name="T12" fmla="*/ 167 w 11624"/>
                <a:gd name="T13" fmla="*/ 4755 h 6452"/>
                <a:gd name="T14" fmla="*/ 86 w 11624"/>
                <a:gd name="T15" fmla="*/ 4363 h 6452"/>
                <a:gd name="T16" fmla="*/ 31 w 11624"/>
                <a:gd name="T17" fmla="*/ 3968 h 6452"/>
                <a:gd name="T18" fmla="*/ 6 w 11624"/>
                <a:gd name="T19" fmla="*/ 3650 h 6452"/>
                <a:gd name="T20" fmla="*/ 1 w 11624"/>
                <a:gd name="T21" fmla="*/ 3371 h 6452"/>
                <a:gd name="T22" fmla="*/ 38 w 11624"/>
                <a:gd name="T23" fmla="*/ 2922 h 6452"/>
                <a:gd name="T24" fmla="*/ 131 w 11624"/>
                <a:gd name="T25" fmla="*/ 2485 h 6452"/>
                <a:gd name="T26" fmla="*/ 278 w 11624"/>
                <a:gd name="T27" fmla="*/ 2063 h 6452"/>
                <a:gd name="T28" fmla="*/ 477 w 11624"/>
                <a:gd name="T29" fmla="*/ 1662 h 6452"/>
                <a:gd name="T30" fmla="*/ 725 w 11624"/>
                <a:gd name="T31" fmla="*/ 1287 h 6452"/>
                <a:gd name="T32" fmla="*/ 958 w 11624"/>
                <a:gd name="T33" fmla="*/ 1011 h 6452"/>
                <a:gd name="T34" fmla="*/ 1249 w 11624"/>
                <a:gd name="T35" fmla="*/ 735 h 6452"/>
                <a:gd name="T36" fmla="*/ 1563 w 11624"/>
                <a:gd name="T37" fmla="*/ 500 h 6452"/>
                <a:gd name="T38" fmla="*/ 1901 w 11624"/>
                <a:gd name="T39" fmla="*/ 307 h 6452"/>
                <a:gd name="T40" fmla="*/ 2194 w 11624"/>
                <a:gd name="T41" fmla="*/ 180 h 6452"/>
                <a:gd name="T42" fmla="*/ 2573 w 11624"/>
                <a:gd name="T43" fmla="*/ 68 h 6452"/>
                <a:gd name="T44" fmla="*/ 2961 w 11624"/>
                <a:gd name="T45" fmla="*/ 10 h 6452"/>
                <a:gd name="T46" fmla="*/ 3240 w 11624"/>
                <a:gd name="T47" fmla="*/ 0 h 6452"/>
                <a:gd name="T48" fmla="*/ 3457 w 11624"/>
                <a:gd name="T49" fmla="*/ 12 h 6452"/>
                <a:gd name="T50" fmla="*/ 3717 w 11624"/>
                <a:gd name="T51" fmla="*/ 46 h 6452"/>
                <a:gd name="T52" fmla="*/ 4142 w 11624"/>
                <a:gd name="T53" fmla="*/ 157 h 6452"/>
                <a:gd name="T54" fmla="*/ 4560 w 11624"/>
                <a:gd name="T55" fmla="*/ 330 h 6452"/>
                <a:gd name="T56" fmla="*/ 4966 w 11624"/>
                <a:gd name="T57" fmla="*/ 566 h 6452"/>
                <a:gd name="T58" fmla="*/ 5360 w 11624"/>
                <a:gd name="T59" fmla="*/ 863 h 6452"/>
                <a:gd name="T60" fmla="*/ 5738 w 11624"/>
                <a:gd name="T61" fmla="*/ 1220 h 6452"/>
                <a:gd name="T62" fmla="*/ 6035 w 11624"/>
                <a:gd name="T63" fmla="*/ 1070 h 6452"/>
                <a:gd name="T64" fmla="*/ 6420 w 11624"/>
                <a:gd name="T65" fmla="*/ 736 h 6452"/>
                <a:gd name="T66" fmla="*/ 6819 w 11624"/>
                <a:gd name="T67" fmla="*/ 464 h 6452"/>
                <a:gd name="T68" fmla="*/ 7231 w 11624"/>
                <a:gd name="T69" fmla="*/ 254 h 6452"/>
                <a:gd name="T70" fmla="*/ 7652 w 11624"/>
                <a:gd name="T71" fmla="*/ 105 h 6452"/>
                <a:gd name="T72" fmla="*/ 8038 w 11624"/>
                <a:gd name="T73" fmla="*/ 26 h 6452"/>
                <a:gd name="T74" fmla="*/ 8254 w 11624"/>
                <a:gd name="T75" fmla="*/ 5 h 6452"/>
                <a:gd name="T76" fmla="*/ 8428 w 11624"/>
                <a:gd name="T77" fmla="*/ 0 h 6452"/>
                <a:gd name="T78" fmla="*/ 8820 w 11624"/>
                <a:gd name="T79" fmla="*/ 27 h 6452"/>
                <a:gd name="T80" fmla="*/ 9205 w 11624"/>
                <a:gd name="T81" fmla="*/ 107 h 6452"/>
                <a:gd name="T82" fmla="*/ 9580 w 11624"/>
                <a:gd name="T83" fmla="*/ 240 h 6452"/>
                <a:gd name="T84" fmla="*/ 9862 w 11624"/>
                <a:gd name="T85" fmla="*/ 379 h 6452"/>
                <a:gd name="T86" fmla="*/ 10190 w 11624"/>
                <a:gd name="T87" fmla="*/ 589 h 6452"/>
                <a:gd name="T88" fmla="*/ 10496 w 11624"/>
                <a:gd name="T89" fmla="*/ 840 h 6452"/>
                <a:gd name="T90" fmla="*/ 10727 w 11624"/>
                <a:gd name="T91" fmla="*/ 1078 h 6452"/>
                <a:gd name="T92" fmla="*/ 11006 w 11624"/>
                <a:gd name="T93" fmla="*/ 1433 h 6452"/>
                <a:gd name="T94" fmla="*/ 11235 w 11624"/>
                <a:gd name="T95" fmla="*/ 1820 h 6452"/>
                <a:gd name="T96" fmla="*/ 11413 w 11624"/>
                <a:gd name="T97" fmla="*/ 2230 h 6452"/>
                <a:gd name="T98" fmla="*/ 11538 w 11624"/>
                <a:gd name="T99" fmla="*/ 2659 h 6452"/>
                <a:gd name="T100" fmla="*/ 11608 w 11624"/>
                <a:gd name="T101" fmla="*/ 3101 h 6452"/>
                <a:gd name="T102" fmla="*/ 11622 w 11624"/>
                <a:gd name="T103" fmla="*/ 3551 h 6452"/>
                <a:gd name="T104" fmla="*/ 11615 w 11624"/>
                <a:gd name="T105" fmla="*/ 3728 h 6452"/>
                <a:gd name="T106" fmla="*/ 11576 w 11624"/>
                <a:gd name="T107" fmla="*/ 4119 h 6452"/>
                <a:gd name="T108" fmla="*/ 11512 w 11624"/>
                <a:gd name="T109" fmla="*/ 4507 h 6452"/>
                <a:gd name="T110" fmla="*/ 11424 w 11624"/>
                <a:gd name="T111" fmla="*/ 4890 h 6452"/>
                <a:gd name="T112" fmla="*/ 11405 w 11624"/>
                <a:gd name="T113" fmla="*/ 4918 h 6452"/>
                <a:gd name="T114" fmla="*/ 7299 w 11624"/>
                <a:gd name="T115" fmla="*/ 4929 h 6452"/>
                <a:gd name="T116" fmla="*/ 6669 w 11624"/>
                <a:gd name="T117" fmla="*/ 6438 h 6452"/>
                <a:gd name="T118" fmla="*/ 6637 w 11624"/>
                <a:gd name="T119" fmla="*/ 6452 h 6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24" h="6452">
                  <a:moveTo>
                    <a:pt x="6634" y="6452"/>
                  </a:moveTo>
                  <a:lnTo>
                    <a:pt x="6634" y="6452"/>
                  </a:lnTo>
                  <a:lnTo>
                    <a:pt x="6626" y="6452"/>
                  </a:lnTo>
                  <a:lnTo>
                    <a:pt x="6620" y="6451"/>
                  </a:lnTo>
                  <a:lnTo>
                    <a:pt x="6614" y="6449"/>
                  </a:lnTo>
                  <a:lnTo>
                    <a:pt x="6608" y="6445"/>
                  </a:lnTo>
                  <a:lnTo>
                    <a:pt x="6602" y="6442"/>
                  </a:lnTo>
                  <a:lnTo>
                    <a:pt x="6597" y="6438"/>
                  </a:lnTo>
                  <a:lnTo>
                    <a:pt x="6593" y="6432"/>
                  </a:lnTo>
                  <a:lnTo>
                    <a:pt x="6588" y="6427"/>
                  </a:lnTo>
                  <a:lnTo>
                    <a:pt x="4348" y="2710"/>
                  </a:lnTo>
                  <a:lnTo>
                    <a:pt x="3426" y="4910"/>
                  </a:lnTo>
                  <a:lnTo>
                    <a:pt x="3426" y="4910"/>
                  </a:lnTo>
                  <a:lnTo>
                    <a:pt x="3423" y="4916"/>
                  </a:lnTo>
                  <a:lnTo>
                    <a:pt x="3419" y="4924"/>
                  </a:lnTo>
                  <a:lnTo>
                    <a:pt x="3413" y="4929"/>
                  </a:lnTo>
                  <a:lnTo>
                    <a:pt x="3408" y="4934"/>
                  </a:lnTo>
                  <a:lnTo>
                    <a:pt x="3401" y="4938"/>
                  </a:lnTo>
                  <a:lnTo>
                    <a:pt x="3394" y="4941"/>
                  </a:lnTo>
                  <a:lnTo>
                    <a:pt x="3386" y="4943"/>
                  </a:lnTo>
                  <a:lnTo>
                    <a:pt x="3378" y="4944"/>
                  </a:lnTo>
                  <a:lnTo>
                    <a:pt x="3378" y="4944"/>
                  </a:lnTo>
                  <a:lnTo>
                    <a:pt x="256" y="4948"/>
                  </a:lnTo>
                  <a:lnTo>
                    <a:pt x="256" y="4948"/>
                  </a:lnTo>
                  <a:lnTo>
                    <a:pt x="248" y="4948"/>
                  </a:lnTo>
                  <a:lnTo>
                    <a:pt x="239" y="4946"/>
                  </a:lnTo>
                  <a:lnTo>
                    <a:pt x="231" y="4943"/>
                  </a:lnTo>
                  <a:lnTo>
                    <a:pt x="225" y="4938"/>
                  </a:lnTo>
                  <a:lnTo>
                    <a:pt x="219" y="4932"/>
                  </a:lnTo>
                  <a:lnTo>
                    <a:pt x="213" y="4926"/>
                  </a:lnTo>
                  <a:lnTo>
                    <a:pt x="209" y="4918"/>
                  </a:lnTo>
                  <a:lnTo>
                    <a:pt x="207" y="4911"/>
                  </a:lnTo>
                  <a:lnTo>
                    <a:pt x="207" y="4911"/>
                  </a:lnTo>
                  <a:lnTo>
                    <a:pt x="186" y="4833"/>
                  </a:lnTo>
                  <a:lnTo>
                    <a:pt x="167" y="4755"/>
                  </a:lnTo>
                  <a:lnTo>
                    <a:pt x="148" y="4677"/>
                  </a:lnTo>
                  <a:lnTo>
                    <a:pt x="131" y="4600"/>
                  </a:lnTo>
                  <a:lnTo>
                    <a:pt x="115" y="4521"/>
                  </a:lnTo>
                  <a:lnTo>
                    <a:pt x="100" y="4442"/>
                  </a:lnTo>
                  <a:lnTo>
                    <a:pt x="86" y="4363"/>
                  </a:lnTo>
                  <a:lnTo>
                    <a:pt x="73" y="4284"/>
                  </a:lnTo>
                  <a:lnTo>
                    <a:pt x="61" y="4205"/>
                  </a:lnTo>
                  <a:lnTo>
                    <a:pt x="50" y="4127"/>
                  </a:lnTo>
                  <a:lnTo>
                    <a:pt x="40" y="4048"/>
                  </a:lnTo>
                  <a:lnTo>
                    <a:pt x="31" y="3968"/>
                  </a:lnTo>
                  <a:lnTo>
                    <a:pt x="23" y="3889"/>
                  </a:lnTo>
                  <a:lnTo>
                    <a:pt x="17" y="3809"/>
                  </a:lnTo>
                  <a:lnTo>
                    <a:pt x="11" y="3729"/>
                  </a:lnTo>
                  <a:lnTo>
                    <a:pt x="6" y="3650"/>
                  </a:lnTo>
                  <a:lnTo>
                    <a:pt x="6" y="3650"/>
                  </a:lnTo>
                  <a:lnTo>
                    <a:pt x="7" y="3642"/>
                  </a:lnTo>
                  <a:lnTo>
                    <a:pt x="7" y="3642"/>
                  </a:lnTo>
                  <a:lnTo>
                    <a:pt x="3" y="3551"/>
                  </a:lnTo>
                  <a:lnTo>
                    <a:pt x="0" y="3460"/>
                  </a:lnTo>
                  <a:lnTo>
                    <a:pt x="1" y="3371"/>
                  </a:lnTo>
                  <a:lnTo>
                    <a:pt x="4" y="3280"/>
                  </a:lnTo>
                  <a:lnTo>
                    <a:pt x="9" y="3190"/>
                  </a:lnTo>
                  <a:lnTo>
                    <a:pt x="17" y="3101"/>
                  </a:lnTo>
                  <a:lnTo>
                    <a:pt x="26" y="3011"/>
                  </a:lnTo>
                  <a:lnTo>
                    <a:pt x="38" y="2922"/>
                  </a:lnTo>
                  <a:lnTo>
                    <a:pt x="52" y="2834"/>
                  </a:lnTo>
                  <a:lnTo>
                    <a:pt x="68" y="2746"/>
                  </a:lnTo>
                  <a:lnTo>
                    <a:pt x="87" y="2658"/>
                  </a:lnTo>
                  <a:lnTo>
                    <a:pt x="108" y="2571"/>
                  </a:lnTo>
                  <a:lnTo>
                    <a:pt x="131" y="2485"/>
                  </a:lnTo>
                  <a:lnTo>
                    <a:pt x="156" y="2399"/>
                  </a:lnTo>
                  <a:lnTo>
                    <a:pt x="183" y="2313"/>
                  </a:lnTo>
                  <a:lnTo>
                    <a:pt x="213" y="2229"/>
                  </a:lnTo>
                  <a:lnTo>
                    <a:pt x="244" y="2146"/>
                  </a:lnTo>
                  <a:lnTo>
                    <a:pt x="278" y="2063"/>
                  </a:lnTo>
                  <a:lnTo>
                    <a:pt x="314" y="1981"/>
                  </a:lnTo>
                  <a:lnTo>
                    <a:pt x="351" y="1900"/>
                  </a:lnTo>
                  <a:lnTo>
                    <a:pt x="391" y="1819"/>
                  </a:lnTo>
                  <a:lnTo>
                    <a:pt x="432" y="1740"/>
                  </a:lnTo>
                  <a:lnTo>
                    <a:pt x="477" y="1662"/>
                  </a:lnTo>
                  <a:lnTo>
                    <a:pt x="522" y="1584"/>
                  </a:lnTo>
                  <a:lnTo>
                    <a:pt x="570" y="1509"/>
                  </a:lnTo>
                  <a:lnTo>
                    <a:pt x="620" y="1433"/>
                  </a:lnTo>
                  <a:lnTo>
                    <a:pt x="671" y="1360"/>
                  </a:lnTo>
                  <a:lnTo>
                    <a:pt x="725" y="1287"/>
                  </a:lnTo>
                  <a:lnTo>
                    <a:pt x="780" y="1216"/>
                  </a:lnTo>
                  <a:lnTo>
                    <a:pt x="838" y="1146"/>
                  </a:lnTo>
                  <a:lnTo>
                    <a:pt x="898" y="1078"/>
                  </a:lnTo>
                  <a:lnTo>
                    <a:pt x="958" y="1011"/>
                  </a:lnTo>
                  <a:lnTo>
                    <a:pt x="958" y="1011"/>
                  </a:lnTo>
                  <a:lnTo>
                    <a:pt x="1014" y="952"/>
                  </a:lnTo>
                  <a:lnTo>
                    <a:pt x="1072" y="895"/>
                  </a:lnTo>
                  <a:lnTo>
                    <a:pt x="1129" y="840"/>
                  </a:lnTo>
                  <a:lnTo>
                    <a:pt x="1188" y="787"/>
                  </a:lnTo>
                  <a:lnTo>
                    <a:pt x="1249" y="735"/>
                  </a:lnTo>
                  <a:lnTo>
                    <a:pt x="1309" y="685"/>
                  </a:lnTo>
                  <a:lnTo>
                    <a:pt x="1372" y="636"/>
                  </a:lnTo>
                  <a:lnTo>
                    <a:pt x="1435" y="589"/>
                  </a:lnTo>
                  <a:lnTo>
                    <a:pt x="1498" y="543"/>
                  </a:lnTo>
                  <a:lnTo>
                    <a:pt x="1563" y="500"/>
                  </a:lnTo>
                  <a:lnTo>
                    <a:pt x="1629" y="458"/>
                  </a:lnTo>
                  <a:lnTo>
                    <a:pt x="1696" y="418"/>
                  </a:lnTo>
                  <a:lnTo>
                    <a:pt x="1763" y="379"/>
                  </a:lnTo>
                  <a:lnTo>
                    <a:pt x="1832" y="341"/>
                  </a:lnTo>
                  <a:lnTo>
                    <a:pt x="1901" y="307"/>
                  </a:lnTo>
                  <a:lnTo>
                    <a:pt x="1971" y="273"/>
                  </a:lnTo>
                  <a:lnTo>
                    <a:pt x="1971" y="273"/>
                  </a:lnTo>
                  <a:lnTo>
                    <a:pt x="2045" y="240"/>
                  </a:lnTo>
                  <a:lnTo>
                    <a:pt x="2119" y="209"/>
                  </a:lnTo>
                  <a:lnTo>
                    <a:pt x="2194" y="180"/>
                  </a:lnTo>
                  <a:lnTo>
                    <a:pt x="2268" y="153"/>
                  </a:lnTo>
                  <a:lnTo>
                    <a:pt x="2344" y="130"/>
                  </a:lnTo>
                  <a:lnTo>
                    <a:pt x="2421" y="107"/>
                  </a:lnTo>
                  <a:lnTo>
                    <a:pt x="2496" y="86"/>
                  </a:lnTo>
                  <a:lnTo>
                    <a:pt x="2573" y="68"/>
                  </a:lnTo>
                  <a:lnTo>
                    <a:pt x="2650" y="52"/>
                  </a:lnTo>
                  <a:lnTo>
                    <a:pt x="2727" y="38"/>
                  </a:lnTo>
                  <a:lnTo>
                    <a:pt x="2805" y="27"/>
                  </a:lnTo>
                  <a:lnTo>
                    <a:pt x="2883" y="17"/>
                  </a:lnTo>
                  <a:lnTo>
                    <a:pt x="2961" y="10"/>
                  </a:lnTo>
                  <a:lnTo>
                    <a:pt x="3039" y="4"/>
                  </a:lnTo>
                  <a:lnTo>
                    <a:pt x="3118" y="1"/>
                  </a:lnTo>
                  <a:lnTo>
                    <a:pt x="3197" y="0"/>
                  </a:lnTo>
                  <a:lnTo>
                    <a:pt x="3197" y="0"/>
                  </a:lnTo>
                  <a:lnTo>
                    <a:pt x="3240" y="0"/>
                  </a:lnTo>
                  <a:lnTo>
                    <a:pt x="3284" y="1"/>
                  </a:lnTo>
                  <a:lnTo>
                    <a:pt x="3328" y="2"/>
                  </a:lnTo>
                  <a:lnTo>
                    <a:pt x="3371" y="5"/>
                  </a:lnTo>
                  <a:lnTo>
                    <a:pt x="3414" y="7"/>
                  </a:lnTo>
                  <a:lnTo>
                    <a:pt x="3457" y="12"/>
                  </a:lnTo>
                  <a:lnTo>
                    <a:pt x="3501" y="16"/>
                  </a:lnTo>
                  <a:lnTo>
                    <a:pt x="3544" y="20"/>
                  </a:lnTo>
                  <a:lnTo>
                    <a:pt x="3587" y="26"/>
                  </a:lnTo>
                  <a:lnTo>
                    <a:pt x="3630" y="32"/>
                  </a:lnTo>
                  <a:lnTo>
                    <a:pt x="3717" y="46"/>
                  </a:lnTo>
                  <a:lnTo>
                    <a:pt x="3802" y="64"/>
                  </a:lnTo>
                  <a:lnTo>
                    <a:pt x="3888" y="83"/>
                  </a:lnTo>
                  <a:lnTo>
                    <a:pt x="3974" y="105"/>
                  </a:lnTo>
                  <a:lnTo>
                    <a:pt x="4058" y="130"/>
                  </a:lnTo>
                  <a:lnTo>
                    <a:pt x="4142" y="157"/>
                  </a:lnTo>
                  <a:lnTo>
                    <a:pt x="4226" y="187"/>
                  </a:lnTo>
                  <a:lnTo>
                    <a:pt x="4311" y="219"/>
                  </a:lnTo>
                  <a:lnTo>
                    <a:pt x="4394" y="254"/>
                  </a:lnTo>
                  <a:lnTo>
                    <a:pt x="4477" y="290"/>
                  </a:lnTo>
                  <a:lnTo>
                    <a:pt x="4560" y="330"/>
                  </a:lnTo>
                  <a:lnTo>
                    <a:pt x="4642" y="373"/>
                  </a:lnTo>
                  <a:lnTo>
                    <a:pt x="4724" y="417"/>
                  </a:lnTo>
                  <a:lnTo>
                    <a:pt x="4805" y="464"/>
                  </a:lnTo>
                  <a:lnTo>
                    <a:pt x="4886" y="514"/>
                  </a:lnTo>
                  <a:lnTo>
                    <a:pt x="4966" y="566"/>
                  </a:lnTo>
                  <a:lnTo>
                    <a:pt x="5046" y="621"/>
                  </a:lnTo>
                  <a:lnTo>
                    <a:pt x="5126" y="677"/>
                  </a:lnTo>
                  <a:lnTo>
                    <a:pt x="5205" y="736"/>
                  </a:lnTo>
                  <a:lnTo>
                    <a:pt x="5283" y="799"/>
                  </a:lnTo>
                  <a:lnTo>
                    <a:pt x="5360" y="863"/>
                  </a:lnTo>
                  <a:lnTo>
                    <a:pt x="5437" y="930"/>
                  </a:lnTo>
                  <a:lnTo>
                    <a:pt x="5514" y="999"/>
                  </a:lnTo>
                  <a:lnTo>
                    <a:pt x="5589" y="1070"/>
                  </a:lnTo>
                  <a:lnTo>
                    <a:pt x="5664" y="1144"/>
                  </a:lnTo>
                  <a:lnTo>
                    <a:pt x="5738" y="1220"/>
                  </a:lnTo>
                  <a:lnTo>
                    <a:pt x="5813" y="1299"/>
                  </a:lnTo>
                  <a:lnTo>
                    <a:pt x="5813" y="1299"/>
                  </a:lnTo>
                  <a:lnTo>
                    <a:pt x="5886" y="1220"/>
                  </a:lnTo>
                  <a:lnTo>
                    <a:pt x="5961" y="1144"/>
                  </a:lnTo>
                  <a:lnTo>
                    <a:pt x="6035" y="1070"/>
                  </a:lnTo>
                  <a:lnTo>
                    <a:pt x="6111" y="999"/>
                  </a:lnTo>
                  <a:lnTo>
                    <a:pt x="6188" y="930"/>
                  </a:lnTo>
                  <a:lnTo>
                    <a:pt x="6264" y="863"/>
                  </a:lnTo>
                  <a:lnTo>
                    <a:pt x="6342" y="799"/>
                  </a:lnTo>
                  <a:lnTo>
                    <a:pt x="6420" y="736"/>
                  </a:lnTo>
                  <a:lnTo>
                    <a:pt x="6499" y="677"/>
                  </a:lnTo>
                  <a:lnTo>
                    <a:pt x="6579" y="621"/>
                  </a:lnTo>
                  <a:lnTo>
                    <a:pt x="6659" y="566"/>
                  </a:lnTo>
                  <a:lnTo>
                    <a:pt x="6738" y="514"/>
                  </a:lnTo>
                  <a:lnTo>
                    <a:pt x="6819" y="464"/>
                  </a:lnTo>
                  <a:lnTo>
                    <a:pt x="6900" y="417"/>
                  </a:lnTo>
                  <a:lnTo>
                    <a:pt x="6983" y="373"/>
                  </a:lnTo>
                  <a:lnTo>
                    <a:pt x="7065" y="330"/>
                  </a:lnTo>
                  <a:lnTo>
                    <a:pt x="7148" y="290"/>
                  </a:lnTo>
                  <a:lnTo>
                    <a:pt x="7231" y="254"/>
                  </a:lnTo>
                  <a:lnTo>
                    <a:pt x="7314" y="219"/>
                  </a:lnTo>
                  <a:lnTo>
                    <a:pt x="7398" y="187"/>
                  </a:lnTo>
                  <a:lnTo>
                    <a:pt x="7483" y="157"/>
                  </a:lnTo>
                  <a:lnTo>
                    <a:pt x="7567" y="130"/>
                  </a:lnTo>
                  <a:lnTo>
                    <a:pt x="7652" y="105"/>
                  </a:lnTo>
                  <a:lnTo>
                    <a:pt x="7736" y="83"/>
                  </a:lnTo>
                  <a:lnTo>
                    <a:pt x="7823" y="64"/>
                  </a:lnTo>
                  <a:lnTo>
                    <a:pt x="7908" y="46"/>
                  </a:lnTo>
                  <a:lnTo>
                    <a:pt x="7995" y="32"/>
                  </a:lnTo>
                  <a:lnTo>
                    <a:pt x="8038" y="26"/>
                  </a:lnTo>
                  <a:lnTo>
                    <a:pt x="8081" y="20"/>
                  </a:lnTo>
                  <a:lnTo>
                    <a:pt x="8124" y="16"/>
                  </a:lnTo>
                  <a:lnTo>
                    <a:pt x="8167" y="12"/>
                  </a:lnTo>
                  <a:lnTo>
                    <a:pt x="8211" y="7"/>
                  </a:lnTo>
                  <a:lnTo>
                    <a:pt x="8254" y="5"/>
                  </a:lnTo>
                  <a:lnTo>
                    <a:pt x="8297" y="2"/>
                  </a:lnTo>
                  <a:lnTo>
                    <a:pt x="8341" y="1"/>
                  </a:lnTo>
                  <a:lnTo>
                    <a:pt x="8384" y="0"/>
                  </a:lnTo>
                  <a:lnTo>
                    <a:pt x="8428" y="0"/>
                  </a:lnTo>
                  <a:lnTo>
                    <a:pt x="8428" y="0"/>
                  </a:lnTo>
                  <a:lnTo>
                    <a:pt x="8506" y="1"/>
                  </a:lnTo>
                  <a:lnTo>
                    <a:pt x="8585" y="4"/>
                  </a:lnTo>
                  <a:lnTo>
                    <a:pt x="8664" y="10"/>
                  </a:lnTo>
                  <a:lnTo>
                    <a:pt x="8742" y="17"/>
                  </a:lnTo>
                  <a:lnTo>
                    <a:pt x="8820" y="27"/>
                  </a:lnTo>
                  <a:lnTo>
                    <a:pt x="8897" y="38"/>
                  </a:lnTo>
                  <a:lnTo>
                    <a:pt x="8975" y="52"/>
                  </a:lnTo>
                  <a:lnTo>
                    <a:pt x="9052" y="68"/>
                  </a:lnTo>
                  <a:lnTo>
                    <a:pt x="9129" y="86"/>
                  </a:lnTo>
                  <a:lnTo>
                    <a:pt x="9205" y="107"/>
                  </a:lnTo>
                  <a:lnTo>
                    <a:pt x="9281" y="130"/>
                  </a:lnTo>
                  <a:lnTo>
                    <a:pt x="9356" y="153"/>
                  </a:lnTo>
                  <a:lnTo>
                    <a:pt x="9431" y="180"/>
                  </a:lnTo>
                  <a:lnTo>
                    <a:pt x="9505" y="209"/>
                  </a:lnTo>
                  <a:lnTo>
                    <a:pt x="9580" y="240"/>
                  </a:lnTo>
                  <a:lnTo>
                    <a:pt x="9653" y="273"/>
                  </a:lnTo>
                  <a:lnTo>
                    <a:pt x="9653" y="273"/>
                  </a:lnTo>
                  <a:lnTo>
                    <a:pt x="9724" y="307"/>
                  </a:lnTo>
                  <a:lnTo>
                    <a:pt x="9793" y="342"/>
                  </a:lnTo>
                  <a:lnTo>
                    <a:pt x="9862" y="379"/>
                  </a:lnTo>
                  <a:lnTo>
                    <a:pt x="9929" y="418"/>
                  </a:lnTo>
                  <a:lnTo>
                    <a:pt x="9996" y="458"/>
                  </a:lnTo>
                  <a:lnTo>
                    <a:pt x="10062" y="500"/>
                  </a:lnTo>
                  <a:lnTo>
                    <a:pt x="10126" y="543"/>
                  </a:lnTo>
                  <a:lnTo>
                    <a:pt x="10190" y="589"/>
                  </a:lnTo>
                  <a:lnTo>
                    <a:pt x="10253" y="636"/>
                  </a:lnTo>
                  <a:lnTo>
                    <a:pt x="10315" y="685"/>
                  </a:lnTo>
                  <a:lnTo>
                    <a:pt x="10376" y="735"/>
                  </a:lnTo>
                  <a:lnTo>
                    <a:pt x="10436" y="787"/>
                  </a:lnTo>
                  <a:lnTo>
                    <a:pt x="10496" y="840"/>
                  </a:lnTo>
                  <a:lnTo>
                    <a:pt x="10553" y="895"/>
                  </a:lnTo>
                  <a:lnTo>
                    <a:pt x="10610" y="952"/>
                  </a:lnTo>
                  <a:lnTo>
                    <a:pt x="10666" y="1011"/>
                  </a:lnTo>
                  <a:lnTo>
                    <a:pt x="10666" y="1011"/>
                  </a:lnTo>
                  <a:lnTo>
                    <a:pt x="10727" y="1078"/>
                  </a:lnTo>
                  <a:lnTo>
                    <a:pt x="10786" y="1146"/>
                  </a:lnTo>
                  <a:lnTo>
                    <a:pt x="10845" y="1216"/>
                  </a:lnTo>
                  <a:lnTo>
                    <a:pt x="10900" y="1287"/>
                  </a:lnTo>
                  <a:lnTo>
                    <a:pt x="10954" y="1360"/>
                  </a:lnTo>
                  <a:lnTo>
                    <a:pt x="11006" y="1433"/>
                  </a:lnTo>
                  <a:lnTo>
                    <a:pt x="11055" y="1509"/>
                  </a:lnTo>
                  <a:lnTo>
                    <a:pt x="11103" y="1584"/>
                  </a:lnTo>
                  <a:lnTo>
                    <a:pt x="11148" y="1662"/>
                  </a:lnTo>
                  <a:lnTo>
                    <a:pt x="11192" y="1740"/>
                  </a:lnTo>
                  <a:lnTo>
                    <a:pt x="11235" y="1820"/>
                  </a:lnTo>
                  <a:lnTo>
                    <a:pt x="11273" y="1900"/>
                  </a:lnTo>
                  <a:lnTo>
                    <a:pt x="11311" y="1981"/>
                  </a:lnTo>
                  <a:lnTo>
                    <a:pt x="11347" y="2063"/>
                  </a:lnTo>
                  <a:lnTo>
                    <a:pt x="11381" y="2146"/>
                  </a:lnTo>
                  <a:lnTo>
                    <a:pt x="11413" y="2230"/>
                  </a:lnTo>
                  <a:lnTo>
                    <a:pt x="11442" y="2314"/>
                  </a:lnTo>
                  <a:lnTo>
                    <a:pt x="11469" y="2400"/>
                  </a:lnTo>
                  <a:lnTo>
                    <a:pt x="11494" y="2485"/>
                  </a:lnTo>
                  <a:lnTo>
                    <a:pt x="11517" y="2571"/>
                  </a:lnTo>
                  <a:lnTo>
                    <a:pt x="11538" y="2659"/>
                  </a:lnTo>
                  <a:lnTo>
                    <a:pt x="11556" y="2746"/>
                  </a:lnTo>
                  <a:lnTo>
                    <a:pt x="11573" y="2835"/>
                  </a:lnTo>
                  <a:lnTo>
                    <a:pt x="11587" y="2922"/>
                  </a:lnTo>
                  <a:lnTo>
                    <a:pt x="11598" y="3012"/>
                  </a:lnTo>
                  <a:lnTo>
                    <a:pt x="11608" y="3101"/>
                  </a:lnTo>
                  <a:lnTo>
                    <a:pt x="11616" y="3190"/>
                  </a:lnTo>
                  <a:lnTo>
                    <a:pt x="11621" y="3281"/>
                  </a:lnTo>
                  <a:lnTo>
                    <a:pt x="11624" y="3371"/>
                  </a:lnTo>
                  <a:lnTo>
                    <a:pt x="11624" y="3461"/>
                  </a:lnTo>
                  <a:lnTo>
                    <a:pt x="11622" y="3551"/>
                  </a:lnTo>
                  <a:lnTo>
                    <a:pt x="11619" y="3642"/>
                  </a:lnTo>
                  <a:lnTo>
                    <a:pt x="11619" y="3642"/>
                  </a:lnTo>
                  <a:lnTo>
                    <a:pt x="11619" y="3650"/>
                  </a:lnTo>
                  <a:lnTo>
                    <a:pt x="11619" y="3650"/>
                  </a:lnTo>
                  <a:lnTo>
                    <a:pt x="11615" y="3728"/>
                  </a:lnTo>
                  <a:lnTo>
                    <a:pt x="11608" y="3807"/>
                  </a:lnTo>
                  <a:lnTo>
                    <a:pt x="11602" y="3885"/>
                  </a:lnTo>
                  <a:lnTo>
                    <a:pt x="11594" y="3962"/>
                  </a:lnTo>
                  <a:lnTo>
                    <a:pt x="11586" y="4041"/>
                  </a:lnTo>
                  <a:lnTo>
                    <a:pt x="11576" y="4119"/>
                  </a:lnTo>
                  <a:lnTo>
                    <a:pt x="11565" y="4197"/>
                  </a:lnTo>
                  <a:lnTo>
                    <a:pt x="11553" y="4275"/>
                  </a:lnTo>
                  <a:lnTo>
                    <a:pt x="11541" y="4352"/>
                  </a:lnTo>
                  <a:lnTo>
                    <a:pt x="11527" y="4430"/>
                  </a:lnTo>
                  <a:lnTo>
                    <a:pt x="11512" y="4507"/>
                  </a:lnTo>
                  <a:lnTo>
                    <a:pt x="11497" y="4585"/>
                  </a:lnTo>
                  <a:lnTo>
                    <a:pt x="11480" y="4661"/>
                  </a:lnTo>
                  <a:lnTo>
                    <a:pt x="11462" y="4738"/>
                  </a:lnTo>
                  <a:lnTo>
                    <a:pt x="11444" y="4815"/>
                  </a:lnTo>
                  <a:lnTo>
                    <a:pt x="11424" y="4890"/>
                  </a:lnTo>
                  <a:lnTo>
                    <a:pt x="11424" y="4890"/>
                  </a:lnTo>
                  <a:lnTo>
                    <a:pt x="11421" y="4899"/>
                  </a:lnTo>
                  <a:lnTo>
                    <a:pt x="11417" y="4906"/>
                  </a:lnTo>
                  <a:lnTo>
                    <a:pt x="11412" y="4913"/>
                  </a:lnTo>
                  <a:lnTo>
                    <a:pt x="11405" y="4918"/>
                  </a:lnTo>
                  <a:lnTo>
                    <a:pt x="11399" y="4923"/>
                  </a:lnTo>
                  <a:lnTo>
                    <a:pt x="11391" y="4927"/>
                  </a:lnTo>
                  <a:lnTo>
                    <a:pt x="11382" y="4929"/>
                  </a:lnTo>
                  <a:lnTo>
                    <a:pt x="11374" y="4929"/>
                  </a:lnTo>
                  <a:lnTo>
                    <a:pt x="7299" y="4929"/>
                  </a:lnTo>
                  <a:lnTo>
                    <a:pt x="6681" y="6421"/>
                  </a:lnTo>
                  <a:lnTo>
                    <a:pt x="6681" y="6421"/>
                  </a:lnTo>
                  <a:lnTo>
                    <a:pt x="6678" y="6427"/>
                  </a:lnTo>
                  <a:lnTo>
                    <a:pt x="6674" y="6432"/>
                  </a:lnTo>
                  <a:lnTo>
                    <a:pt x="6669" y="6438"/>
                  </a:lnTo>
                  <a:lnTo>
                    <a:pt x="6664" y="6442"/>
                  </a:lnTo>
                  <a:lnTo>
                    <a:pt x="6657" y="6446"/>
                  </a:lnTo>
                  <a:lnTo>
                    <a:pt x="6651" y="6449"/>
                  </a:lnTo>
                  <a:lnTo>
                    <a:pt x="6645" y="6451"/>
                  </a:lnTo>
                  <a:lnTo>
                    <a:pt x="6637" y="6452"/>
                  </a:lnTo>
                  <a:lnTo>
                    <a:pt x="6637" y="6452"/>
                  </a:lnTo>
                  <a:lnTo>
                    <a:pt x="6634" y="6452"/>
                  </a:lnTo>
                  <a:lnTo>
                    <a:pt x="6634" y="6452"/>
                  </a:lnTo>
                  <a:close/>
                </a:path>
              </a:pathLst>
            </a:custGeom>
            <a:solidFill>
              <a:srgbClr val="EF4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133725" y="3171825"/>
              <a:ext cx="3403600" cy="2062163"/>
            </a:xfrm>
            <a:custGeom>
              <a:avLst/>
              <a:gdLst>
                <a:gd name="T0" fmla="*/ 5350 w 10719"/>
                <a:gd name="T1" fmla="*/ 6492 h 6494"/>
                <a:gd name="T2" fmla="*/ 5283 w 10719"/>
                <a:gd name="T3" fmla="*/ 6457 h 6494"/>
                <a:gd name="T4" fmla="*/ 4927 w 10719"/>
                <a:gd name="T5" fmla="*/ 6266 h 6494"/>
                <a:gd name="T6" fmla="*/ 4394 w 10719"/>
                <a:gd name="T7" fmla="*/ 5962 h 6494"/>
                <a:gd name="T8" fmla="*/ 3899 w 10719"/>
                <a:gd name="T9" fmla="*/ 5654 h 6494"/>
                <a:gd name="T10" fmla="*/ 3538 w 10719"/>
                <a:gd name="T11" fmla="*/ 5410 h 6494"/>
                <a:gd name="T12" fmla="*/ 3157 w 10719"/>
                <a:gd name="T13" fmla="*/ 5136 h 6494"/>
                <a:gd name="T14" fmla="*/ 2767 w 10719"/>
                <a:gd name="T15" fmla="*/ 4833 h 6494"/>
                <a:gd name="T16" fmla="*/ 2440 w 10719"/>
                <a:gd name="T17" fmla="*/ 4561 h 6494"/>
                <a:gd name="T18" fmla="*/ 2031 w 10719"/>
                <a:gd name="T19" fmla="*/ 4189 h 6494"/>
                <a:gd name="T20" fmla="*/ 1650 w 10719"/>
                <a:gd name="T21" fmla="*/ 3808 h 6494"/>
                <a:gd name="T22" fmla="*/ 1300 w 10719"/>
                <a:gd name="T23" fmla="*/ 3418 h 6494"/>
                <a:gd name="T24" fmla="*/ 1120 w 10719"/>
                <a:gd name="T25" fmla="*/ 3201 h 6494"/>
                <a:gd name="T26" fmla="*/ 933 w 10719"/>
                <a:gd name="T27" fmla="*/ 2959 h 6494"/>
                <a:gd name="T28" fmla="*/ 758 w 10719"/>
                <a:gd name="T29" fmla="*/ 2714 h 6494"/>
                <a:gd name="T30" fmla="*/ 595 w 10719"/>
                <a:gd name="T31" fmla="*/ 2467 h 6494"/>
                <a:gd name="T32" fmla="*/ 442 w 10719"/>
                <a:gd name="T33" fmla="*/ 2217 h 6494"/>
                <a:gd name="T34" fmla="*/ 302 w 10719"/>
                <a:gd name="T35" fmla="*/ 1966 h 6494"/>
                <a:gd name="T36" fmla="*/ 173 w 10719"/>
                <a:gd name="T37" fmla="*/ 1712 h 6494"/>
                <a:gd name="T38" fmla="*/ 58 w 10719"/>
                <a:gd name="T39" fmla="*/ 1456 h 6494"/>
                <a:gd name="T40" fmla="*/ 4 w 10719"/>
                <a:gd name="T41" fmla="*/ 1326 h 6494"/>
                <a:gd name="T42" fmla="*/ 0 w 10719"/>
                <a:gd name="T43" fmla="*/ 1301 h 6494"/>
                <a:gd name="T44" fmla="*/ 8 w 10719"/>
                <a:gd name="T45" fmla="*/ 1276 h 6494"/>
                <a:gd name="T46" fmla="*/ 21 w 10719"/>
                <a:gd name="T47" fmla="*/ 1264 h 6494"/>
                <a:gd name="T48" fmla="*/ 45 w 10719"/>
                <a:gd name="T49" fmla="*/ 1254 h 6494"/>
                <a:gd name="T50" fmla="*/ 3963 w 10719"/>
                <a:gd name="T51" fmla="*/ 31 h 6494"/>
                <a:gd name="T52" fmla="*/ 3980 w 10719"/>
                <a:gd name="T53" fmla="*/ 10 h 6494"/>
                <a:gd name="T54" fmla="*/ 4006 w 10719"/>
                <a:gd name="T55" fmla="*/ 0 h 6494"/>
                <a:gd name="T56" fmla="*/ 4017 w 10719"/>
                <a:gd name="T57" fmla="*/ 0 h 6494"/>
                <a:gd name="T58" fmla="*/ 4042 w 10719"/>
                <a:gd name="T59" fmla="*/ 10 h 6494"/>
                <a:gd name="T60" fmla="*/ 6315 w 10719"/>
                <a:gd name="T61" fmla="*/ 3658 h 6494"/>
                <a:gd name="T62" fmla="*/ 7287 w 10719"/>
                <a:gd name="T63" fmla="*/ 1294 h 6494"/>
                <a:gd name="T64" fmla="*/ 7312 w 10719"/>
                <a:gd name="T65" fmla="*/ 1278 h 6494"/>
                <a:gd name="T66" fmla="*/ 10667 w 10719"/>
                <a:gd name="T67" fmla="*/ 1274 h 6494"/>
                <a:gd name="T68" fmla="*/ 10692 w 10719"/>
                <a:gd name="T69" fmla="*/ 1281 h 6494"/>
                <a:gd name="T70" fmla="*/ 10710 w 10719"/>
                <a:gd name="T71" fmla="*/ 1298 h 6494"/>
                <a:gd name="T72" fmla="*/ 10717 w 10719"/>
                <a:gd name="T73" fmla="*/ 1315 h 6494"/>
                <a:gd name="T74" fmla="*/ 10717 w 10719"/>
                <a:gd name="T75" fmla="*/ 1340 h 6494"/>
                <a:gd name="T76" fmla="*/ 10661 w 10719"/>
                <a:gd name="T77" fmla="*/ 1474 h 6494"/>
                <a:gd name="T78" fmla="*/ 10545 w 10719"/>
                <a:gd name="T79" fmla="*/ 1729 h 6494"/>
                <a:gd name="T80" fmla="*/ 10416 w 10719"/>
                <a:gd name="T81" fmla="*/ 1982 h 6494"/>
                <a:gd name="T82" fmla="*/ 10276 w 10719"/>
                <a:gd name="T83" fmla="*/ 2232 h 6494"/>
                <a:gd name="T84" fmla="*/ 10123 w 10719"/>
                <a:gd name="T85" fmla="*/ 2482 h 6494"/>
                <a:gd name="T86" fmla="*/ 9959 w 10719"/>
                <a:gd name="T87" fmla="*/ 2728 h 6494"/>
                <a:gd name="T88" fmla="*/ 9784 w 10719"/>
                <a:gd name="T89" fmla="*/ 2971 h 6494"/>
                <a:gd name="T90" fmla="*/ 9598 w 10719"/>
                <a:gd name="T91" fmla="*/ 3213 h 6494"/>
                <a:gd name="T92" fmla="*/ 9418 w 10719"/>
                <a:gd name="T93" fmla="*/ 3430 h 6494"/>
                <a:gd name="T94" fmla="*/ 9068 w 10719"/>
                <a:gd name="T95" fmla="*/ 3818 h 6494"/>
                <a:gd name="T96" fmla="*/ 8688 w 10719"/>
                <a:gd name="T97" fmla="*/ 4197 h 6494"/>
                <a:gd name="T98" fmla="*/ 8279 w 10719"/>
                <a:gd name="T99" fmla="*/ 4568 h 6494"/>
                <a:gd name="T100" fmla="*/ 7953 w 10719"/>
                <a:gd name="T101" fmla="*/ 4839 h 6494"/>
                <a:gd name="T102" fmla="*/ 7563 w 10719"/>
                <a:gd name="T103" fmla="*/ 5141 h 6494"/>
                <a:gd name="T104" fmla="*/ 7184 w 10719"/>
                <a:gd name="T105" fmla="*/ 5414 h 6494"/>
                <a:gd name="T106" fmla="*/ 6823 w 10719"/>
                <a:gd name="T107" fmla="*/ 5656 h 6494"/>
                <a:gd name="T108" fmla="*/ 6331 w 10719"/>
                <a:gd name="T109" fmla="*/ 5964 h 6494"/>
                <a:gd name="T110" fmla="*/ 5799 w 10719"/>
                <a:gd name="T111" fmla="*/ 6267 h 6494"/>
                <a:gd name="T112" fmla="*/ 5444 w 10719"/>
                <a:gd name="T113" fmla="*/ 6457 h 6494"/>
                <a:gd name="T114" fmla="*/ 5377 w 10719"/>
                <a:gd name="T115" fmla="*/ 6492 h 6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19" h="6494">
                  <a:moveTo>
                    <a:pt x="5364" y="6494"/>
                  </a:moveTo>
                  <a:lnTo>
                    <a:pt x="5364" y="6494"/>
                  </a:lnTo>
                  <a:lnTo>
                    <a:pt x="5356" y="6494"/>
                  </a:lnTo>
                  <a:lnTo>
                    <a:pt x="5350" y="6492"/>
                  </a:lnTo>
                  <a:lnTo>
                    <a:pt x="5343" y="6490"/>
                  </a:lnTo>
                  <a:lnTo>
                    <a:pt x="5338" y="6487"/>
                  </a:lnTo>
                  <a:lnTo>
                    <a:pt x="5338" y="6487"/>
                  </a:lnTo>
                  <a:lnTo>
                    <a:pt x="5283" y="6457"/>
                  </a:lnTo>
                  <a:lnTo>
                    <a:pt x="5201" y="6414"/>
                  </a:lnTo>
                  <a:lnTo>
                    <a:pt x="5201" y="6414"/>
                  </a:lnTo>
                  <a:lnTo>
                    <a:pt x="5031" y="6323"/>
                  </a:lnTo>
                  <a:lnTo>
                    <a:pt x="4927" y="6266"/>
                  </a:lnTo>
                  <a:lnTo>
                    <a:pt x="4809" y="6201"/>
                  </a:lnTo>
                  <a:lnTo>
                    <a:pt x="4680" y="6129"/>
                  </a:lnTo>
                  <a:lnTo>
                    <a:pt x="4542" y="6049"/>
                  </a:lnTo>
                  <a:lnTo>
                    <a:pt x="4394" y="5962"/>
                  </a:lnTo>
                  <a:lnTo>
                    <a:pt x="4236" y="5866"/>
                  </a:lnTo>
                  <a:lnTo>
                    <a:pt x="4071" y="5764"/>
                  </a:lnTo>
                  <a:lnTo>
                    <a:pt x="3986" y="5710"/>
                  </a:lnTo>
                  <a:lnTo>
                    <a:pt x="3899" y="5654"/>
                  </a:lnTo>
                  <a:lnTo>
                    <a:pt x="3811" y="5595"/>
                  </a:lnTo>
                  <a:lnTo>
                    <a:pt x="3721" y="5535"/>
                  </a:lnTo>
                  <a:lnTo>
                    <a:pt x="3631" y="5473"/>
                  </a:lnTo>
                  <a:lnTo>
                    <a:pt x="3538" y="5410"/>
                  </a:lnTo>
                  <a:lnTo>
                    <a:pt x="3444" y="5345"/>
                  </a:lnTo>
                  <a:lnTo>
                    <a:pt x="3350" y="5277"/>
                  </a:lnTo>
                  <a:lnTo>
                    <a:pt x="3254" y="5208"/>
                  </a:lnTo>
                  <a:lnTo>
                    <a:pt x="3157" y="5136"/>
                  </a:lnTo>
                  <a:lnTo>
                    <a:pt x="3060" y="5063"/>
                  </a:lnTo>
                  <a:lnTo>
                    <a:pt x="2963" y="4988"/>
                  </a:lnTo>
                  <a:lnTo>
                    <a:pt x="2865" y="4912"/>
                  </a:lnTo>
                  <a:lnTo>
                    <a:pt x="2767" y="4833"/>
                  </a:lnTo>
                  <a:lnTo>
                    <a:pt x="2767" y="4833"/>
                  </a:lnTo>
                  <a:lnTo>
                    <a:pt x="2656" y="4743"/>
                  </a:lnTo>
                  <a:lnTo>
                    <a:pt x="2547" y="4653"/>
                  </a:lnTo>
                  <a:lnTo>
                    <a:pt x="2440" y="4561"/>
                  </a:lnTo>
                  <a:lnTo>
                    <a:pt x="2336" y="4469"/>
                  </a:lnTo>
                  <a:lnTo>
                    <a:pt x="2232" y="4376"/>
                  </a:lnTo>
                  <a:lnTo>
                    <a:pt x="2130" y="4283"/>
                  </a:lnTo>
                  <a:lnTo>
                    <a:pt x="2031" y="4189"/>
                  </a:lnTo>
                  <a:lnTo>
                    <a:pt x="1933" y="4094"/>
                  </a:lnTo>
                  <a:lnTo>
                    <a:pt x="1837" y="3999"/>
                  </a:lnTo>
                  <a:lnTo>
                    <a:pt x="1742" y="3904"/>
                  </a:lnTo>
                  <a:lnTo>
                    <a:pt x="1650" y="3808"/>
                  </a:lnTo>
                  <a:lnTo>
                    <a:pt x="1559" y="3711"/>
                  </a:lnTo>
                  <a:lnTo>
                    <a:pt x="1471" y="3614"/>
                  </a:lnTo>
                  <a:lnTo>
                    <a:pt x="1384" y="3516"/>
                  </a:lnTo>
                  <a:lnTo>
                    <a:pt x="1300" y="3418"/>
                  </a:lnTo>
                  <a:lnTo>
                    <a:pt x="1217" y="3320"/>
                  </a:lnTo>
                  <a:lnTo>
                    <a:pt x="1217" y="3320"/>
                  </a:lnTo>
                  <a:lnTo>
                    <a:pt x="1168" y="3260"/>
                  </a:lnTo>
                  <a:lnTo>
                    <a:pt x="1120" y="3201"/>
                  </a:lnTo>
                  <a:lnTo>
                    <a:pt x="1072" y="3141"/>
                  </a:lnTo>
                  <a:lnTo>
                    <a:pt x="1024" y="3080"/>
                  </a:lnTo>
                  <a:lnTo>
                    <a:pt x="978" y="3020"/>
                  </a:lnTo>
                  <a:lnTo>
                    <a:pt x="933" y="2959"/>
                  </a:lnTo>
                  <a:lnTo>
                    <a:pt x="888" y="2898"/>
                  </a:lnTo>
                  <a:lnTo>
                    <a:pt x="844" y="2837"/>
                  </a:lnTo>
                  <a:lnTo>
                    <a:pt x="801" y="2776"/>
                  </a:lnTo>
                  <a:lnTo>
                    <a:pt x="758" y="2714"/>
                  </a:lnTo>
                  <a:lnTo>
                    <a:pt x="716" y="2652"/>
                  </a:lnTo>
                  <a:lnTo>
                    <a:pt x="675" y="2591"/>
                  </a:lnTo>
                  <a:lnTo>
                    <a:pt x="635" y="2529"/>
                  </a:lnTo>
                  <a:lnTo>
                    <a:pt x="595" y="2467"/>
                  </a:lnTo>
                  <a:lnTo>
                    <a:pt x="556" y="2405"/>
                  </a:lnTo>
                  <a:lnTo>
                    <a:pt x="517" y="2342"/>
                  </a:lnTo>
                  <a:lnTo>
                    <a:pt x="479" y="2280"/>
                  </a:lnTo>
                  <a:lnTo>
                    <a:pt x="442" y="2217"/>
                  </a:lnTo>
                  <a:lnTo>
                    <a:pt x="407" y="2155"/>
                  </a:lnTo>
                  <a:lnTo>
                    <a:pt x="371" y="2092"/>
                  </a:lnTo>
                  <a:lnTo>
                    <a:pt x="337" y="2028"/>
                  </a:lnTo>
                  <a:lnTo>
                    <a:pt x="302" y="1966"/>
                  </a:lnTo>
                  <a:lnTo>
                    <a:pt x="270" y="1902"/>
                  </a:lnTo>
                  <a:lnTo>
                    <a:pt x="236" y="1839"/>
                  </a:lnTo>
                  <a:lnTo>
                    <a:pt x="205" y="1775"/>
                  </a:lnTo>
                  <a:lnTo>
                    <a:pt x="173" y="1712"/>
                  </a:lnTo>
                  <a:lnTo>
                    <a:pt x="144" y="1648"/>
                  </a:lnTo>
                  <a:lnTo>
                    <a:pt x="114" y="1584"/>
                  </a:lnTo>
                  <a:lnTo>
                    <a:pt x="86" y="1519"/>
                  </a:lnTo>
                  <a:lnTo>
                    <a:pt x="58" y="1456"/>
                  </a:lnTo>
                  <a:lnTo>
                    <a:pt x="31" y="1392"/>
                  </a:lnTo>
                  <a:lnTo>
                    <a:pt x="4" y="1327"/>
                  </a:lnTo>
                  <a:lnTo>
                    <a:pt x="4" y="1326"/>
                  </a:lnTo>
                  <a:lnTo>
                    <a:pt x="4" y="1326"/>
                  </a:lnTo>
                  <a:lnTo>
                    <a:pt x="2" y="1320"/>
                  </a:lnTo>
                  <a:lnTo>
                    <a:pt x="0" y="1313"/>
                  </a:lnTo>
                  <a:lnTo>
                    <a:pt x="0" y="1308"/>
                  </a:lnTo>
                  <a:lnTo>
                    <a:pt x="0" y="1301"/>
                  </a:lnTo>
                  <a:lnTo>
                    <a:pt x="1" y="1295"/>
                  </a:lnTo>
                  <a:lnTo>
                    <a:pt x="2" y="1288"/>
                  </a:lnTo>
                  <a:lnTo>
                    <a:pt x="5" y="1283"/>
                  </a:lnTo>
                  <a:lnTo>
                    <a:pt x="8" y="1276"/>
                  </a:lnTo>
                  <a:lnTo>
                    <a:pt x="8" y="1276"/>
                  </a:lnTo>
                  <a:lnTo>
                    <a:pt x="11" y="1272"/>
                  </a:lnTo>
                  <a:lnTo>
                    <a:pt x="16" y="1267"/>
                  </a:lnTo>
                  <a:lnTo>
                    <a:pt x="21" y="1264"/>
                  </a:lnTo>
                  <a:lnTo>
                    <a:pt x="27" y="1260"/>
                  </a:lnTo>
                  <a:lnTo>
                    <a:pt x="32" y="1257"/>
                  </a:lnTo>
                  <a:lnTo>
                    <a:pt x="38" y="1255"/>
                  </a:lnTo>
                  <a:lnTo>
                    <a:pt x="45" y="1254"/>
                  </a:lnTo>
                  <a:lnTo>
                    <a:pt x="51" y="1254"/>
                  </a:lnTo>
                  <a:lnTo>
                    <a:pt x="3445" y="1254"/>
                  </a:lnTo>
                  <a:lnTo>
                    <a:pt x="3963" y="31"/>
                  </a:lnTo>
                  <a:lnTo>
                    <a:pt x="3963" y="31"/>
                  </a:lnTo>
                  <a:lnTo>
                    <a:pt x="3966" y="25"/>
                  </a:lnTo>
                  <a:lnTo>
                    <a:pt x="3971" y="19"/>
                  </a:lnTo>
                  <a:lnTo>
                    <a:pt x="3975" y="14"/>
                  </a:lnTo>
                  <a:lnTo>
                    <a:pt x="3980" y="10"/>
                  </a:lnTo>
                  <a:lnTo>
                    <a:pt x="3987" y="5"/>
                  </a:lnTo>
                  <a:lnTo>
                    <a:pt x="3993" y="3"/>
                  </a:lnTo>
                  <a:lnTo>
                    <a:pt x="4000" y="1"/>
                  </a:lnTo>
                  <a:lnTo>
                    <a:pt x="4006" y="0"/>
                  </a:lnTo>
                  <a:lnTo>
                    <a:pt x="4006" y="0"/>
                  </a:lnTo>
                  <a:lnTo>
                    <a:pt x="4011" y="0"/>
                  </a:lnTo>
                  <a:lnTo>
                    <a:pt x="4011" y="0"/>
                  </a:lnTo>
                  <a:lnTo>
                    <a:pt x="4017" y="0"/>
                  </a:lnTo>
                  <a:lnTo>
                    <a:pt x="4024" y="1"/>
                  </a:lnTo>
                  <a:lnTo>
                    <a:pt x="4030" y="3"/>
                  </a:lnTo>
                  <a:lnTo>
                    <a:pt x="4036" y="6"/>
                  </a:lnTo>
                  <a:lnTo>
                    <a:pt x="4042" y="10"/>
                  </a:lnTo>
                  <a:lnTo>
                    <a:pt x="4046" y="14"/>
                  </a:lnTo>
                  <a:lnTo>
                    <a:pt x="4051" y="18"/>
                  </a:lnTo>
                  <a:lnTo>
                    <a:pt x="4055" y="24"/>
                  </a:lnTo>
                  <a:lnTo>
                    <a:pt x="6315" y="3658"/>
                  </a:lnTo>
                  <a:lnTo>
                    <a:pt x="7280" y="1307"/>
                  </a:lnTo>
                  <a:lnTo>
                    <a:pt x="7280" y="1307"/>
                  </a:lnTo>
                  <a:lnTo>
                    <a:pt x="7283" y="1300"/>
                  </a:lnTo>
                  <a:lnTo>
                    <a:pt x="7287" y="1294"/>
                  </a:lnTo>
                  <a:lnTo>
                    <a:pt x="7293" y="1288"/>
                  </a:lnTo>
                  <a:lnTo>
                    <a:pt x="7299" y="1284"/>
                  </a:lnTo>
                  <a:lnTo>
                    <a:pt x="7306" y="1280"/>
                  </a:lnTo>
                  <a:lnTo>
                    <a:pt x="7312" y="1278"/>
                  </a:lnTo>
                  <a:lnTo>
                    <a:pt x="7320" y="1275"/>
                  </a:lnTo>
                  <a:lnTo>
                    <a:pt x="7327" y="1274"/>
                  </a:lnTo>
                  <a:lnTo>
                    <a:pt x="10667" y="1274"/>
                  </a:lnTo>
                  <a:lnTo>
                    <a:pt x="10667" y="1274"/>
                  </a:lnTo>
                  <a:lnTo>
                    <a:pt x="10673" y="1275"/>
                  </a:lnTo>
                  <a:lnTo>
                    <a:pt x="10680" y="1276"/>
                  </a:lnTo>
                  <a:lnTo>
                    <a:pt x="10686" y="1279"/>
                  </a:lnTo>
                  <a:lnTo>
                    <a:pt x="10692" y="1281"/>
                  </a:lnTo>
                  <a:lnTo>
                    <a:pt x="10697" y="1284"/>
                  </a:lnTo>
                  <a:lnTo>
                    <a:pt x="10702" y="1288"/>
                  </a:lnTo>
                  <a:lnTo>
                    <a:pt x="10707" y="1293"/>
                  </a:lnTo>
                  <a:lnTo>
                    <a:pt x="10710" y="1298"/>
                  </a:lnTo>
                  <a:lnTo>
                    <a:pt x="10710" y="1298"/>
                  </a:lnTo>
                  <a:lnTo>
                    <a:pt x="10713" y="1303"/>
                  </a:lnTo>
                  <a:lnTo>
                    <a:pt x="10716" y="1309"/>
                  </a:lnTo>
                  <a:lnTo>
                    <a:pt x="10717" y="1315"/>
                  </a:lnTo>
                  <a:lnTo>
                    <a:pt x="10719" y="1322"/>
                  </a:lnTo>
                  <a:lnTo>
                    <a:pt x="10719" y="1327"/>
                  </a:lnTo>
                  <a:lnTo>
                    <a:pt x="10719" y="1334"/>
                  </a:lnTo>
                  <a:lnTo>
                    <a:pt x="10717" y="1340"/>
                  </a:lnTo>
                  <a:lnTo>
                    <a:pt x="10715" y="1347"/>
                  </a:lnTo>
                  <a:lnTo>
                    <a:pt x="10715" y="1347"/>
                  </a:lnTo>
                  <a:lnTo>
                    <a:pt x="10688" y="1410"/>
                  </a:lnTo>
                  <a:lnTo>
                    <a:pt x="10661" y="1474"/>
                  </a:lnTo>
                  <a:lnTo>
                    <a:pt x="10633" y="1538"/>
                  </a:lnTo>
                  <a:lnTo>
                    <a:pt x="10604" y="1602"/>
                  </a:lnTo>
                  <a:lnTo>
                    <a:pt x="10575" y="1665"/>
                  </a:lnTo>
                  <a:lnTo>
                    <a:pt x="10545" y="1729"/>
                  </a:lnTo>
                  <a:lnTo>
                    <a:pt x="10513" y="1792"/>
                  </a:lnTo>
                  <a:lnTo>
                    <a:pt x="10482" y="1855"/>
                  </a:lnTo>
                  <a:lnTo>
                    <a:pt x="10450" y="1919"/>
                  </a:lnTo>
                  <a:lnTo>
                    <a:pt x="10416" y="1982"/>
                  </a:lnTo>
                  <a:lnTo>
                    <a:pt x="10382" y="2044"/>
                  </a:lnTo>
                  <a:lnTo>
                    <a:pt x="10347" y="2107"/>
                  </a:lnTo>
                  <a:lnTo>
                    <a:pt x="10311" y="2170"/>
                  </a:lnTo>
                  <a:lnTo>
                    <a:pt x="10276" y="2232"/>
                  </a:lnTo>
                  <a:lnTo>
                    <a:pt x="10239" y="2295"/>
                  </a:lnTo>
                  <a:lnTo>
                    <a:pt x="10201" y="2358"/>
                  </a:lnTo>
                  <a:lnTo>
                    <a:pt x="10162" y="2419"/>
                  </a:lnTo>
                  <a:lnTo>
                    <a:pt x="10123" y="2482"/>
                  </a:lnTo>
                  <a:lnTo>
                    <a:pt x="10084" y="2543"/>
                  </a:lnTo>
                  <a:lnTo>
                    <a:pt x="10042" y="2605"/>
                  </a:lnTo>
                  <a:lnTo>
                    <a:pt x="10001" y="2666"/>
                  </a:lnTo>
                  <a:lnTo>
                    <a:pt x="9959" y="2728"/>
                  </a:lnTo>
                  <a:lnTo>
                    <a:pt x="9917" y="2788"/>
                  </a:lnTo>
                  <a:lnTo>
                    <a:pt x="9873" y="2850"/>
                  </a:lnTo>
                  <a:lnTo>
                    <a:pt x="9830" y="2911"/>
                  </a:lnTo>
                  <a:lnTo>
                    <a:pt x="9784" y="2971"/>
                  </a:lnTo>
                  <a:lnTo>
                    <a:pt x="9739" y="3033"/>
                  </a:lnTo>
                  <a:lnTo>
                    <a:pt x="9693" y="3092"/>
                  </a:lnTo>
                  <a:lnTo>
                    <a:pt x="9646" y="3152"/>
                  </a:lnTo>
                  <a:lnTo>
                    <a:pt x="9598" y="3213"/>
                  </a:lnTo>
                  <a:lnTo>
                    <a:pt x="9550" y="3272"/>
                  </a:lnTo>
                  <a:lnTo>
                    <a:pt x="9500" y="3332"/>
                  </a:lnTo>
                  <a:lnTo>
                    <a:pt x="9500" y="3332"/>
                  </a:lnTo>
                  <a:lnTo>
                    <a:pt x="9418" y="3430"/>
                  </a:lnTo>
                  <a:lnTo>
                    <a:pt x="9333" y="3527"/>
                  </a:lnTo>
                  <a:lnTo>
                    <a:pt x="9247" y="3624"/>
                  </a:lnTo>
                  <a:lnTo>
                    <a:pt x="9158" y="3722"/>
                  </a:lnTo>
                  <a:lnTo>
                    <a:pt x="9068" y="3818"/>
                  </a:lnTo>
                  <a:lnTo>
                    <a:pt x="8975" y="3913"/>
                  </a:lnTo>
                  <a:lnTo>
                    <a:pt x="8881" y="4009"/>
                  </a:lnTo>
                  <a:lnTo>
                    <a:pt x="8785" y="4103"/>
                  </a:lnTo>
                  <a:lnTo>
                    <a:pt x="8688" y="4197"/>
                  </a:lnTo>
                  <a:lnTo>
                    <a:pt x="8588" y="4291"/>
                  </a:lnTo>
                  <a:lnTo>
                    <a:pt x="8486" y="4384"/>
                  </a:lnTo>
                  <a:lnTo>
                    <a:pt x="8384" y="4477"/>
                  </a:lnTo>
                  <a:lnTo>
                    <a:pt x="8279" y="4568"/>
                  </a:lnTo>
                  <a:lnTo>
                    <a:pt x="8172" y="4659"/>
                  </a:lnTo>
                  <a:lnTo>
                    <a:pt x="8063" y="4750"/>
                  </a:lnTo>
                  <a:lnTo>
                    <a:pt x="7953" y="4839"/>
                  </a:lnTo>
                  <a:lnTo>
                    <a:pt x="7953" y="4839"/>
                  </a:lnTo>
                  <a:lnTo>
                    <a:pt x="7854" y="4917"/>
                  </a:lnTo>
                  <a:lnTo>
                    <a:pt x="7757" y="4994"/>
                  </a:lnTo>
                  <a:lnTo>
                    <a:pt x="7660" y="5068"/>
                  </a:lnTo>
                  <a:lnTo>
                    <a:pt x="7563" y="5141"/>
                  </a:lnTo>
                  <a:lnTo>
                    <a:pt x="7467" y="5212"/>
                  </a:lnTo>
                  <a:lnTo>
                    <a:pt x="7372" y="5281"/>
                  </a:lnTo>
                  <a:lnTo>
                    <a:pt x="7278" y="5348"/>
                  </a:lnTo>
                  <a:lnTo>
                    <a:pt x="7184" y="5414"/>
                  </a:lnTo>
                  <a:lnTo>
                    <a:pt x="7092" y="5477"/>
                  </a:lnTo>
                  <a:lnTo>
                    <a:pt x="7001" y="5538"/>
                  </a:lnTo>
                  <a:lnTo>
                    <a:pt x="6912" y="5599"/>
                  </a:lnTo>
                  <a:lnTo>
                    <a:pt x="6823" y="5656"/>
                  </a:lnTo>
                  <a:lnTo>
                    <a:pt x="6737" y="5712"/>
                  </a:lnTo>
                  <a:lnTo>
                    <a:pt x="6651" y="5766"/>
                  </a:lnTo>
                  <a:lnTo>
                    <a:pt x="6487" y="5869"/>
                  </a:lnTo>
                  <a:lnTo>
                    <a:pt x="6331" y="5964"/>
                  </a:lnTo>
                  <a:lnTo>
                    <a:pt x="6183" y="6050"/>
                  </a:lnTo>
                  <a:lnTo>
                    <a:pt x="6044" y="6130"/>
                  </a:lnTo>
                  <a:lnTo>
                    <a:pt x="5916" y="6202"/>
                  </a:lnTo>
                  <a:lnTo>
                    <a:pt x="5799" y="6267"/>
                  </a:lnTo>
                  <a:lnTo>
                    <a:pt x="5695" y="6323"/>
                  </a:lnTo>
                  <a:lnTo>
                    <a:pt x="5526" y="6414"/>
                  </a:lnTo>
                  <a:lnTo>
                    <a:pt x="5526" y="6414"/>
                  </a:lnTo>
                  <a:lnTo>
                    <a:pt x="5444" y="6457"/>
                  </a:lnTo>
                  <a:lnTo>
                    <a:pt x="5390" y="6487"/>
                  </a:lnTo>
                  <a:lnTo>
                    <a:pt x="5390" y="6487"/>
                  </a:lnTo>
                  <a:lnTo>
                    <a:pt x="5383" y="6490"/>
                  </a:lnTo>
                  <a:lnTo>
                    <a:pt x="5377" y="6492"/>
                  </a:lnTo>
                  <a:lnTo>
                    <a:pt x="5370" y="6494"/>
                  </a:lnTo>
                  <a:lnTo>
                    <a:pt x="5364" y="6494"/>
                  </a:lnTo>
                  <a:lnTo>
                    <a:pt x="5364" y="6494"/>
                  </a:lnTo>
                  <a:close/>
                </a:path>
              </a:pathLst>
            </a:custGeom>
            <a:solidFill>
              <a:srgbClr val="EF4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6" t="-5" r="21577" b="25000"/>
          <a:stretch/>
        </p:blipFill>
        <p:spPr>
          <a:xfrm>
            <a:off x="2771800" y="-1"/>
            <a:ext cx="6372200" cy="5143501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 rot="5400000" flipH="1" flipV="1">
            <a:off x="102664" y="2548890"/>
            <a:ext cx="5143500" cy="45720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3329948" y="776691"/>
            <a:ext cx="4626428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4400" b="1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329948" y="2075993"/>
            <a:ext cx="462642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3329948" y="2563564"/>
            <a:ext cx="462642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329948" y="3051135"/>
            <a:ext cx="462642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3329948" y="3538706"/>
            <a:ext cx="462642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329948" y="4026276"/>
            <a:ext cx="462642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05. Contents sub title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24"/>
          <a:stretch/>
        </p:blipFill>
        <p:spPr>
          <a:xfrm>
            <a:off x="7092280" y="1770672"/>
            <a:ext cx="1393371" cy="29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7" b="339"/>
          <a:stretch/>
        </p:blipFill>
        <p:spPr>
          <a:xfrm>
            <a:off x="0" y="0"/>
            <a:ext cx="9144000" cy="3268589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 flipV="1">
            <a:off x="0" y="3332146"/>
            <a:ext cx="9144000" cy="85395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0714" b="52073"/>
          <a:stretch/>
        </p:blipFill>
        <p:spPr>
          <a:xfrm>
            <a:off x="1115616" y="483517"/>
            <a:ext cx="2269063" cy="2785071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3851275" y="1613264"/>
            <a:ext cx="5113338" cy="843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72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51275" y="3507854"/>
            <a:ext cx="5113338" cy="385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400" b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3851275" y="2631666"/>
            <a:ext cx="5113338" cy="53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44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1"/>
            <a:ext cx="9144000" cy="883244"/>
            <a:chOff x="0" y="3618781"/>
            <a:chExt cx="9144000" cy="883244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31" b="1088"/>
            <a:stretch/>
          </p:blipFill>
          <p:spPr>
            <a:xfrm>
              <a:off x="0" y="3618781"/>
              <a:ext cx="9144000" cy="81472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 userDrawn="1"/>
          </p:nvSpPr>
          <p:spPr>
            <a:xfrm flipV="1">
              <a:off x="0" y="4466025"/>
              <a:ext cx="9144000" cy="36000"/>
            </a:xfrm>
            <a:prstGeom prst="rect">
              <a:avLst/>
            </a:prstGeom>
            <a:solidFill>
              <a:srgbClr val="71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590852"/>
            <a:ext cx="8064896" cy="3311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154136"/>
            <a:ext cx="8064896" cy="53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36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108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590852"/>
            <a:ext cx="8064896" cy="3311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 b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154136"/>
            <a:ext cx="8064896" cy="53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36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6" b="337"/>
          <a:stretch/>
        </p:blipFill>
        <p:spPr>
          <a:xfrm>
            <a:off x="0" y="0"/>
            <a:ext cx="9144000" cy="3213186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 flipV="1">
            <a:off x="0" y="3276743"/>
            <a:ext cx="9144000" cy="85395"/>
          </a:xfrm>
          <a:prstGeom prst="rect">
            <a:avLst/>
          </a:prstGeom>
          <a:solidFill>
            <a:srgbClr val="71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5331" y="3470408"/>
            <a:ext cx="5113338" cy="533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80000"/>
              </a:lnSpc>
              <a:buNone/>
              <a:defRPr sz="4000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980871" y="256854"/>
            <a:ext cx="1154912" cy="2868980"/>
            <a:chOff x="3861641" y="433279"/>
            <a:chExt cx="1393371" cy="346135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524"/>
            <a:stretch/>
          </p:blipFill>
          <p:spPr>
            <a:xfrm>
              <a:off x="3861641" y="948914"/>
              <a:ext cx="1393371" cy="294571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 userDrawn="1"/>
          </p:nvGrpSpPr>
          <p:grpSpPr>
            <a:xfrm>
              <a:off x="4350936" y="433279"/>
              <a:ext cx="442128" cy="414542"/>
              <a:chOff x="2992438" y="1774825"/>
              <a:chExt cx="3689350" cy="3459163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992438" y="1774825"/>
                <a:ext cx="3689350" cy="2047875"/>
              </a:xfrm>
              <a:custGeom>
                <a:avLst/>
                <a:gdLst>
                  <a:gd name="T0" fmla="*/ 6614 w 11624"/>
                  <a:gd name="T1" fmla="*/ 6449 h 6452"/>
                  <a:gd name="T2" fmla="*/ 6588 w 11624"/>
                  <a:gd name="T3" fmla="*/ 6427 h 6452"/>
                  <a:gd name="T4" fmla="*/ 3419 w 11624"/>
                  <a:gd name="T5" fmla="*/ 4924 h 6452"/>
                  <a:gd name="T6" fmla="*/ 3386 w 11624"/>
                  <a:gd name="T7" fmla="*/ 4943 h 6452"/>
                  <a:gd name="T8" fmla="*/ 248 w 11624"/>
                  <a:gd name="T9" fmla="*/ 4948 h 6452"/>
                  <a:gd name="T10" fmla="*/ 213 w 11624"/>
                  <a:gd name="T11" fmla="*/ 4926 h 6452"/>
                  <a:gd name="T12" fmla="*/ 167 w 11624"/>
                  <a:gd name="T13" fmla="*/ 4755 h 6452"/>
                  <a:gd name="T14" fmla="*/ 86 w 11624"/>
                  <a:gd name="T15" fmla="*/ 4363 h 6452"/>
                  <a:gd name="T16" fmla="*/ 31 w 11624"/>
                  <a:gd name="T17" fmla="*/ 3968 h 6452"/>
                  <a:gd name="T18" fmla="*/ 6 w 11624"/>
                  <a:gd name="T19" fmla="*/ 3650 h 6452"/>
                  <a:gd name="T20" fmla="*/ 1 w 11624"/>
                  <a:gd name="T21" fmla="*/ 3371 h 6452"/>
                  <a:gd name="T22" fmla="*/ 38 w 11624"/>
                  <a:gd name="T23" fmla="*/ 2922 h 6452"/>
                  <a:gd name="T24" fmla="*/ 131 w 11624"/>
                  <a:gd name="T25" fmla="*/ 2485 h 6452"/>
                  <a:gd name="T26" fmla="*/ 278 w 11624"/>
                  <a:gd name="T27" fmla="*/ 2063 h 6452"/>
                  <a:gd name="T28" fmla="*/ 477 w 11624"/>
                  <a:gd name="T29" fmla="*/ 1662 h 6452"/>
                  <a:gd name="T30" fmla="*/ 725 w 11624"/>
                  <a:gd name="T31" fmla="*/ 1287 h 6452"/>
                  <a:gd name="T32" fmla="*/ 958 w 11624"/>
                  <a:gd name="T33" fmla="*/ 1011 h 6452"/>
                  <a:gd name="T34" fmla="*/ 1249 w 11624"/>
                  <a:gd name="T35" fmla="*/ 735 h 6452"/>
                  <a:gd name="T36" fmla="*/ 1563 w 11624"/>
                  <a:gd name="T37" fmla="*/ 500 h 6452"/>
                  <a:gd name="T38" fmla="*/ 1901 w 11624"/>
                  <a:gd name="T39" fmla="*/ 307 h 6452"/>
                  <a:gd name="T40" fmla="*/ 2194 w 11624"/>
                  <a:gd name="T41" fmla="*/ 180 h 6452"/>
                  <a:gd name="T42" fmla="*/ 2573 w 11624"/>
                  <a:gd name="T43" fmla="*/ 68 h 6452"/>
                  <a:gd name="T44" fmla="*/ 2961 w 11624"/>
                  <a:gd name="T45" fmla="*/ 10 h 6452"/>
                  <a:gd name="T46" fmla="*/ 3240 w 11624"/>
                  <a:gd name="T47" fmla="*/ 0 h 6452"/>
                  <a:gd name="T48" fmla="*/ 3457 w 11624"/>
                  <a:gd name="T49" fmla="*/ 12 h 6452"/>
                  <a:gd name="T50" fmla="*/ 3717 w 11624"/>
                  <a:gd name="T51" fmla="*/ 46 h 6452"/>
                  <a:gd name="T52" fmla="*/ 4142 w 11624"/>
                  <a:gd name="T53" fmla="*/ 157 h 6452"/>
                  <a:gd name="T54" fmla="*/ 4560 w 11624"/>
                  <a:gd name="T55" fmla="*/ 330 h 6452"/>
                  <a:gd name="T56" fmla="*/ 4966 w 11624"/>
                  <a:gd name="T57" fmla="*/ 566 h 6452"/>
                  <a:gd name="T58" fmla="*/ 5360 w 11624"/>
                  <a:gd name="T59" fmla="*/ 863 h 6452"/>
                  <a:gd name="T60" fmla="*/ 5738 w 11624"/>
                  <a:gd name="T61" fmla="*/ 1220 h 6452"/>
                  <a:gd name="T62" fmla="*/ 6035 w 11624"/>
                  <a:gd name="T63" fmla="*/ 1070 h 6452"/>
                  <a:gd name="T64" fmla="*/ 6420 w 11624"/>
                  <a:gd name="T65" fmla="*/ 736 h 6452"/>
                  <a:gd name="T66" fmla="*/ 6819 w 11624"/>
                  <a:gd name="T67" fmla="*/ 464 h 6452"/>
                  <a:gd name="T68" fmla="*/ 7231 w 11624"/>
                  <a:gd name="T69" fmla="*/ 254 h 6452"/>
                  <a:gd name="T70" fmla="*/ 7652 w 11624"/>
                  <a:gd name="T71" fmla="*/ 105 h 6452"/>
                  <a:gd name="T72" fmla="*/ 8038 w 11624"/>
                  <a:gd name="T73" fmla="*/ 26 h 6452"/>
                  <a:gd name="T74" fmla="*/ 8254 w 11624"/>
                  <a:gd name="T75" fmla="*/ 5 h 6452"/>
                  <a:gd name="T76" fmla="*/ 8428 w 11624"/>
                  <a:gd name="T77" fmla="*/ 0 h 6452"/>
                  <a:gd name="T78" fmla="*/ 8820 w 11624"/>
                  <a:gd name="T79" fmla="*/ 27 h 6452"/>
                  <a:gd name="T80" fmla="*/ 9205 w 11624"/>
                  <a:gd name="T81" fmla="*/ 107 h 6452"/>
                  <a:gd name="T82" fmla="*/ 9580 w 11624"/>
                  <a:gd name="T83" fmla="*/ 240 h 6452"/>
                  <a:gd name="T84" fmla="*/ 9862 w 11624"/>
                  <a:gd name="T85" fmla="*/ 379 h 6452"/>
                  <a:gd name="T86" fmla="*/ 10190 w 11624"/>
                  <a:gd name="T87" fmla="*/ 589 h 6452"/>
                  <a:gd name="T88" fmla="*/ 10496 w 11624"/>
                  <a:gd name="T89" fmla="*/ 840 h 6452"/>
                  <a:gd name="T90" fmla="*/ 10727 w 11624"/>
                  <a:gd name="T91" fmla="*/ 1078 h 6452"/>
                  <a:gd name="T92" fmla="*/ 11006 w 11624"/>
                  <a:gd name="T93" fmla="*/ 1433 h 6452"/>
                  <a:gd name="T94" fmla="*/ 11235 w 11624"/>
                  <a:gd name="T95" fmla="*/ 1820 h 6452"/>
                  <a:gd name="T96" fmla="*/ 11413 w 11624"/>
                  <a:gd name="T97" fmla="*/ 2230 h 6452"/>
                  <a:gd name="T98" fmla="*/ 11538 w 11624"/>
                  <a:gd name="T99" fmla="*/ 2659 h 6452"/>
                  <a:gd name="T100" fmla="*/ 11608 w 11624"/>
                  <a:gd name="T101" fmla="*/ 3101 h 6452"/>
                  <a:gd name="T102" fmla="*/ 11622 w 11624"/>
                  <a:gd name="T103" fmla="*/ 3551 h 6452"/>
                  <a:gd name="T104" fmla="*/ 11615 w 11624"/>
                  <a:gd name="T105" fmla="*/ 3728 h 6452"/>
                  <a:gd name="T106" fmla="*/ 11576 w 11624"/>
                  <a:gd name="T107" fmla="*/ 4119 h 6452"/>
                  <a:gd name="T108" fmla="*/ 11512 w 11624"/>
                  <a:gd name="T109" fmla="*/ 4507 h 6452"/>
                  <a:gd name="T110" fmla="*/ 11424 w 11624"/>
                  <a:gd name="T111" fmla="*/ 4890 h 6452"/>
                  <a:gd name="T112" fmla="*/ 11405 w 11624"/>
                  <a:gd name="T113" fmla="*/ 4918 h 6452"/>
                  <a:gd name="T114" fmla="*/ 7299 w 11624"/>
                  <a:gd name="T115" fmla="*/ 4929 h 6452"/>
                  <a:gd name="T116" fmla="*/ 6669 w 11624"/>
                  <a:gd name="T117" fmla="*/ 6438 h 6452"/>
                  <a:gd name="T118" fmla="*/ 6637 w 11624"/>
                  <a:gd name="T119" fmla="*/ 6452 h 6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624" h="6452">
                    <a:moveTo>
                      <a:pt x="6634" y="6452"/>
                    </a:moveTo>
                    <a:lnTo>
                      <a:pt x="6634" y="6452"/>
                    </a:lnTo>
                    <a:lnTo>
                      <a:pt x="6626" y="6452"/>
                    </a:lnTo>
                    <a:lnTo>
                      <a:pt x="6620" y="6451"/>
                    </a:lnTo>
                    <a:lnTo>
                      <a:pt x="6614" y="6449"/>
                    </a:lnTo>
                    <a:lnTo>
                      <a:pt x="6608" y="6445"/>
                    </a:lnTo>
                    <a:lnTo>
                      <a:pt x="6602" y="6442"/>
                    </a:lnTo>
                    <a:lnTo>
                      <a:pt x="6597" y="6438"/>
                    </a:lnTo>
                    <a:lnTo>
                      <a:pt x="6593" y="6432"/>
                    </a:lnTo>
                    <a:lnTo>
                      <a:pt x="6588" y="6427"/>
                    </a:lnTo>
                    <a:lnTo>
                      <a:pt x="4348" y="2710"/>
                    </a:lnTo>
                    <a:lnTo>
                      <a:pt x="3426" y="4910"/>
                    </a:lnTo>
                    <a:lnTo>
                      <a:pt x="3426" y="4910"/>
                    </a:lnTo>
                    <a:lnTo>
                      <a:pt x="3423" y="4916"/>
                    </a:lnTo>
                    <a:lnTo>
                      <a:pt x="3419" y="4924"/>
                    </a:lnTo>
                    <a:lnTo>
                      <a:pt x="3413" y="4929"/>
                    </a:lnTo>
                    <a:lnTo>
                      <a:pt x="3408" y="4934"/>
                    </a:lnTo>
                    <a:lnTo>
                      <a:pt x="3401" y="4938"/>
                    </a:lnTo>
                    <a:lnTo>
                      <a:pt x="3394" y="4941"/>
                    </a:lnTo>
                    <a:lnTo>
                      <a:pt x="3386" y="4943"/>
                    </a:lnTo>
                    <a:lnTo>
                      <a:pt x="3378" y="4944"/>
                    </a:lnTo>
                    <a:lnTo>
                      <a:pt x="3378" y="4944"/>
                    </a:lnTo>
                    <a:lnTo>
                      <a:pt x="256" y="4948"/>
                    </a:lnTo>
                    <a:lnTo>
                      <a:pt x="256" y="4948"/>
                    </a:lnTo>
                    <a:lnTo>
                      <a:pt x="248" y="4948"/>
                    </a:lnTo>
                    <a:lnTo>
                      <a:pt x="239" y="4946"/>
                    </a:lnTo>
                    <a:lnTo>
                      <a:pt x="231" y="4943"/>
                    </a:lnTo>
                    <a:lnTo>
                      <a:pt x="225" y="4938"/>
                    </a:lnTo>
                    <a:lnTo>
                      <a:pt x="219" y="4932"/>
                    </a:lnTo>
                    <a:lnTo>
                      <a:pt x="213" y="4926"/>
                    </a:lnTo>
                    <a:lnTo>
                      <a:pt x="209" y="4918"/>
                    </a:lnTo>
                    <a:lnTo>
                      <a:pt x="207" y="4911"/>
                    </a:lnTo>
                    <a:lnTo>
                      <a:pt x="207" y="4911"/>
                    </a:lnTo>
                    <a:lnTo>
                      <a:pt x="186" y="4833"/>
                    </a:lnTo>
                    <a:lnTo>
                      <a:pt x="167" y="4755"/>
                    </a:lnTo>
                    <a:lnTo>
                      <a:pt x="148" y="4677"/>
                    </a:lnTo>
                    <a:lnTo>
                      <a:pt x="131" y="4600"/>
                    </a:lnTo>
                    <a:lnTo>
                      <a:pt x="115" y="4521"/>
                    </a:lnTo>
                    <a:lnTo>
                      <a:pt x="100" y="4442"/>
                    </a:lnTo>
                    <a:lnTo>
                      <a:pt x="86" y="4363"/>
                    </a:lnTo>
                    <a:lnTo>
                      <a:pt x="73" y="4284"/>
                    </a:lnTo>
                    <a:lnTo>
                      <a:pt x="61" y="4205"/>
                    </a:lnTo>
                    <a:lnTo>
                      <a:pt x="50" y="4127"/>
                    </a:lnTo>
                    <a:lnTo>
                      <a:pt x="40" y="4048"/>
                    </a:lnTo>
                    <a:lnTo>
                      <a:pt x="31" y="3968"/>
                    </a:lnTo>
                    <a:lnTo>
                      <a:pt x="23" y="3889"/>
                    </a:lnTo>
                    <a:lnTo>
                      <a:pt x="17" y="3809"/>
                    </a:lnTo>
                    <a:lnTo>
                      <a:pt x="11" y="3729"/>
                    </a:lnTo>
                    <a:lnTo>
                      <a:pt x="6" y="3650"/>
                    </a:lnTo>
                    <a:lnTo>
                      <a:pt x="6" y="3650"/>
                    </a:lnTo>
                    <a:lnTo>
                      <a:pt x="7" y="3642"/>
                    </a:lnTo>
                    <a:lnTo>
                      <a:pt x="7" y="3642"/>
                    </a:lnTo>
                    <a:lnTo>
                      <a:pt x="3" y="3551"/>
                    </a:lnTo>
                    <a:lnTo>
                      <a:pt x="0" y="3460"/>
                    </a:lnTo>
                    <a:lnTo>
                      <a:pt x="1" y="3371"/>
                    </a:lnTo>
                    <a:lnTo>
                      <a:pt x="4" y="3280"/>
                    </a:lnTo>
                    <a:lnTo>
                      <a:pt x="9" y="3190"/>
                    </a:lnTo>
                    <a:lnTo>
                      <a:pt x="17" y="3101"/>
                    </a:lnTo>
                    <a:lnTo>
                      <a:pt x="26" y="3011"/>
                    </a:lnTo>
                    <a:lnTo>
                      <a:pt x="38" y="2922"/>
                    </a:lnTo>
                    <a:lnTo>
                      <a:pt x="52" y="2834"/>
                    </a:lnTo>
                    <a:lnTo>
                      <a:pt x="68" y="2746"/>
                    </a:lnTo>
                    <a:lnTo>
                      <a:pt x="87" y="2658"/>
                    </a:lnTo>
                    <a:lnTo>
                      <a:pt x="108" y="2571"/>
                    </a:lnTo>
                    <a:lnTo>
                      <a:pt x="131" y="2485"/>
                    </a:lnTo>
                    <a:lnTo>
                      <a:pt x="156" y="2399"/>
                    </a:lnTo>
                    <a:lnTo>
                      <a:pt x="183" y="2313"/>
                    </a:lnTo>
                    <a:lnTo>
                      <a:pt x="213" y="2229"/>
                    </a:lnTo>
                    <a:lnTo>
                      <a:pt x="244" y="2146"/>
                    </a:lnTo>
                    <a:lnTo>
                      <a:pt x="278" y="2063"/>
                    </a:lnTo>
                    <a:lnTo>
                      <a:pt x="314" y="1981"/>
                    </a:lnTo>
                    <a:lnTo>
                      <a:pt x="351" y="1900"/>
                    </a:lnTo>
                    <a:lnTo>
                      <a:pt x="391" y="1819"/>
                    </a:lnTo>
                    <a:lnTo>
                      <a:pt x="432" y="1740"/>
                    </a:lnTo>
                    <a:lnTo>
                      <a:pt x="477" y="1662"/>
                    </a:lnTo>
                    <a:lnTo>
                      <a:pt x="522" y="1584"/>
                    </a:lnTo>
                    <a:lnTo>
                      <a:pt x="570" y="1509"/>
                    </a:lnTo>
                    <a:lnTo>
                      <a:pt x="620" y="1433"/>
                    </a:lnTo>
                    <a:lnTo>
                      <a:pt x="671" y="1360"/>
                    </a:lnTo>
                    <a:lnTo>
                      <a:pt x="725" y="1287"/>
                    </a:lnTo>
                    <a:lnTo>
                      <a:pt x="780" y="1216"/>
                    </a:lnTo>
                    <a:lnTo>
                      <a:pt x="838" y="1146"/>
                    </a:lnTo>
                    <a:lnTo>
                      <a:pt x="898" y="1078"/>
                    </a:lnTo>
                    <a:lnTo>
                      <a:pt x="958" y="1011"/>
                    </a:lnTo>
                    <a:lnTo>
                      <a:pt x="958" y="1011"/>
                    </a:lnTo>
                    <a:lnTo>
                      <a:pt x="1014" y="952"/>
                    </a:lnTo>
                    <a:lnTo>
                      <a:pt x="1072" y="895"/>
                    </a:lnTo>
                    <a:lnTo>
                      <a:pt x="1129" y="840"/>
                    </a:lnTo>
                    <a:lnTo>
                      <a:pt x="1188" y="787"/>
                    </a:lnTo>
                    <a:lnTo>
                      <a:pt x="1249" y="735"/>
                    </a:lnTo>
                    <a:lnTo>
                      <a:pt x="1309" y="685"/>
                    </a:lnTo>
                    <a:lnTo>
                      <a:pt x="1372" y="636"/>
                    </a:lnTo>
                    <a:lnTo>
                      <a:pt x="1435" y="589"/>
                    </a:lnTo>
                    <a:lnTo>
                      <a:pt x="1498" y="543"/>
                    </a:lnTo>
                    <a:lnTo>
                      <a:pt x="1563" y="500"/>
                    </a:lnTo>
                    <a:lnTo>
                      <a:pt x="1629" y="458"/>
                    </a:lnTo>
                    <a:lnTo>
                      <a:pt x="1696" y="418"/>
                    </a:lnTo>
                    <a:lnTo>
                      <a:pt x="1763" y="379"/>
                    </a:lnTo>
                    <a:lnTo>
                      <a:pt x="1832" y="341"/>
                    </a:lnTo>
                    <a:lnTo>
                      <a:pt x="1901" y="307"/>
                    </a:lnTo>
                    <a:lnTo>
                      <a:pt x="1971" y="273"/>
                    </a:lnTo>
                    <a:lnTo>
                      <a:pt x="1971" y="273"/>
                    </a:lnTo>
                    <a:lnTo>
                      <a:pt x="2045" y="240"/>
                    </a:lnTo>
                    <a:lnTo>
                      <a:pt x="2119" y="209"/>
                    </a:lnTo>
                    <a:lnTo>
                      <a:pt x="2194" y="180"/>
                    </a:lnTo>
                    <a:lnTo>
                      <a:pt x="2268" y="153"/>
                    </a:lnTo>
                    <a:lnTo>
                      <a:pt x="2344" y="130"/>
                    </a:lnTo>
                    <a:lnTo>
                      <a:pt x="2421" y="107"/>
                    </a:lnTo>
                    <a:lnTo>
                      <a:pt x="2496" y="86"/>
                    </a:lnTo>
                    <a:lnTo>
                      <a:pt x="2573" y="68"/>
                    </a:lnTo>
                    <a:lnTo>
                      <a:pt x="2650" y="52"/>
                    </a:lnTo>
                    <a:lnTo>
                      <a:pt x="2727" y="38"/>
                    </a:lnTo>
                    <a:lnTo>
                      <a:pt x="2805" y="27"/>
                    </a:lnTo>
                    <a:lnTo>
                      <a:pt x="2883" y="17"/>
                    </a:lnTo>
                    <a:lnTo>
                      <a:pt x="2961" y="10"/>
                    </a:lnTo>
                    <a:lnTo>
                      <a:pt x="3039" y="4"/>
                    </a:lnTo>
                    <a:lnTo>
                      <a:pt x="3118" y="1"/>
                    </a:lnTo>
                    <a:lnTo>
                      <a:pt x="3197" y="0"/>
                    </a:lnTo>
                    <a:lnTo>
                      <a:pt x="3197" y="0"/>
                    </a:lnTo>
                    <a:lnTo>
                      <a:pt x="3240" y="0"/>
                    </a:lnTo>
                    <a:lnTo>
                      <a:pt x="3284" y="1"/>
                    </a:lnTo>
                    <a:lnTo>
                      <a:pt x="3328" y="2"/>
                    </a:lnTo>
                    <a:lnTo>
                      <a:pt x="3371" y="5"/>
                    </a:lnTo>
                    <a:lnTo>
                      <a:pt x="3414" y="7"/>
                    </a:lnTo>
                    <a:lnTo>
                      <a:pt x="3457" y="12"/>
                    </a:lnTo>
                    <a:lnTo>
                      <a:pt x="3501" y="16"/>
                    </a:lnTo>
                    <a:lnTo>
                      <a:pt x="3544" y="20"/>
                    </a:lnTo>
                    <a:lnTo>
                      <a:pt x="3587" y="26"/>
                    </a:lnTo>
                    <a:lnTo>
                      <a:pt x="3630" y="32"/>
                    </a:lnTo>
                    <a:lnTo>
                      <a:pt x="3717" y="46"/>
                    </a:lnTo>
                    <a:lnTo>
                      <a:pt x="3802" y="64"/>
                    </a:lnTo>
                    <a:lnTo>
                      <a:pt x="3888" y="83"/>
                    </a:lnTo>
                    <a:lnTo>
                      <a:pt x="3974" y="105"/>
                    </a:lnTo>
                    <a:lnTo>
                      <a:pt x="4058" y="130"/>
                    </a:lnTo>
                    <a:lnTo>
                      <a:pt x="4142" y="157"/>
                    </a:lnTo>
                    <a:lnTo>
                      <a:pt x="4226" y="187"/>
                    </a:lnTo>
                    <a:lnTo>
                      <a:pt x="4311" y="219"/>
                    </a:lnTo>
                    <a:lnTo>
                      <a:pt x="4394" y="254"/>
                    </a:lnTo>
                    <a:lnTo>
                      <a:pt x="4477" y="290"/>
                    </a:lnTo>
                    <a:lnTo>
                      <a:pt x="4560" y="330"/>
                    </a:lnTo>
                    <a:lnTo>
                      <a:pt x="4642" y="373"/>
                    </a:lnTo>
                    <a:lnTo>
                      <a:pt x="4724" y="417"/>
                    </a:lnTo>
                    <a:lnTo>
                      <a:pt x="4805" y="464"/>
                    </a:lnTo>
                    <a:lnTo>
                      <a:pt x="4886" y="514"/>
                    </a:lnTo>
                    <a:lnTo>
                      <a:pt x="4966" y="566"/>
                    </a:lnTo>
                    <a:lnTo>
                      <a:pt x="5046" y="621"/>
                    </a:lnTo>
                    <a:lnTo>
                      <a:pt x="5126" y="677"/>
                    </a:lnTo>
                    <a:lnTo>
                      <a:pt x="5205" y="736"/>
                    </a:lnTo>
                    <a:lnTo>
                      <a:pt x="5283" y="799"/>
                    </a:lnTo>
                    <a:lnTo>
                      <a:pt x="5360" y="863"/>
                    </a:lnTo>
                    <a:lnTo>
                      <a:pt x="5437" y="930"/>
                    </a:lnTo>
                    <a:lnTo>
                      <a:pt x="5514" y="999"/>
                    </a:lnTo>
                    <a:lnTo>
                      <a:pt x="5589" y="1070"/>
                    </a:lnTo>
                    <a:lnTo>
                      <a:pt x="5664" y="1144"/>
                    </a:lnTo>
                    <a:lnTo>
                      <a:pt x="5738" y="1220"/>
                    </a:lnTo>
                    <a:lnTo>
                      <a:pt x="5813" y="1299"/>
                    </a:lnTo>
                    <a:lnTo>
                      <a:pt x="5813" y="1299"/>
                    </a:lnTo>
                    <a:lnTo>
                      <a:pt x="5886" y="1220"/>
                    </a:lnTo>
                    <a:lnTo>
                      <a:pt x="5961" y="1144"/>
                    </a:lnTo>
                    <a:lnTo>
                      <a:pt x="6035" y="1070"/>
                    </a:lnTo>
                    <a:lnTo>
                      <a:pt x="6111" y="999"/>
                    </a:lnTo>
                    <a:lnTo>
                      <a:pt x="6188" y="930"/>
                    </a:lnTo>
                    <a:lnTo>
                      <a:pt x="6264" y="863"/>
                    </a:lnTo>
                    <a:lnTo>
                      <a:pt x="6342" y="799"/>
                    </a:lnTo>
                    <a:lnTo>
                      <a:pt x="6420" y="736"/>
                    </a:lnTo>
                    <a:lnTo>
                      <a:pt x="6499" y="677"/>
                    </a:lnTo>
                    <a:lnTo>
                      <a:pt x="6579" y="621"/>
                    </a:lnTo>
                    <a:lnTo>
                      <a:pt x="6659" y="566"/>
                    </a:lnTo>
                    <a:lnTo>
                      <a:pt x="6738" y="514"/>
                    </a:lnTo>
                    <a:lnTo>
                      <a:pt x="6819" y="464"/>
                    </a:lnTo>
                    <a:lnTo>
                      <a:pt x="6900" y="417"/>
                    </a:lnTo>
                    <a:lnTo>
                      <a:pt x="6983" y="373"/>
                    </a:lnTo>
                    <a:lnTo>
                      <a:pt x="7065" y="330"/>
                    </a:lnTo>
                    <a:lnTo>
                      <a:pt x="7148" y="290"/>
                    </a:lnTo>
                    <a:lnTo>
                      <a:pt x="7231" y="254"/>
                    </a:lnTo>
                    <a:lnTo>
                      <a:pt x="7314" y="219"/>
                    </a:lnTo>
                    <a:lnTo>
                      <a:pt x="7398" y="187"/>
                    </a:lnTo>
                    <a:lnTo>
                      <a:pt x="7483" y="157"/>
                    </a:lnTo>
                    <a:lnTo>
                      <a:pt x="7567" y="130"/>
                    </a:lnTo>
                    <a:lnTo>
                      <a:pt x="7652" y="105"/>
                    </a:lnTo>
                    <a:lnTo>
                      <a:pt x="7736" y="83"/>
                    </a:lnTo>
                    <a:lnTo>
                      <a:pt x="7823" y="64"/>
                    </a:lnTo>
                    <a:lnTo>
                      <a:pt x="7908" y="46"/>
                    </a:lnTo>
                    <a:lnTo>
                      <a:pt x="7995" y="32"/>
                    </a:lnTo>
                    <a:lnTo>
                      <a:pt x="8038" y="26"/>
                    </a:lnTo>
                    <a:lnTo>
                      <a:pt x="8081" y="20"/>
                    </a:lnTo>
                    <a:lnTo>
                      <a:pt x="8124" y="16"/>
                    </a:lnTo>
                    <a:lnTo>
                      <a:pt x="8167" y="12"/>
                    </a:lnTo>
                    <a:lnTo>
                      <a:pt x="8211" y="7"/>
                    </a:lnTo>
                    <a:lnTo>
                      <a:pt x="8254" y="5"/>
                    </a:lnTo>
                    <a:lnTo>
                      <a:pt x="8297" y="2"/>
                    </a:lnTo>
                    <a:lnTo>
                      <a:pt x="8341" y="1"/>
                    </a:lnTo>
                    <a:lnTo>
                      <a:pt x="8384" y="0"/>
                    </a:lnTo>
                    <a:lnTo>
                      <a:pt x="8428" y="0"/>
                    </a:lnTo>
                    <a:lnTo>
                      <a:pt x="8428" y="0"/>
                    </a:lnTo>
                    <a:lnTo>
                      <a:pt x="8506" y="1"/>
                    </a:lnTo>
                    <a:lnTo>
                      <a:pt x="8585" y="4"/>
                    </a:lnTo>
                    <a:lnTo>
                      <a:pt x="8664" y="10"/>
                    </a:lnTo>
                    <a:lnTo>
                      <a:pt x="8742" y="17"/>
                    </a:lnTo>
                    <a:lnTo>
                      <a:pt x="8820" y="27"/>
                    </a:lnTo>
                    <a:lnTo>
                      <a:pt x="8897" y="38"/>
                    </a:lnTo>
                    <a:lnTo>
                      <a:pt x="8975" y="52"/>
                    </a:lnTo>
                    <a:lnTo>
                      <a:pt x="9052" y="68"/>
                    </a:lnTo>
                    <a:lnTo>
                      <a:pt x="9129" y="86"/>
                    </a:lnTo>
                    <a:lnTo>
                      <a:pt x="9205" y="107"/>
                    </a:lnTo>
                    <a:lnTo>
                      <a:pt x="9281" y="130"/>
                    </a:lnTo>
                    <a:lnTo>
                      <a:pt x="9356" y="153"/>
                    </a:lnTo>
                    <a:lnTo>
                      <a:pt x="9431" y="180"/>
                    </a:lnTo>
                    <a:lnTo>
                      <a:pt x="9505" y="209"/>
                    </a:lnTo>
                    <a:lnTo>
                      <a:pt x="9580" y="240"/>
                    </a:lnTo>
                    <a:lnTo>
                      <a:pt x="9653" y="273"/>
                    </a:lnTo>
                    <a:lnTo>
                      <a:pt x="9653" y="273"/>
                    </a:lnTo>
                    <a:lnTo>
                      <a:pt x="9724" y="307"/>
                    </a:lnTo>
                    <a:lnTo>
                      <a:pt x="9793" y="342"/>
                    </a:lnTo>
                    <a:lnTo>
                      <a:pt x="9862" y="379"/>
                    </a:lnTo>
                    <a:lnTo>
                      <a:pt x="9929" y="418"/>
                    </a:lnTo>
                    <a:lnTo>
                      <a:pt x="9996" y="458"/>
                    </a:lnTo>
                    <a:lnTo>
                      <a:pt x="10062" y="500"/>
                    </a:lnTo>
                    <a:lnTo>
                      <a:pt x="10126" y="543"/>
                    </a:lnTo>
                    <a:lnTo>
                      <a:pt x="10190" y="589"/>
                    </a:lnTo>
                    <a:lnTo>
                      <a:pt x="10253" y="636"/>
                    </a:lnTo>
                    <a:lnTo>
                      <a:pt x="10315" y="685"/>
                    </a:lnTo>
                    <a:lnTo>
                      <a:pt x="10376" y="735"/>
                    </a:lnTo>
                    <a:lnTo>
                      <a:pt x="10436" y="787"/>
                    </a:lnTo>
                    <a:lnTo>
                      <a:pt x="10496" y="840"/>
                    </a:lnTo>
                    <a:lnTo>
                      <a:pt x="10553" y="895"/>
                    </a:lnTo>
                    <a:lnTo>
                      <a:pt x="10610" y="952"/>
                    </a:lnTo>
                    <a:lnTo>
                      <a:pt x="10666" y="1011"/>
                    </a:lnTo>
                    <a:lnTo>
                      <a:pt x="10666" y="1011"/>
                    </a:lnTo>
                    <a:lnTo>
                      <a:pt x="10727" y="1078"/>
                    </a:lnTo>
                    <a:lnTo>
                      <a:pt x="10786" y="1146"/>
                    </a:lnTo>
                    <a:lnTo>
                      <a:pt x="10845" y="1216"/>
                    </a:lnTo>
                    <a:lnTo>
                      <a:pt x="10900" y="1287"/>
                    </a:lnTo>
                    <a:lnTo>
                      <a:pt x="10954" y="1360"/>
                    </a:lnTo>
                    <a:lnTo>
                      <a:pt x="11006" y="1433"/>
                    </a:lnTo>
                    <a:lnTo>
                      <a:pt x="11055" y="1509"/>
                    </a:lnTo>
                    <a:lnTo>
                      <a:pt x="11103" y="1584"/>
                    </a:lnTo>
                    <a:lnTo>
                      <a:pt x="11148" y="1662"/>
                    </a:lnTo>
                    <a:lnTo>
                      <a:pt x="11192" y="1740"/>
                    </a:lnTo>
                    <a:lnTo>
                      <a:pt x="11235" y="1820"/>
                    </a:lnTo>
                    <a:lnTo>
                      <a:pt x="11273" y="1900"/>
                    </a:lnTo>
                    <a:lnTo>
                      <a:pt x="11311" y="1981"/>
                    </a:lnTo>
                    <a:lnTo>
                      <a:pt x="11347" y="2063"/>
                    </a:lnTo>
                    <a:lnTo>
                      <a:pt x="11381" y="2146"/>
                    </a:lnTo>
                    <a:lnTo>
                      <a:pt x="11413" y="2230"/>
                    </a:lnTo>
                    <a:lnTo>
                      <a:pt x="11442" y="2314"/>
                    </a:lnTo>
                    <a:lnTo>
                      <a:pt x="11469" y="2400"/>
                    </a:lnTo>
                    <a:lnTo>
                      <a:pt x="11494" y="2485"/>
                    </a:lnTo>
                    <a:lnTo>
                      <a:pt x="11517" y="2571"/>
                    </a:lnTo>
                    <a:lnTo>
                      <a:pt x="11538" y="2659"/>
                    </a:lnTo>
                    <a:lnTo>
                      <a:pt x="11556" y="2746"/>
                    </a:lnTo>
                    <a:lnTo>
                      <a:pt x="11573" y="2835"/>
                    </a:lnTo>
                    <a:lnTo>
                      <a:pt x="11587" y="2922"/>
                    </a:lnTo>
                    <a:lnTo>
                      <a:pt x="11598" y="3012"/>
                    </a:lnTo>
                    <a:lnTo>
                      <a:pt x="11608" y="3101"/>
                    </a:lnTo>
                    <a:lnTo>
                      <a:pt x="11616" y="3190"/>
                    </a:lnTo>
                    <a:lnTo>
                      <a:pt x="11621" y="3281"/>
                    </a:lnTo>
                    <a:lnTo>
                      <a:pt x="11624" y="3371"/>
                    </a:lnTo>
                    <a:lnTo>
                      <a:pt x="11624" y="3461"/>
                    </a:lnTo>
                    <a:lnTo>
                      <a:pt x="11622" y="3551"/>
                    </a:lnTo>
                    <a:lnTo>
                      <a:pt x="11619" y="3642"/>
                    </a:lnTo>
                    <a:lnTo>
                      <a:pt x="11619" y="3642"/>
                    </a:lnTo>
                    <a:lnTo>
                      <a:pt x="11619" y="3650"/>
                    </a:lnTo>
                    <a:lnTo>
                      <a:pt x="11619" y="3650"/>
                    </a:lnTo>
                    <a:lnTo>
                      <a:pt x="11615" y="3728"/>
                    </a:lnTo>
                    <a:lnTo>
                      <a:pt x="11608" y="3807"/>
                    </a:lnTo>
                    <a:lnTo>
                      <a:pt x="11602" y="3885"/>
                    </a:lnTo>
                    <a:lnTo>
                      <a:pt x="11594" y="3962"/>
                    </a:lnTo>
                    <a:lnTo>
                      <a:pt x="11586" y="4041"/>
                    </a:lnTo>
                    <a:lnTo>
                      <a:pt x="11576" y="4119"/>
                    </a:lnTo>
                    <a:lnTo>
                      <a:pt x="11565" y="4197"/>
                    </a:lnTo>
                    <a:lnTo>
                      <a:pt x="11553" y="4275"/>
                    </a:lnTo>
                    <a:lnTo>
                      <a:pt x="11541" y="4352"/>
                    </a:lnTo>
                    <a:lnTo>
                      <a:pt x="11527" y="4430"/>
                    </a:lnTo>
                    <a:lnTo>
                      <a:pt x="11512" y="4507"/>
                    </a:lnTo>
                    <a:lnTo>
                      <a:pt x="11497" y="4585"/>
                    </a:lnTo>
                    <a:lnTo>
                      <a:pt x="11480" y="4661"/>
                    </a:lnTo>
                    <a:lnTo>
                      <a:pt x="11462" y="4738"/>
                    </a:lnTo>
                    <a:lnTo>
                      <a:pt x="11444" y="4815"/>
                    </a:lnTo>
                    <a:lnTo>
                      <a:pt x="11424" y="4890"/>
                    </a:lnTo>
                    <a:lnTo>
                      <a:pt x="11424" y="4890"/>
                    </a:lnTo>
                    <a:lnTo>
                      <a:pt x="11421" y="4899"/>
                    </a:lnTo>
                    <a:lnTo>
                      <a:pt x="11417" y="4906"/>
                    </a:lnTo>
                    <a:lnTo>
                      <a:pt x="11412" y="4913"/>
                    </a:lnTo>
                    <a:lnTo>
                      <a:pt x="11405" y="4918"/>
                    </a:lnTo>
                    <a:lnTo>
                      <a:pt x="11399" y="4923"/>
                    </a:lnTo>
                    <a:lnTo>
                      <a:pt x="11391" y="4927"/>
                    </a:lnTo>
                    <a:lnTo>
                      <a:pt x="11382" y="4929"/>
                    </a:lnTo>
                    <a:lnTo>
                      <a:pt x="11374" y="4929"/>
                    </a:lnTo>
                    <a:lnTo>
                      <a:pt x="7299" y="4929"/>
                    </a:lnTo>
                    <a:lnTo>
                      <a:pt x="6681" y="6421"/>
                    </a:lnTo>
                    <a:lnTo>
                      <a:pt x="6681" y="6421"/>
                    </a:lnTo>
                    <a:lnTo>
                      <a:pt x="6678" y="6427"/>
                    </a:lnTo>
                    <a:lnTo>
                      <a:pt x="6674" y="6432"/>
                    </a:lnTo>
                    <a:lnTo>
                      <a:pt x="6669" y="6438"/>
                    </a:lnTo>
                    <a:lnTo>
                      <a:pt x="6664" y="6442"/>
                    </a:lnTo>
                    <a:lnTo>
                      <a:pt x="6657" y="6446"/>
                    </a:lnTo>
                    <a:lnTo>
                      <a:pt x="6651" y="6449"/>
                    </a:lnTo>
                    <a:lnTo>
                      <a:pt x="6645" y="6451"/>
                    </a:lnTo>
                    <a:lnTo>
                      <a:pt x="6637" y="6452"/>
                    </a:lnTo>
                    <a:lnTo>
                      <a:pt x="6637" y="6452"/>
                    </a:lnTo>
                    <a:lnTo>
                      <a:pt x="6634" y="6452"/>
                    </a:lnTo>
                    <a:lnTo>
                      <a:pt x="6634" y="6452"/>
                    </a:lnTo>
                    <a:close/>
                  </a:path>
                </a:pathLst>
              </a:custGeom>
              <a:solidFill>
                <a:srgbClr val="EF4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3133725" y="3171825"/>
                <a:ext cx="3403600" cy="2062163"/>
              </a:xfrm>
              <a:custGeom>
                <a:avLst/>
                <a:gdLst>
                  <a:gd name="T0" fmla="*/ 5350 w 10719"/>
                  <a:gd name="T1" fmla="*/ 6492 h 6494"/>
                  <a:gd name="T2" fmla="*/ 5283 w 10719"/>
                  <a:gd name="T3" fmla="*/ 6457 h 6494"/>
                  <a:gd name="T4" fmla="*/ 4927 w 10719"/>
                  <a:gd name="T5" fmla="*/ 6266 h 6494"/>
                  <a:gd name="T6" fmla="*/ 4394 w 10719"/>
                  <a:gd name="T7" fmla="*/ 5962 h 6494"/>
                  <a:gd name="T8" fmla="*/ 3899 w 10719"/>
                  <a:gd name="T9" fmla="*/ 5654 h 6494"/>
                  <a:gd name="T10" fmla="*/ 3538 w 10719"/>
                  <a:gd name="T11" fmla="*/ 5410 h 6494"/>
                  <a:gd name="T12" fmla="*/ 3157 w 10719"/>
                  <a:gd name="T13" fmla="*/ 5136 h 6494"/>
                  <a:gd name="T14" fmla="*/ 2767 w 10719"/>
                  <a:gd name="T15" fmla="*/ 4833 h 6494"/>
                  <a:gd name="T16" fmla="*/ 2440 w 10719"/>
                  <a:gd name="T17" fmla="*/ 4561 h 6494"/>
                  <a:gd name="T18" fmla="*/ 2031 w 10719"/>
                  <a:gd name="T19" fmla="*/ 4189 h 6494"/>
                  <a:gd name="T20" fmla="*/ 1650 w 10719"/>
                  <a:gd name="T21" fmla="*/ 3808 h 6494"/>
                  <a:gd name="T22" fmla="*/ 1300 w 10719"/>
                  <a:gd name="T23" fmla="*/ 3418 h 6494"/>
                  <a:gd name="T24" fmla="*/ 1120 w 10719"/>
                  <a:gd name="T25" fmla="*/ 3201 h 6494"/>
                  <a:gd name="T26" fmla="*/ 933 w 10719"/>
                  <a:gd name="T27" fmla="*/ 2959 h 6494"/>
                  <a:gd name="T28" fmla="*/ 758 w 10719"/>
                  <a:gd name="T29" fmla="*/ 2714 h 6494"/>
                  <a:gd name="T30" fmla="*/ 595 w 10719"/>
                  <a:gd name="T31" fmla="*/ 2467 h 6494"/>
                  <a:gd name="T32" fmla="*/ 442 w 10719"/>
                  <a:gd name="T33" fmla="*/ 2217 h 6494"/>
                  <a:gd name="T34" fmla="*/ 302 w 10719"/>
                  <a:gd name="T35" fmla="*/ 1966 h 6494"/>
                  <a:gd name="T36" fmla="*/ 173 w 10719"/>
                  <a:gd name="T37" fmla="*/ 1712 h 6494"/>
                  <a:gd name="T38" fmla="*/ 58 w 10719"/>
                  <a:gd name="T39" fmla="*/ 1456 h 6494"/>
                  <a:gd name="T40" fmla="*/ 4 w 10719"/>
                  <a:gd name="T41" fmla="*/ 1326 h 6494"/>
                  <a:gd name="T42" fmla="*/ 0 w 10719"/>
                  <a:gd name="T43" fmla="*/ 1301 h 6494"/>
                  <a:gd name="T44" fmla="*/ 8 w 10719"/>
                  <a:gd name="T45" fmla="*/ 1276 h 6494"/>
                  <a:gd name="T46" fmla="*/ 21 w 10719"/>
                  <a:gd name="T47" fmla="*/ 1264 h 6494"/>
                  <a:gd name="T48" fmla="*/ 45 w 10719"/>
                  <a:gd name="T49" fmla="*/ 1254 h 6494"/>
                  <a:gd name="T50" fmla="*/ 3963 w 10719"/>
                  <a:gd name="T51" fmla="*/ 31 h 6494"/>
                  <a:gd name="T52" fmla="*/ 3980 w 10719"/>
                  <a:gd name="T53" fmla="*/ 10 h 6494"/>
                  <a:gd name="T54" fmla="*/ 4006 w 10719"/>
                  <a:gd name="T55" fmla="*/ 0 h 6494"/>
                  <a:gd name="T56" fmla="*/ 4017 w 10719"/>
                  <a:gd name="T57" fmla="*/ 0 h 6494"/>
                  <a:gd name="T58" fmla="*/ 4042 w 10719"/>
                  <a:gd name="T59" fmla="*/ 10 h 6494"/>
                  <a:gd name="T60" fmla="*/ 6315 w 10719"/>
                  <a:gd name="T61" fmla="*/ 3658 h 6494"/>
                  <a:gd name="T62" fmla="*/ 7287 w 10719"/>
                  <a:gd name="T63" fmla="*/ 1294 h 6494"/>
                  <a:gd name="T64" fmla="*/ 7312 w 10719"/>
                  <a:gd name="T65" fmla="*/ 1278 h 6494"/>
                  <a:gd name="T66" fmla="*/ 10667 w 10719"/>
                  <a:gd name="T67" fmla="*/ 1274 h 6494"/>
                  <a:gd name="T68" fmla="*/ 10692 w 10719"/>
                  <a:gd name="T69" fmla="*/ 1281 h 6494"/>
                  <a:gd name="T70" fmla="*/ 10710 w 10719"/>
                  <a:gd name="T71" fmla="*/ 1298 h 6494"/>
                  <a:gd name="T72" fmla="*/ 10717 w 10719"/>
                  <a:gd name="T73" fmla="*/ 1315 h 6494"/>
                  <a:gd name="T74" fmla="*/ 10717 w 10719"/>
                  <a:gd name="T75" fmla="*/ 1340 h 6494"/>
                  <a:gd name="T76" fmla="*/ 10661 w 10719"/>
                  <a:gd name="T77" fmla="*/ 1474 h 6494"/>
                  <a:gd name="T78" fmla="*/ 10545 w 10719"/>
                  <a:gd name="T79" fmla="*/ 1729 h 6494"/>
                  <a:gd name="T80" fmla="*/ 10416 w 10719"/>
                  <a:gd name="T81" fmla="*/ 1982 h 6494"/>
                  <a:gd name="T82" fmla="*/ 10276 w 10719"/>
                  <a:gd name="T83" fmla="*/ 2232 h 6494"/>
                  <a:gd name="T84" fmla="*/ 10123 w 10719"/>
                  <a:gd name="T85" fmla="*/ 2482 h 6494"/>
                  <a:gd name="T86" fmla="*/ 9959 w 10719"/>
                  <a:gd name="T87" fmla="*/ 2728 h 6494"/>
                  <a:gd name="T88" fmla="*/ 9784 w 10719"/>
                  <a:gd name="T89" fmla="*/ 2971 h 6494"/>
                  <a:gd name="T90" fmla="*/ 9598 w 10719"/>
                  <a:gd name="T91" fmla="*/ 3213 h 6494"/>
                  <a:gd name="T92" fmla="*/ 9418 w 10719"/>
                  <a:gd name="T93" fmla="*/ 3430 h 6494"/>
                  <a:gd name="T94" fmla="*/ 9068 w 10719"/>
                  <a:gd name="T95" fmla="*/ 3818 h 6494"/>
                  <a:gd name="T96" fmla="*/ 8688 w 10719"/>
                  <a:gd name="T97" fmla="*/ 4197 h 6494"/>
                  <a:gd name="T98" fmla="*/ 8279 w 10719"/>
                  <a:gd name="T99" fmla="*/ 4568 h 6494"/>
                  <a:gd name="T100" fmla="*/ 7953 w 10719"/>
                  <a:gd name="T101" fmla="*/ 4839 h 6494"/>
                  <a:gd name="T102" fmla="*/ 7563 w 10719"/>
                  <a:gd name="T103" fmla="*/ 5141 h 6494"/>
                  <a:gd name="T104" fmla="*/ 7184 w 10719"/>
                  <a:gd name="T105" fmla="*/ 5414 h 6494"/>
                  <a:gd name="T106" fmla="*/ 6823 w 10719"/>
                  <a:gd name="T107" fmla="*/ 5656 h 6494"/>
                  <a:gd name="T108" fmla="*/ 6331 w 10719"/>
                  <a:gd name="T109" fmla="*/ 5964 h 6494"/>
                  <a:gd name="T110" fmla="*/ 5799 w 10719"/>
                  <a:gd name="T111" fmla="*/ 6267 h 6494"/>
                  <a:gd name="T112" fmla="*/ 5444 w 10719"/>
                  <a:gd name="T113" fmla="*/ 6457 h 6494"/>
                  <a:gd name="T114" fmla="*/ 5377 w 10719"/>
                  <a:gd name="T115" fmla="*/ 6492 h 6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19" h="6494">
                    <a:moveTo>
                      <a:pt x="5364" y="6494"/>
                    </a:moveTo>
                    <a:lnTo>
                      <a:pt x="5364" y="6494"/>
                    </a:lnTo>
                    <a:lnTo>
                      <a:pt x="5356" y="6494"/>
                    </a:lnTo>
                    <a:lnTo>
                      <a:pt x="5350" y="6492"/>
                    </a:lnTo>
                    <a:lnTo>
                      <a:pt x="5343" y="6490"/>
                    </a:lnTo>
                    <a:lnTo>
                      <a:pt x="5338" y="6487"/>
                    </a:lnTo>
                    <a:lnTo>
                      <a:pt x="5338" y="6487"/>
                    </a:lnTo>
                    <a:lnTo>
                      <a:pt x="5283" y="6457"/>
                    </a:lnTo>
                    <a:lnTo>
                      <a:pt x="5201" y="6414"/>
                    </a:lnTo>
                    <a:lnTo>
                      <a:pt x="5201" y="6414"/>
                    </a:lnTo>
                    <a:lnTo>
                      <a:pt x="5031" y="6323"/>
                    </a:lnTo>
                    <a:lnTo>
                      <a:pt x="4927" y="6266"/>
                    </a:lnTo>
                    <a:lnTo>
                      <a:pt x="4809" y="6201"/>
                    </a:lnTo>
                    <a:lnTo>
                      <a:pt x="4680" y="6129"/>
                    </a:lnTo>
                    <a:lnTo>
                      <a:pt x="4542" y="6049"/>
                    </a:lnTo>
                    <a:lnTo>
                      <a:pt x="4394" y="5962"/>
                    </a:lnTo>
                    <a:lnTo>
                      <a:pt x="4236" y="5866"/>
                    </a:lnTo>
                    <a:lnTo>
                      <a:pt x="4071" y="5764"/>
                    </a:lnTo>
                    <a:lnTo>
                      <a:pt x="3986" y="5710"/>
                    </a:lnTo>
                    <a:lnTo>
                      <a:pt x="3899" y="5654"/>
                    </a:lnTo>
                    <a:lnTo>
                      <a:pt x="3811" y="5595"/>
                    </a:lnTo>
                    <a:lnTo>
                      <a:pt x="3721" y="5535"/>
                    </a:lnTo>
                    <a:lnTo>
                      <a:pt x="3631" y="5473"/>
                    </a:lnTo>
                    <a:lnTo>
                      <a:pt x="3538" y="5410"/>
                    </a:lnTo>
                    <a:lnTo>
                      <a:pt x="3444" y="5345"/>
                    </a:lnTo>
                    <a:lnTo>
                      <a:pt x="3350" y="5277"/>
                    </a:lnTo>
                    <a:lnTo>
                      <a:pt x="3254" y="5208"/>
                    </a:lnTo>
                    <a:lnTo>
                      <a:pt x="3157" y="5136"/>
                    </a:lnTo>
                    <a:lnTo>
                      <a:pt x="3060" y="5063"/>
                    </a:lnTo>
                    <a:lnTo>
                      <a:pt x="2963" y="4988"/>
                    </a:lnTo>
                    <a:lnTo>
                      <a:pt x="2865" y="4912"/>
                    </a:lnTo>
                    <a:lnTo>
                      <a:pt x="2767" y="4833"/>
                    </a:lnTo>
                    <a:lnTo>
                      <a:pt x="2767" y="4833"/>
                    </a:lnTo>
                    <a:lnTo>
                      <a:pt x="2656" y="4743"/>
                    </a:lnTo>
                    <a:lnTo>
                      <a:pt x="2547" y="4653"/>
                    </a:lnTo>
                    <a:lnTo>
                      <a:pt x="2440" y="4561"/>
                    </a:lnTo>
                    <a:lnTo>
                      <a:pt x="2336" y="4469"/>
                    </a:lnTo>
                    <a:lnTo>
                      <a:pt x="2232" y="4376"/>
                    </a:lnTo>
                    <a:lnTo>
                      <a:pt x="2130" y="4283"/>
                    </a:lnTo>
                    <a:lnTo>
                      <a:pt x="2031" y="4189"/>
                    </a:lnTo>
                    <a:lnTo>
                      <a:pt x="1933" y="4094"/>
                    </a:lnTo>
                    <a:lnTo>
                      <a:pt x="1837" y="3999"/>
                    </a:lnTo>
                    <a:lnTo>
                      <a:pt x="1742" y="3904"/>
                    </a:lnTo>
                    <a:lnTo>
                      <a:pt x="1650" y="3808"/>
                    </a:lnTo>
                    <a:lnTo>
                      <a:pt x="1559" y="3711"/>
                    </a:lnTo>
                    <a:lnTo>
                      <a:pt x="1471" y="3614"/>
                    </a:lnTo>
                    <a:lnTo>
                      <a:pt x="1384" y="3516"/>
                    </a:lnTo>
                    <a:lnTo>
                      <a:pt x="1300" y="3418"/>
                    </a:lnTo>
                    <a:lnTo>
                      <a:pt x="1217" y="3320"/>
                    </a:lnTo>
                    <a:lnTo>
                      <a:pt x="1217" y="3320"/>
                    </a:lnTo>
                    <a:lnTo>
                      <a:pt x="1168" y="3260"/>
                    </a:lnTo>
                    <a:lnTo>
                      <a:pt x="1120" y="3201"/>
                    </a:lnTo>
                    <a:lnTo>
                      <a:pt x="1072" y="3141"/>
                    </a:lnTo>
                    <a:lnTo>
                      <a:pt x="1024" y="3080"/>
                    </a:lnTo>
                    <a:lnTo>
                      <a:pt x="978" y="3020"/>
                    </a:lnTo>
                    <a:lnTo>
                      <a:pt x="933" y="2959"/>
                    </a:lnTo>
                    <a:lnTo>
                      <a:pt x="888" y="2898"/>
                    </a:lnTo>
                    <a:lnTo>
                      <a:pt x="844" y="2837"/>
                    </a:lnTo>
                    <a:lnTo>
                      <a:pt x="801" y="2776"/>
                    </a:lnTo>
                    <a:lnTo>
                      <a:pt x="758" y="2714"/>
                    </a:lnTo>
                    <a:lnTo>
                      <a:pt x="716" y="2652"/>
                    </a:lnTo>
                    <a:lnTo>
                      <a:pt x="675" y="2591"/>
                    </a:lnTo>
                    <a:lnTo>
                      <a:pt x="635" y="2529"/>
                    </a:lnTo>
                    <a:lnTo>
                      <a:pt x="595" y="2467"/>
                    </a:lnTo>
                    <a:lnTo>
                      <a:pt x="556" y="2405"/>
                    </a:lnTo>
                    <a:lnTo>
                      <a:pt x="517" y="2342"/>
                    </a:lnTo>
                    <a:lnTo>
                      <a:pt x="479" y="2280"/>
                    </a:lnTo>
                    <a:lnTo>
                      <a:pt x="442" y="2217"/>
                    </a:lnTo>
                    <a:lnTo>
                      <a:pt x="407" y="2155"/>
                    </a:lnTo>
                    <a:lnTo>
                      <a:pt x="371" y="2092"/>
                    </a:lnTo>
                    <a:lnTo>
                      <a:pt x="337" y="2028"/>
                    </a:lnTo>
                    <a:lnTo>
                      <a:pt x="302" y="1966"/>
                    </a:lnTo>
                    <a:lnTo>
                      <a:pt x="270" y="1902"/>
                    </a:lnTo>
                    <a:lnTo>
                      <a:pt x="236" y="1839"/>
                    </a:lnTo>
                    <a:lnTo>
                      <a:pt x="205" y="1775"/>
                    </a:lnTo>
                    <a:lnTo>
                      <a:pt x="173" y="1712"/>
                    </a:lnTo>
                    <a:lnTo>
                      <a:pt x="144" y="1648"/>
                    </a:lnTo>
                    <a:lnTo>
                      <a:pt x="114" y="1584"/>
                    </a:lnTo>
                    <a:lnTo>
                      <a:pt x="86" y="1519"/>
                    </a:lnTo>
                    <a:lnTo>
                      <a:pt x="58" y="1456"/>
                    </a:lnTo>
                    <a:lnTo>
                      <a:pt x="31" y="1392"/>
                    </a:lnTo>
                    <a:lnTo>
                      <a:pt x="4" y="1327"/>
                    </a:lnTo>
                    <a:lnTo>
                      <a:pt x="4" y="1326"/>
                    </a:lnTo>
                    <a:lnTo>
                      <a:pt x="4" y="1326"/>
                    </a:lnTo>
                    <a:lnTo>
                      <a:pt x="2" y="1320"/>
                    </a:lnTo>
                    <a:lnTo>
                      <a:pt x="0" y="1313"/>
                    </a:lnTo>
                    <a:lnTo>
                      <a:pt x="0" y="1308"/>
                    </a:lnTo>
                    <a:lnTo>
                      <a:pt x="0" y="1301"/>
                    </a:lnTo>
                    <a:lnTo>
                      <a:pt x="1" y="1295"/>
                    </a:lnTo>
                    <a:lnTo>
                      <a:pt x="2" y="1288"/>
                    </a:lnTo>
                    <a:lnTo>
                      <a:pt x="5" y="1283"/>
                    </a:lnTo>
                    <a:lnTo>
                      <a:pt x="8" y="1276"/>
                    </a:lnTo>
                    <a:lnTo>
                      <a:pt x="8" y="1276"/>
                    </a:lnTo>
                    <a:lnTo>
                      <a:pt x="11" y="1272"/>
                    </a:lnTo>
                    <a:lnTo>
                      <a:pt x="16" y="1267"/>
                    </a:lnTo>
                    <a:lnTo>
                      <a:pt x="21" y="1264"/>
                    </a:lnTo>
                    <a:lnTo>
                      <a:pt x="27" y="1260"/>
                    </a:lnTo>
                    <a:lnTo>
                      <a:pt x="32" y="1257"/>
                    </a:lnTo>
                    <a:lnTo>
                      <a:pt x="38" y="1255"/>
                    </a:lnTo>
                    <a:lnTo>
                      <a:pt x="45" y="1254"/>
                    </a:lnTo>
                    <a:lnTo>
                      <a:pt x="51" y="1254"/>
                    </a:lnTo>
                    <a:lnTo>
                      <a:pt x="3445" y="1254"/>
                    </a:lnTo>
                    <a:lnTo>
                      <a:pt x="3963" y="31"/>
                    </a:lnTo>
                    <a:lnTo>
                      <a:pt x="3963" y="31"/>
                    </a:lnTo>
                    <a:lnTo>
                      <a:pt x="3966" y="25"/>
                    </a:lnTo>
                    <a:lnTo>
                      <a:pt x="3971" y="19"/>
                    </a:lnTo>
                    <a:lnTo>
                      <a:pt x="3975" y="14"/>
                    </a:lnTo>
                    <a:lnTo>
                      <a:pt x="3980" y="10"/>
                    </a:lnTo>
                    <a:lnTo>
                      <a:pt x="3987" y="5"/>
                    </a:lnTo>
                    <a:lnTo>
                      <a:pt x="3993" y="3"/>
                    </a:lnTo>
                    <a:lnTo>
                      <a:pt x="4000" y="1"/>
                    </a:lnTo>
                    <a:lnTo>
                      <a:pt x="4006" y="0"/>
                    </a:lnTo>
                    <a:lnTo>
                      <a:pt x="4006" y="0"/>
                    </a:lnTo>
                    <a:lnTo>
                      <a:pt x="4011" y="0"/>
                    </a:lnTo>
                    <a:lnTo>
                      <a:pt x="4011" y="0"/>
                    </a:lnTo>
                    <a:lnTo>
                      <a:pt x="4017" y="0"/>
                    </a:lnTo>
                    <a:lnTo>
                      <a:pt x="4024" y="1"/>
                    </a:lnTo>
                    <a:lnTo>
                      <a:pt x="4030" y="3"/>
                    </a:lnTo>
                    <a:lnTo>
                      <a:pt x="4036" y="6"/>
                    </a:lnTo>
                    <a:lnTo>
                      <a:pt x="4042" y="10"/>
                    </a:lnTo>
                    <a:lnTo>
                      <a:pt x="4046" y="14"/>
                    </a:lnTo>
                    <a:lnTo>
                      <a:pt x="4051" y="18"/>
                    </a:lnTo>
                    <a:lnTo>
                      <a:pt x="4055" y="24"/>
                    </a:lnTo>
                    <a:lnTo>
                      <a:pt x="6315" y="3658"/>
                    </a:lnTo>
                    <a:lnTo>
                      <a:pt x="7280" y="1307"/>
                    </a:lnTo>
                    <a:lnTo>
                      <a:pt x="7280" y="1307"/>
                    </a:lnTo>
                    <a:lnTo>
                      <a:pt x="7283" y="1300"/>
                    </a:lnTo>
                    <a:lnTo>
                      <a:pt x="7287" y="1294"/>
                    </a:lnTo>
                    <a:lnTo>
                      <a:pt x="7293" y="1288"/>
                    </a:lnTo>
                    <a:lnTo>
                      <a:pt x="7299" y="1284"/>
                    </a:lnTo>
                    <a:lnTo>
                      <a:pt x="7306" y="1280"/>
                    </a:lnTo>
                    <a:lnTo>
                      <a:pt x="7312" y="1278"/>
                    </a:lnTo>
                    <a:lnTo>
                      <a:pt x="7320" y="1275"/>
                    </a:lnTo>
                    <a:lnTo>
                      <a:pt x="7327" y="1274"/>
                    </a:lnTo>
                    <a:lnTo>
                      <a:pt x="10667" y="1274"/>
                    </a:lnTo>
                    <a:lnTo>
                      <a:pt x="10667" y="1274"/>
                    </a:lnTo>
                    <a:lnTo>
                      <a:pt x="10673" y="1275"/>
                    </a:lnTo>
                    <a:lnTo>
                      <a:pt x="10680" y="1276"/>
                    </a:lnTo>
                    <a:lnTo>
                      <a:pt x="10686" y="1279"/>
                    </a:lnTo>
                    <a:lnTo>
                      <a:pt x="10692" y="1281"/>
                    </a:lnTo>
                    <a:lnTo>
                      <a:pt x="10697" y="1284"/>
                    </a:lnTo>
                    <a:lnTo>
                      <a:pt x="10702" y="1288"/>
                    </a:lnTo>
                    <a:lnTo>
                      <a:pt x="10707" y="1293"/>
                    </a:lnTo>
                    <a:lnTo>
                      <a:pt x="10710" y="1298"/>
                    </a:lnTo>
                    <a:lnTo>
                      <a:pt x="10710" y="1298"/>
                    </a:lnTo>
                    <a:lnTo>
                      <a:pt x="10713" y="1303"/>
                    </a:lnTo>
                    <a:lnTo>
                      <a:pt x="10716" y="1309"/>
                    </a:lnTo>
                    <a:lnTo>
                      <a:pt x="10717" y="1315"/>
                    </a:lnTo>
                    <a:lnTo>
                      <a:pt x="10719" y="1322"/>
                    </a:lnTo>
                    <a:lnTo>
                      <a:pt x="10719" y="1327"/>
                    </a:lnTo>
                    <a:lnTo>
                      <a:pt x="10719" y="1334"/>
                    </a:lnTo>
                    <a:lnTo>
                      <a:pt x="10717" y="1340"/>
                    </a:lnTo>
                    <a:lnTo>
                      <a:pt x="10715" y="1347"/>
                    </a:lnTo>
                    <a:lnTo>
                      <a:pt x="10715" y="1347"/>
                    </a:lnTo>
                    <a:lnTo>
                      <a:pt x="10688" y="1410"/>
                    </a:lnTo>
                    <a:lnTo>
                      <a:pt x="10661" y="1474"/>
                    </a:lnTo>
                    <a:lnTo>
                      <a:pt x="10633" y="1538"/>
                    </a:lnTo>
                    <a:lnTo>
                      <a:pt x="10604" y="1602"/>
                    </a:lnTo>
                    <a:lnTo>
                      <a:pt x="10575" y="1665"/>
                    </a:lnTo>
                    <a:lnTo>
                      <a:pt x="10545" y="1729"/>
                    </a:lnTo>
                    <a:lnTo>
                      <a:pt x="10513" y="1792"/>
                    </a:lnTo>
                    <a:lnTo>
                      <a:pt x="10482" y="1855"/>
                    </a:lnTo>
                    <a:lnTo>
                      <a:pt x="10450" y="1919"/>
                    </a:lnTo>
                    <a:lnTo>
                      <a:pt x="10416" y="1982"/>
                    </a:lnTo>
                    <a:lnTo>
                      <a:pt x="10382" y="2044"/>
                    </a:lnTo>
                    <a:lnTo>
                      <a:pt x="10347" y="2107"/>
                    </a:lnTo>
                    <a:lnTo>
                      <a:pt x="10311" y="2170"/>
                    </a:lnTo>
                    <a:lnTo>
                      <a:pt x="10276" y="2232"/>
                    </a:lnTo>
                    <a:lnTo>
                      <a:pt x="10239" y="2295"/>
                    </a:lnTo>
                    <a:lnTo>
                      <a:pt x="10201" y="2358"/>
                    </a:lnTo>
                    <a:lnTo>
                      <a:pt x="10162" y="2419"/>
                    </a:lnTo>
                    <a:lnTo>
                      <a:pt x="10123" y="2482"/>
                    </a:lnTo>
                    <a:lnTo>
                      <a:pt x="10084" y="2543"/>
                    </a:lnTo>
                    <a:lnTo>
                      <a:pt x="10042" y="2605"/>
                    </a:lnTo>
                    <a:lnTo>
                      <a:pt x="10001" y="2666"/>
                    </a:lnTo>
                    <a:lnTo>
                      <a:pt x="9959" y="2728"/>
                    </a:lnTo>
                    <a:lnTo>
                      <a:pt x="9917" y="2788"/>
                    </a:lnTo>
                    <a:lnTo>
                      <a:pt x="9873" y="2850"/>
                    </a:lnTo>
                    <a:lnTo>
                      <a:pt x="9830" y="2911"/>
                    </a:lnTo>
                    <a:lnTo>
                      <a:pt x="9784" y="2971"/>
                    </a:lnTo>
                    <a:lnTo>
                      <a:pt x="9739" y="3033"/>
                    </a:lnTo>
                    <a:lnTo>
                      <a:pt x="9693" y="3092"/>
                    </a:lnTo>
                    <a:lnTo>
                      <a:pt x="9646" y="3152"/>
                    </a:lnTo>
                    <a:lnTo>
                      <a:pt x="9598" y="3213"/>
                    </a:lnTo>
                    <a:lnTo>
                      <a:pt x="9550" y="3272"/>
                    </a:lnTo>
                    <a:lnTo>
                      <a:pt x="9500" y="3332"/>
                    </a:lnTo>
                    <a:lnTo>
                      <a:pt x="9500" y="3332"/>
                    </a:lnTo>
                    <a:lnTo>
                      <a:pt x="9418" y="3430"/>
                    </a:lnTo>
                    <a:lnTo>
                      <a:pt x="9333" y="3527"/>
                    </a:lnTo>
                    <a:lnTo>
                      <a:pt x="9247" y="3624"/>
                    </a:lnTo>
                    <a:lnTo>
                      <a:pt x="9158" y="3722"/>
                    </a:lnTo>
                    <a:lnTo>
                      <a:pt x="9068" y="3818"/>
                    </a:lnTo>
                    <a:lnTo>
                      <a:pt x="8975" y="3913"/>
                    </a:lnTo>
                    <a:lnTo>
                      <a:pt x="8881" y="4009"/>
                    </a:lnTo>
                    <a:lnTo>
                      <a:pt x="8785" y="4103"/>
                    </a:lnTo>
                    <a:lnTo>
                      <a:pt x="8688" y="4197"/>
                    </a:lnTo>
                    <a:lnTo>
                      <a:pt x="8588" y="4291"/>
                    </a:lnTo>
                    <a:lnTo>
                      <a:pt x="8486" y="4384"/>
                    </a:lnTo>
                    <a:lnTo>
                      <a:pt x="8384" y="4477"/>
                    </a:lnTo>
                    <a:lnTo>
                      <a:pt x="8279" y="4568"/>
                    </a:lnTo>
                    <a:lnTo>
                      <a:pt x="8172" y="4659"/>
                    </a:lnTo>
                    <a:lnTo>
                      <a:pt x="8063" y="4750"/>
                    </a:lnTo>
                    <a:lnTo>
                      <a:pt x="7953" y="4839"/>
                    </a:lnTo>
                    <a:lnTo>
                      <a:pt x="7953" y="4839"/>
                    </a:lnTo>
                    <a:lnTo>
                      <a:pt x="7854" y="4917"/>
                    </a:lnTo>
                    <a:lnTo>
                      <a:pt x="7757" y="4994"/>
                    </a:lnTo>
                    <a:lnTo>
                      <a:pt x="7660" y="5068"/>
                    </a:lnTo>
                    <a:lnTo>
                      <a:pt x="7563" y="5141"/>
                    </a:lnTo>
                    <a:lnTo>
                      <a:pt x="7467" y="5212"/>
                    </a:lnTo>
                    <a:lnTo>
                      <a:pt x="7372" y="5281"/>
                    </a:lnTo>
                    <a:lnTo>
                      <a:pt x="7278" y="5348"/>
                    </a:lnTo>
                    <a:lnTo>
                      <a:pt x="7184" y="5414"/>
                    </a:lnTo>
                    <a:lnTo>
                      <a:pt x="7092" y="5477"/>
                    </a:lnTo>
                    <a:lnTo>
                      <a:pt x="7001" y="5538"/>
                    </a:lnTo>
                    <a:lnTo>
                      <a:pt x="6912" y="5599"/>
                    </a:lnTo>
                    <a:lnTo>
                      <a:pt x="6823" y="5656"/>
                    </a:lnTo>
                    <a:lnTo>
                      <a:pt x="6737" y="5712"/>
                    </a:lnTo>
                    <a:lnTo>
                      <a:pt x="6651" y="5766"/>
                    </a:lnTo>
                    <a:lnTo>
                      <a:pt x="6487" y="5869"/>
                    </a:lnTo>
                    <a:lnTo>
                      <a:pt x="6331" y="5964"/>
                    </a:lnTo>
                    <a:lnTo>
                      <a:pt x="6183" y="6050"/>
                    </a:lnTo>
                    <a:lnTo>
                      <a:pt x="6044" y="6130"/>
                    </a:lnTo>
                    <a:lnTo>
                      <a:pt x="5916" y="6202"/>
                    </a:lnTo>
                    <a:lnTo>
                      <a:pt x="5799" y="6267"/>
                    </a:lnTo>
                    <a:lnTo>
                      <a:pt x="5695" y="6323"/>
                    </a:lnTo>
                    <a:lnTo>
                      <a:pt x="5526" y="6414"/>
                    </a:lnTo>
                    <a:lnTo>
                      <a:pt x="5526" y="6414"/>
                    </a:lnTo>
                    <a:lnTo>
                      <a:pt x="5444" y="6457"/>
                    </a:lnTo>
                    <a:lnTo>
                      <a:pt x="5390" y="6487"/>
                    </a:lnTo>
                    <a:lnTo>
                      <a:pt x="5390" y="6487"/>
                    </a:lnTo>
                    <a:lnTo>
                      <a:pt x="5383" y="6490"/>
                    </a:lnTo>
                    <a:lnTo>
                      <a:pt x="5377" y="6492"/>
                    </a:lnTo>
                    <a:lnTo>
                      <a:pt x="5370" y="6494"/>
                    </a:lnTo>
                    <a:lnTo>
                      <a:pt x="5364" y="6494"/>
                    </a:lnTo>
                    <a:lnTo>
                      <a:pt x="5364" y="6494"/>
                    </a:lnTo>
                    <a:close/>
                  </a:path>
                </a:pathLst>
              </a:custGeom>
              <a:solidFill>
                <a:srgbClr val="EF4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2" r:id="rId5"/>
    <p:sldLayoutId id="2147483661" r:id="rId6"/>
    <p:sldLayoutId id="2147483659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91880" y="2571750"/>
            <a:ext cx="5113338" cy="688557"/>
          </a:xfrm>
        </p:spPr>
        <p:txBody>
          <a:bodyPr/>
          <a:lstStyle/>
          <a:p>
            <a:r>
              <a:rPr lang="en-US" altLang="ko-KR" dirty="0"/>
              <a:t>LOS Data Analysis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68344" y="3867894"/>
            <a:ext cx="1368152" cy="338554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7109018032</a:t>
            </a:r>
            <a:r>
              <a:rPr kumimoji="0" lang="zh-TW" alt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謝綺珊</a:t>
            </a:r>
            <a:endParaRPr kumimoji="0" lang="en-US" altLang="zh-TW" sz="11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altLang="ko-KR" sz="11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7109018037</a:t>
            </a:r>
            <a:r>
              <a:rPr lang="zh-TW" altLang="en-US" sz="11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李蕙君</a:t>
            </a:r>
            <a:endParaRPr kumimoji="0" lang="en-US" altLang="ko-KR" sz="11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221672"/>
            <a:ext cx="8064896" cy="533400"/>
          </a:xfrm>
        </p:spPr>
        <p:txBody>
          <a:bodyPr/>
          <a:lstStyle/>
          <a:p>
            <a:r>
              <a:rPr lang="en-US" altLang="ko-KR" dirty="0"/>
              <a:t>Cox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3"/>
              <p:cNvSpPr txBox="1">
                <a:spLocks/>
              </p:cNvSpPr>
              <p:nvPr/>
            </p:nvSpPr>
            <p:spPr>
              <a:xfrm>
                <a:off x="467544" y="1203598"/>
                <a:ext cx="8064896" cy="3565720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defPPr>
                  <a:defRPr lang="ko-KR"/>
                </a:defPPr>
                <a:lvl1pPr indent="0">
                  <a:spcBef>
                    <a:spcPts val="0"/>
                  </a:spcBef>
                  <a:buFont typeface="Arial" pitchFamily="34" charset="0"/>
                  <a:buNone/>
                  <a:defRPr sz="1000" b="0" i="0" baseline="0">
                    <a:effectLst/>
                    <a:latin typeface="Tahoma" pitchFamily="34" charset="0"/>
                    <a:ea typeface="+mj-ea"/>
                    <a:cs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TW" altLang="en-US" sz="1400" dirty="0">
                    <a:latin typeface="Calibri" panose="020F0502020204030204" pitchFamily="34" charset="0"/>
                    <a:ea typeface="Tahoma" pitchFamily="34" charset="0"/>
                  </a:rPr>
                  <a:t>假設解釋變數對風險的作用是成比例，則</a:t>
                </a:r>
                <a:r>
                  <a:rPr lang="en-US" altLang="zh-TW" sz="1400" dirty="0">
                    <a:latin typeface="Calibri" panose="020F0502020204030204" pitchFamily="34" charset="0"/>
                    <a:ea typeface="Tahoma" pitchFamily="34" charset="0"/>
                  </a:rPr>
                  <a:t>hazard function</a:t>
                </a:r>
                <a:r>
                  <a:rPr lang="zh-TW" altLang="en-US" sz="1400" dirty="0">
                    <a:latin typeface="Calibri" panose="020F0502020204030204" pitchFamily="34" charset="0"/>
                    <a:ea typeface="Tahoma" pitchFamily="34" charset="0"/>
                  </a:rPr>
                  <a:t>和基線風險度</a:t>
                </a:r>
                <a:r>
                  <a:rPr lang="en-US" altLang="zh-TW" sz="1400" dirty="0">
                    <a:latin typeface="Calibri" panose="020F0502020204030204" pitchFamily="34" charset="0"/>
                    <a:ea typeface="Tahoma" pitchFamily="34" charset="0"/>
                  </a:rPr>
                  <a:t>(baseline hazard)</a:t>
                </a:r>
                <a:r>
                  <a:rPr lang="zh-TW" altLang="en-US" sz="1400" dirty="0">
                    <a:latin typeface="Calibri" panose="020F0502020204030204" pitchFamily="34" charset="0"/>
                    <a:ea typeface="Tahoma" pitchFamily="34" charset="0"/>
                  </a:rPr>
                  <a:t>的關係可表示為</a:t>
                </a:r>
                <a:endParaRPr lang="en-US" altLang="zh-TW" sz="1400" dirty="0">
                  <a:latin typeface="Calibri" panose="020F0502020204030204" pitchFamily="34" charset="0"/>
                  <a:ea typeface="Tahoma" pitchFamily="34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𝑡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Calibri" panose="020F0502020204030204" pitchFamily="34" charset="0"/>
                  <a:ea typeface="Tahoma" pitchFamily="34" charset="0"/>
                </a:endParaRPr>
              </a:p>
              <a:p>
                <a:pPr>
                  <a:defRPr/>
                </a:pPr>
                <a:endParaRPr lang="en-US" altLang="ko-KR" sz="1400" dirty="0">
                  <a:latin typeface="Calibri" panose="020F0502020204030204" pitchFamily="34" charset="0"/>
                  <a:ea typeface="Tahoma" pitchFamily="34" charset="0"/>
                </a:endParaRPr>
              </a:p>
              <a:p>
                <a:pPr>
                  <a:defRPr/>
                </a:pPr>
                <a:r>
                  <a:rPr lang="zh-TW" altLang="en-US" sz="1400" dirty="0"/>
                  <a:t>比例風險假設 </a:t>
                </a:r>
                <a:r>
                  <a:rPr lang="en-US" altLang="zh-TW" sz="1400" dirty="0"/>
                  <a:t>: </a:t>
                </a:r>
                <a:r>
                  <a:rPr lang="zh-TW" altLang="en-US" sz="1400" dirty="0"/>
                  <a:t>解釋變量對與風險的作用所帶來的風險比是不隨時間改變</a:t>
                </a:r>
                <a:endParaRPr lang="en-US" altLang="zh-TW" sz="1400" dirty="0"/>
              </a:p>
              <a:p>
                <a:pPr>
                  <a:defRPr/>
                </a:pPr>
                <a:endParaRPr lang="en-US" altLang="zh-TW" sz="14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TW" sz="14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d>
                        </m:e>
                      </m:func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TW" sz="1400" dirty="0"/>
              </a:p>
              <a:p>
                <a:pPr>
                  <a:lnSpc>
                    <a:spcPct val="2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TW" sz="1400" dirty="0"/>
              </a:p>
              <a:p>
                <a:pPr>
                  <a:lnSpc>
                    <a:spcPct val="200000"/>
                  </a:lnSpc>
                  <a:defRPr/>
                </a:pPr>
                <a:r>
                  <a:rPr lang="zh-TW" altLang="en-US" sz="1400" dirty="0">
                    <a:latin typeface="Calibri" panose="020F0502020204030204" pitchFamily="34" charset="0"/>
                    <a:ea typeface="Tahoma" pitchFamily="34" charset="0"/>
                  </a:rPr>
                  <a:t>因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ea typeface="Tahoma" pitchFamily="34" charset="0"/>
                  </a:rPr>
                  <a:t> 為一定值，故可以推出 </a:t>
                </a:r>
                <a:r>
                  <a:rPr lang="en-US" altLang="ko-KR" sz="1400" dirty="0">
                    <a:latin typeface="Calibri" panose="020F0502020204030204" pitchFamily="34" charset="0"/>
                    <a:ea typeface="Tahoma" pitchFamily="34" charset="0"/>
                  </a:rPr>
                  <a:t>Cox Regression </a:t>
                </a:r>
                <a:r>
                  <a:rPr lang="zh-TW" altLang="en-US" sz="1400" dirty="0">
                    <a:latin typeface="Calibri" panose="020F0502020204030204" pitchFamily="34" charset="0"/>
                    <a:ea typeface="Tahoma" pitchFamily="34" charset="0"/>
                  </a:rPr>
                  <a:t>為</a:t>
                </a:r>
                <a:endParaRPr lang="en-US" altLang="zh-TW" sz="1400" dirty="0">
                  <a:latin typeface="Calibri" panose="020F0502020204030204" pitchFamily="34" charset="0"/>
                  <a:ea typeface="Tahoma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𝐻𝑅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h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|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Tahoma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+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  <a:ea typeface="Tahoma" pitchFamily="34" charset="0"/>
                        </a:rPr>
                        <m:t>𝜀</m:t>
                      </m:r>
                    </m:oMath>
                  </m:oMathPara>
                </a14:m>
                <a:endParaRPr lang="en-US" altLang="ko-KR" sz="1400" dirty="0">
                  <a:latin typeface="Calibri" panose="020F0502020204030204" pitchFamily="34" charset="0"/>
                  <a:ea typeface="Tahoma" pitchFamily="34" charset="0"/>
                </a:endParaRPr>
              </a:p>
              <a:p>
                <a:pPr>
                  <a:defRPr/>
                </a:pPr>
                <a:endParaRPr lang="en-US" altLang="ko-KR" sz="1200" dirty="0">
                  <a:latin typeface="Calibri" panose="020F0502020204030204" pitchFamily="34" charset="0"/>
                  <a:ea typeface="Tahoma" pitchFamily="34" charset="0"/>
                </a:endParaRPr>
              </a:p>
            </p:txBody>
          </p:sp>
        </mc:Choice>
        <mc:Fallback xmlns="">
          <p:sp>
            <p:nvSpPr>
              <p:cNvPr id="10" name="텍스트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8064896" cy="3565720"/>
              </a:xfrm>
              <a:prstGeom prst="rect">
                <a:avLst/>
              </a:prstGeom>
              <a:blipFill>
                <a:blip r:embed="rId2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4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194778"/>
            <a:ext cx="8064896" cy="533400"/>
          </a:xfrm>
        </p:spPr>
        <p:txBody>
          <a:bodyPr/>
          <a:lstStyle/>
          <a:p>
            <a:r>
              <a:rPr lang="en-US" altLang="ko-KR" dirty="0"/>
              <a:t>Cox Regression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827584" y="1381485"/>
            <a:ext cx="194421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endParaRPr lang="en-US" altLang="ko-KR" sz="1200" dirty="0">
              <a:latin typeface="Calibri" panose="020F0502020204030204" pitchFamily="34" charset="0"/>
              <a:ea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EB61E7-D77B-4A9C-B0D3-B0510D9202C6}"/>
                  </a:ext>
                </a:extLst>
              </p:cNvPr>
              <p:cNvSpPr/>
              <p:nvPr/>
            </p:nvSpPr>
            <p:spPr>
              <a:xfrm>
                <a:off x="276881" y="894420"/>
                <a:ext cx="8496944" cy="4214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/>
                  <a:t>Cox </a:t>
                </a:r>
                <a:r>
                  <a:rPr lang="zh-TW" altLang="en-US" sz="1200" dirty="0"/>
                  <a:t>比例風險模型下的概似函數為</a:t>
                </a:r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Tahoma" pitchFamily="34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func>
                                <m:func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trlPr>
                                            <a:rPr lang="en-US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Tahoma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Tahoma" pitchFamily="34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Tahoma" pitchFamily="34" charset="0"/>
                                            </a:rPr>
                                            <m:t>)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func>
                                <m:func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trlPr>
                                            <a:rPr lang="en-US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Tahoma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Tahoma" pitchFamily="34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Tahoma" pitchFamily="34" charset="0"/>
                                            </a:rPr>
                                            <m:t>)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Tahoma" pitchFamily="34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  <a:ea typeface="Tahoma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1−</m:t>
                                  </m:r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1200" dirty="0"/>
              </a:p>
              <a:p>
                <a:endParaRPr lang="en-US" altLang="zh-TW" sz="1200" dirty="0"/>
              </a:p>
              <a:p>
                <a:r>
                  <a:rPr lang="zh-TW" altLang="en-US" sz="1200" dirty="0"/>
                  <a:t>無法估計，所以使用</a:t>
                </a:r>
                <a:r>
                  <a:rPr lang="en-US" altLang="zh-TW" sz="1200" dirty="0"/>
                  <a:t>partial likelihood</a:t>
                </a:r>
                <a:r>
                  <a:rPr lang="zh-TW" altLang="en-US" sz="1200" dirty="0"/>
                  <a:t>，它漸進一致</a:t>
                </a:r>
                <a:r>
                  <a:rPr lang="en-US" altLang="zh-TW" sz="1200" dirty="0"/>
                  <a:t>(asymptotically the same)</a:t>
                </a:r>
                <a:r>
                  <a:rPr lang="zh-TW" altLang="en-US" sz="1200" dirty="0"/>
                  <a:t>完整的</a:t>
                </a:r>
                <a:r>
                  <a:rPr lang="en-US" altLang="zh-TW" sz="1200" dirty="0"/>
                  <a:t>likelihood</a:t>
                </a:r>
              </a:p>
              <a:p>
                <a:endParaRPr lang="en-US" altLang="zh-TW" sz="1200" dirty="0"/>
              </a:p>
              <a:p>
                <a:r>
                  <a:rPr lang="zh-TW" altLang="en-US" sz="1200" dirty="0"/>
                  <a:t>時間點發生事件的條件機率為</a:t>
                </a:r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1200" dirty="0"/>
              </a:p>
              <a:p>
                <a:r>
                  <a:rPr lang="zh-TW" altLang="en-US" sz="12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dirty="0"/>
                  <a:t>為實驗對象，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1200" dirty="0"/>
                  <a:t>為解釋變數，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1200" dirty="0"/>
                  <a:t>為生存時間</a:t>
                </a:r>
                <a:endParaRPr lang="en-US" altLang="zh-TW" sz="1200" dirty="0"/>
              </a:p>
              <a:p>
                <a:endParaRPr lang="en-US" altLang="zh-TW" sz="1200" dirty="0"/>
              </a:p>
              <a:p>
                <a:r>
                  <a:rPr lang="zh-TW" altLang="en-US" sz="1200" dirty="0"/>
                  <a:t>用這個性質忽略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Tahoma" pitchFamily="34" charset="0"/>
                          </a:rPr>
                          <m:t>𝑡</m:t>
                        </m:r>
                      </m:e>
                    </m:d>
                    <m:r>
                      <a:rPr lang="en-US" altLang="zh-TW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dirty="0"/>
                  <a:t>，使用</a:t>
                </a:r>
                <a:r>
                  <a:rPr lang="en-US" altLang="zh-TW" sz="1200" dirty="0"/>
                  <a:t>MLE</a:t>
                </a:r>
                <a:r>
                  <a:rPr lang="zh-TW" altLang="en-US" sz="1200" dirty="0"/>
                  <a:t>去估計</a:t>
                </a:r>
                <a14:m>
                  <m:oMath xmlns:m="http://schemas.openxmlformats.org/officeDocument/2006/math">
                    <m:r>
                      <a:rPr lang="zh-TW" altLang="en-US" sz="1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TW" sz="1200" dirty="0"/>
              </a:p>
              <a:p>
                <a:r>
                  <a:rPr lang="zh-TW" altLang="en-US" sz="1200" dirty="0"/>
                  <a:t>把所有發生事件時的條件機率相乘，得到偏概似函數</a:t>
                </a:r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1200" dirty="0"/>
              </a:p>
              <a:p>
                <a:r>
                  <a:rPr lang="zh-TW" altLang="en-US" sz="1200" dirty="0"/>
                  <a:t>透</a:t>
                </a:r>
                <a14:m>
                  <m:oMath xmlns:m="http://schemas.openxmlformats.org/officeDocument/2006/math">
                    <m:r>
                      <a:rPr lang="zh-TW" altLang="en-US" sz="1200" i="1" smtClean="0">
                        <a:latin typeface="Cambria Math" panose="02040503050406030204" pitchFamily="18" charset="0"/>
                      </a:rPr>
                      <m:t>過</m:t>
                    </m:r>
                    <m:r>
                      <a:rPr lang="zh-TW" alt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TW" alt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 sz="1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zh-TW" altLang="en-US" sz="1200" dirty="0"/>
                  <a:t> ，求解</a:t>
                </a:r>
                <a14:m>
                  <m:oMath xmlns:m="http://schemas.openxmlformats.org/officeDocument/2006/math">
                    <m:r>
                      <a:rPr lang="en-US" altLang="zh-TW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2EB61E7-D77B-4A9C-B0D3-B0510D920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" y="894420"/>
                <a:ext cx="8496944" cy="4214872"/>
              </a:xfrm>
              <a:prstGeom prst="rect">
                <a:avLst/>
              </a:prstGeom>
              <a:blipFill>
                <a:blip r:embed="rId2"/>
                <a:stretch>
                  <a:fillRect t="-11867" b="-95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69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194778"/>
            <a:ext cx="8064896" cy="533400"/>
          </a:xfrm>
        </p:spPr>
        <p:txBody>
          <a:bodyPr/>
          <a:lstStyle/>
          <a:p>
            <a:r>
              <a:rPr lang="en-US" altLang="ko-KR" dirty="0"/>
              <a:t>Cox Regression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827584" y="1381485"/>
            <a:ext cx="1944216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zh-TW" altLang="en-US" sz="1400" dirty="0">
                <a:latin typeface="Calibri" panose="020F0502020204030204" pitchFamily="34" charset="0"/>
                <a:ea typeface="Tahoma" pitchFamily="34" charset="0"/>
              </a:rPr>
              <a:t>使用不同變數建立模型</a:t>
            </a:r>
            <a:endParaRPr lang="en-US" altLang="ko-KR" sz="1200" dirty="0">
              <a:latin typeface="Calibri" panose="020F0502020204030204" pitchFamily="34" charset="0"/>
              <a:ea typeface="Tahoma" pitchFamily="34" charset="0"/>
            </a:endParaRPr>
          </a:p>
          <a:p>
            <a:pPr>
              <a:defRPr/>
            </a:pPr>
            <a:endParaRPr lang="en-US" altLang="ko-KR" sz="1200" dirty="0">
              <a:latin typeface="Calibri" panose="020F0502020204030204" pitchFamily="34" charset="0"/>
              <a:ea typeface="Tahoma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F028BCD-DE20-4CE4-B1BA-67296AED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82" y="991660"/>
            <a:ext cx="3735958" cy="23042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557E88D-7A8C-4F8A-BF8F-AADDDFEC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82" y="3284837"/>
            <a:ext cx="2462549" cy="16638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5FFF3C-54D5-4C93-AA65-137C30611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107866"/>
            <a:ext cx="3433564" cy="25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194778"/>
            <a:ext cx="8064896" cy="533400"/>
          </a:xfrm>
        </p:spPr>
        <p:txBody>
          <a:bodyPr/>
          <a:lstStyle/>
          <a:p>
            <a:r>
              <a:rPr lang="en-US" altLang="ko-KR" dirty="0"/>
              <a:t>Cox Regression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611560" y="1347614"/>
            <a:ext cx="1944216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zh-TW" altLang="en-US" sz="1400" dirty="0">
                <a:latin typeface="Calibri" panose="020F0502020204030204" pitchFamily="34" charset="0"/>
                <a:ea typeface="Tahoma" pitchFamily="34" charset="0"/>
              </a:rPr>
              <a:t>模型比較</a:t>
            </a:r>
            <a:endParaRPr lang="en-US" altLang="ko-KR" sz="1200" dirty="0">
              <a:latin typeface="Calibri" panose="020F0502020204030204" pitchFamily="34" charset="0"/>
              <a:ea typeface="Tahoma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14B2C0-A64A-4FBE-9F7C-463DACBE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46880"/>
            <a:ext cx="4572002" cy="10712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44E6C6B-C3BA-43EB-B430-E34887DE34B0}"/>
              </a:ext>
            </a:extLst>
          </p:cNvPr>
          <p:cNvSpPr/>
          <p:nvPr/>
        </p:nvSpPr>
        <p:spPr>
          <a:xfrm>
            <a:off x="1966229" y="2529839"/>
            <a:ext cx="576064" cy="23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17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194778"/>
            <a:ext cx="8064896" cy="533400"/>
          </a:xfrm>
        </p:spPr>
        <p:txBody>
          <a:bodyPr/>
          <a:lstStyle/>
          <a:p>
            <a:r>
              <a:rPr lang="en-US" altLang="ko-KR" dirty="0"/>
              <a:t>Estimated Survival Function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9760D1-89DC-4E94-A87F-8E789609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442978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187624" y="3651870"/>
            <a:ext cx="6589117" cy="533400"/>
          </a:xfrm>
        </p:spPr>
        <p:txBody>
          <a:bodyPr/>
          <a:lstStyle/>
          <a:p>
            <a:r>
              <a:rPr lang="en-US" altLang="ko-KR" dirty="0"/>
              <a:t>Thank you 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65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51275" y="1734034"/>
            <a:ext cx="5113338" cy="843473"/>
          </a:xfrm>
        </p:spPr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03757" y="220800"/>
            <a:ext cx="8064896" cy="533400"/>
          </a:xfrm>
        </p:spPr>
        <p:txBody>
          <a:bodyPr/>
          <a:lstStyle/>
          <a:p>
            <a:r>
              <a:rPr lang="en-US" altLang="ko-KR" dirty="0"/>
              <a:t>Variables</a:t>
            </a:r>
          </a:p>
          <a:p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64088" y="1419622"/>
            <a:ext cx="3554123" cy="328705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患者編號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年齡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經由該門診辦理住院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物理治療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職能治療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語言治療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FIM_F :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入院時功能獨立量表分數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FIM_S :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出院時功能獨立量表分數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BAR_F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入院時巴氏量表分數 </a:t>
            </a:r>
            <a:r>
              <a:rPr lang="en-US" altLang="zh-TW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(35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以下可申請外籍看護</a:t>
            </a:r>
            <a:r>
              <a:rPr lang="en-US" altLang="zh-TW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BAR_S :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出院時巴氏量表分數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 :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性別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</a:t>
            </a: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高血壓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糖尿病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in_date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入院日期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defRPr/>
            </a:pPr>
            <a:r>
              <a:rPr lang="en-US" sz="12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out_date</a:t>
            </a:r>
            <a:r>
              <a:rPr 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出院日期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77E7E4-83F0-45C5-8517-69CAFDE4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7734"/>
            <a:ext cx="4408453" cy="8816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9A3837D-5BC6-404C-9761-9577273C6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435846"/>
            <a:ext cx="984974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共</a:t>
            </a:r>
            <a:r>
              <a:rPr lang="en-US" altLang="zh-TW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544</a:t>
            </a:r>
            <a:r>
              <a:rPr lang="zh-TW" altLang="en-US" sz="12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個樣本</a:t>
            </a:r>
            <a:endParaRPr lang="en-US" sz="1200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8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03757" y="220800"/>
            <a:ext cx="8064896" cy="533400"/>
          </a:xfrm>
        </p:spPr>
        <p:txBody>
          <a:bodyPr/>
          <a:lstStyle/>
          <a:p>
            <a:r>
              <a:rPr lang="en-US" altLang="ko-KR" dirty="0"/>
              <a:t>Correlation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994C5C-0445-4A2D-8C84-64C6DAD41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" r="1699"/>
          <a:stretch/>
        </p:blipFill>
        <p:spPr>
          <a:xfrm>
            <a:off x="107504" y="1131590"/>
            <a:ext cx="5472608" cy="35862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26EF5D-F9E1-452D-AD41-66242AAE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043" y="1239620"/>
            <a:ext cx="3292599" cy="8460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81E804-186A-4687-B699-C626386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743" y="2211711"/>
            <a:ext cx="1802222" cy="11701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3EC087-B49E-4FF4-9DFC-991292F1E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87" y="3507854"/>
            <a:ext cx="2540570" cy="1170138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9181605-B5B6-421A-B062-39C7F2FD29BC}"/>
              </a:ext>
            </a:extLst>
          </p:cNvPr>
          <p:cNvSpPr/>
          <p:nvPr/>
        </p:nvSpPr>
        <p:spPr>
          <a:xfrm>
            <a:off x="1763688" y="2283718"/>
            <a:ext cx="2088232" cy="1368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BCF5280-0ADB-4BB5-9A74-85EE53C10DF6}"/>
              </a:ext>
            </a:extLst>
          </p:cNvPr>
          <p:cNvSpPr/>
          <p:nvPr/>
        </p:nvSpPr>
        <p:spPr>
          <a:xfrm>
            <a:off x="1907704" y="4243171"/>
            <a:ext cx="1800200" cy="474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B0E30AB-0D1F-42C3-8D38-82E4E5543EE6}"/>
              </a:ext>
            </a:extLst>
          </p:cNvPr>
          <p:cNvSpPr/>
          <p:nvPr/>
        </p:nvSpPr>
        <p:spPr>
          <a:xfrm>
            <a:off x="203757" y="2312668"/>
            <a:ext cx="565363" cy="12241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43BD3C7-719C-45A0-AE61-D795A6C97ECD}"/>
              </a:ext>
            </a:extLst>
          </p:cNvPr>
          <p:cNvSpPr txBox="1"/>
          <p:nvPr/>
        </p:nvSpPr>
        <p:spPr>
          <a:xfrm>
            <a:off x="407468" y="14916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按年齡做分組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20~29</a:t>
            </a:r>
            <a:r>
              <a:rPr lang="zh-TW" altLang="en-US" sz="1600" dirty="0"/>
              <a:t>歲</a:t>
            </a:r>
            <a:endParaRPr lang="en-US" altLang="zh-TW" sz="1600" dirty="0"/>
          </a:p>
          <a:p>
            <a:r>
              <a:rPr lang="en-US" altLang="zh-TW" sz="1600" dirty="0"/>
              <a:t>30~39</a:t>
            </a:r>
            <a:r>
              <a:rPr lang="zh-TW" altLang="en-US" sz="1600" dirty="0"/>
              <a:t>歲</a:t>
            </a:r>
            <a:endParaRPr lang="en-US" altLang="zh-TW" sz="1600" dirty="0"/>
          </a:p>
          <a:p>
            <a:r>
              <a:rPr lang="en-US" altLang="zh-TW" sz="1600" dirty="0"/>
              <a:t>40~49</a:t>
            </a:r>
            <a:r>
              <a:rPr lang="zh-TW" altLang="en-US" sz="1600" dirty="0"/>
              <a:t>歲</a:t>
            </a:r>
            <a:endParaRPr lang="en-US" altLang="zh-TW" sz="1600" dirty="0"/>
          </a:p>
          <a:p>
            <a:r>
              <a:rPr lang="en-US" altLang="zh-TW" sz="1600" dirty="0"/>
              <a:t>50~59</a:t>
            </a:r>
            <a:r>
              <a:rPr lang="zh-TW" altLang="en-US" sz="1600" dirty="0"/>
              <a:t>歲</a:t>
            </a:r>
            <a:endParaRPr lang="en-US" altLang="zh-TW" sz="1600" dirty="0"/>
          </a:p>
          <a:p>
            <a:r>
              <a:rPr lang="en-US" altLang="zh-TW" sz="1600" dirty="0"/>
              <a:t>60~69</a:t>
            </a:r>
            <a:r>
              <a:rPr lang="zh-TW" altLang="en-US" sz="1600" dirty="0"/>
              <a:t>歲</a:t>
            </a:r>
            <a:endParaRPr lang="en-US" altLang="zh-TW" sz="1600" dirty="0"/>
          </a:p>
          <a:p>
            <a:r>
              <a:rPr lang="en-US" altLang="zh-TW" sz="1600" dirty="0"/>
              <a:t>70~79</a:t>
            </a:r>
            <a:r>
              <a:rPr lang="zh-TW" altLang="en-US" sz="1600" dirty="0"/>
              <a:t>歲</a:t>
            </a:r>
            <a:endParaRPr lang="en-US" altLang="zh-TW" sz="1600" dirty="0"/>
          </a:p>
          <a:p>
            <a:endParaRPr lang="zh-TW" altLang="en-US" sz="1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17958A1-FBEE-4258-863E-CCF69C23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87574"/>
            <a:ext cx="4953372" cy="18849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518390-25F6-4D26-A8D9-8FE57721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041121"/>
            <a:ext cx="4953372" cy="18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43BD3C7-719C-45A0-AE61-D795A6C97ECD}"/>
              </a:ext>
            </a:extLst>
          </p:cNvPr>
          <p:cNvSpPr txBox="1"/>
          <p:nvPr/>
        </p:nvSpPr>
        <p:spPr>
          <a:xfrm>
            <a:off x="407468" y="1491630"/>
            <a:ext cx="430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FIM</a:t>
            </a:r>
            <a:r>
              <a:rPr lang="zh-TW" altLang="en-US" sz="1600" dirty="0"/>
              <a:t>分數若為</a:t>
            </a:r>
            <a:r>
              <a:rPr lang="en-US" altLang="zh-TW" sz="1600" dirty="0"/>
              <a:t>35</a:t>
            </a:r>
            <a:r>
              <a:rPr lang="zh-TW" altLang="en-US" sz="1600" dirty="0"/>
              <a:t>分以下，則可以申請外籍看護</a:t>
            </a:r>
            <a:endParaRPr lang="en-US" altLang="zh-TW" sz="1600" dirty="0"/>
          </a:p>
          <a:p>
            <a:r>
              <a:rPr lang="zh-TW" altLang="en-US" sz="1600" dirty="0"/>
              <a:t>有</a:t>
            </a:r>
            <a:r>
              <a:rPr lang="en-US" altLang="zh-TW" sz="1600" dirty="0"/>
              <a:t>490</a:t>
            </a:r>
            <a:r>
              <a:rPr lang="zh-TW" altLang="en-US" sz="1600" dirty="0"/>
              <a:t>人在入院時分數已達可申請看護標準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63EA81-32EB-486A-840D-3191C33C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355726"/>
            <a:ext cx="529122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51275" y="1734034"/>
            <a:ext cx="5113338" cy="843473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Model and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5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221672"/>
            <a:ext cx="8064896" cy="533400"/>
          </a:xfrm>
        </p:spPr>
        <p:txBody>
          <a:bodyPr/>
          <a:lstStyle/>
          <a:p>
            <a:r>
              <a:rPr lang="en-US" altLang="zh-TW" dirty="0"/>
              <a:t>Survival Analysis</a:t>
            </a:r>
            <a:endParaRPr lang="en-US" altLang="ko-KR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596DBE-AE74-4AFA-A317-E19EF0EF613E}"/>
              </a:ext>
            </a:extLst>
          </p:cNvPr>
          <p:cNvSpPr/>
          <p:nvPr/>
        </p:nvSpPr>
        <p:spPr>
          <a:xfrm>
            <a:off x="359532" y="105958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研究或分析樣本所觀察到的某一段時間長度之分配，一段時間長度通常是從一特定事件起始之時間原點</a:t>
            </a:r>
            <a:r>
              <a:rPr lang="en-US" altLang="zh-TW" dirty="0"/>
              <a:t>(</a:t>
            </a:r>
            <a:r>
              <a:rPr lang="zh-TW" altLang="en-US" dirty="0"/>
              <a:t>起始時間點</a:t>
            </a:r>
            <a:r>
              <a:rPr lang="en-US" altLang="zh-TW" dirty="0"/>
              <a:t>)</a:t>
            </a:r>
            <a:r>
              <a:rPr lang="zh-TW" altLang="en-US" dirty="0"/>
              <a:t>直到某一特定事件發生的時間點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38D202-0DCF-45AD-8EA3-E1CE2891133D}"/>
                  </a:ext>
                </a:extLst>
              </p:cNvPr>
              <p:cNvSpPr/>
              <p:nvPr/>
            </p:nvSpPr>
            <p:spPr>
              <a:xfrm>
                <a:off x="359532" y="1925419"/>
                <a:ext cx="8424936" cy="2926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․</a:t>
                </a:r>
                <a:r>
                  <a:rPr lang="zh-TW" altLang="en-US" dirty="0"/>
                  <a:t>時間長度</a:t>
                </a:r>
                <a:endParaRPr lang="en-US" altLang="zh-TW" dirty="0"/>
              </a:p>
              <a:p>
                <a:r>
                  <a:rPr lang="zh-TW" altLang="en-US" dirty="0"/>
                  <a:t>   時間原點到事件發生時間點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新細明體" panose="02020500000000000000" pitchFamily="18" charset="-120"/>
                  </a:rPr>
                  <a:t>․</a:t>
                </a:r>
                <a:r>
                  <a:rPr lang="zh-TW" altLang="en-US" dirty="0"/>
                  <a:t>事件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死亡、患病、復發、提早退出試驗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新細明體" panose="02020500000000000000" pitchFamily="18" charset="-120"/>
                  </a:rPr>
                  <a:t>․</a:t>
                </a:r>
                <a:r>
                  <a:rPr lang="zh-TW" altLang="en-US" dirty="0"/>
                  <a:t>資料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完整</m:t>
                            </m:r>
                          </m:e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設限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在此次</a:t>
                </a:r>
                <a:r>
                  <a:rPr lang="en-US" altLang="zh-TW" dirty="0"/>
                  <a:t>LOS</a:t>
                </a:r>
                <a:r>
                  <a:rPr lang="zh-TW" altLang="en-US" dirty="0"/>
                  <a:t>中是分析影響住院時間長短的變數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38D202-0DCF-45AD-8EA3-E1CE2891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925419"/>
                <a:ext cx="8424936" cy="2926186"/>
              </a:xfrm>
              <a:prstGeom prst="rect">
                <a:avLst/>
              </a:prstGeom>
              <a:blipFill>
                <a:blip r:embed="rId2"/>
                <a:stretch>
                  <a:fillRect l="-651" t="-1042" b="-27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33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51520" y="221672"/>
            <a:ext cx="8064896" cy="533400"/>
          </a:xfrm>
        </p:spPr>
        <p:txBody>
          <a:bodyPr/>
          <a:lstStyle/>
          <a:p>
            <a:r>
              <a:rPr lang="en-US" altLang="zh-TW" dirty="0"/>
              <a:t>Survival Analysis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38D202-0DCF-45AD-8EA3-E1CE2891133D}"/>
                  </a:ext>
                </a:extLst>
              </p:cNvPr>
              <p:cNvSpPr/>
              <p:nvPr/>
            </p:nvSpPr>
            <p:spPr>
              <a:xfrm>
                <a:off x="359532" y="1131590"/>
                <a:ext cx="8424936" cy="3669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․</a:t>
                </a:r>
                <a:r>
                  <a:rPr lang="en-US" altLang="zh-TW" sz="1400" dirty="0">
                    <a:ea typeface="新細明體" panose="02020500000000000000" pitchFamily="18" charset="-120"/>
                  </a:rPr>
                  <a:t>survival function</a:t>
                </a:r>
              </a:p>
              <a:p>
                <a:r>
                  <a:rPr lang="zh-TW" altLang="en-US" sz="1400" dirty="0"/>
                  <a:t>    某特定時間點下，個案可以活過此特定時間點的機率</a:t>
                </a:r>
                <a:endParaRPr lang="en-US" altLang="zh-TW" sz="1400" dirty="0">
                  <a:ea typeface="新細明體" panose="02020500000000000000" pitchFamily="18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𝑆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&gt;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nary>
                        <m:nary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𝑓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𝑢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)</m:t>
                          </m:r>
                        </m:e>
                      </m:nary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𝑑𝑢</m:t>
                      </m:r>
                    </m:oMath>
                  </m:oMathPara>
                </a14:m>
                <a:endParaRPr lang="en-US" altLang="zh-TW" sz="14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1400" dirty="0">
                    <a:ea typeface="新細明體" panose="02020500000000000000" pitchFamily="18" charset="-120"/>
                  </a:rPr>
                  <a:t>    CDF :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400" dirty="0">
                  <a:ea typeface="新細明體" panose="02020500000000000000" pitchFamily="18" charset="-120"/>
                </a:endParaRPr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新細明體" panose="02020500000000000000" pitchFamily="18" charset="-120"/>
                  </a:rPr>
                  <a:t>․</a:t>
                </a:r>
                <a:r>
                  <a:rPr lang="en-US" altLang="zh-TW" sz="1400" dirty="0"/>
                  <a:t>hazard function</a:t>
                </a:r>
              </a:p>
              <a:p>
                <a:r>
                  <a:rPr lang="zh-TW" altLang="en-US" sz="1400" dirty="0"/>
                  <a:t>   下一個瞬間事件發生的機率</a:t>
                </a:r>
                <a:endParaRPr lang="en-US" altLang="zh-TW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sz="1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zh-TW" altLang="en-US" sz="1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1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1400" dirty="0"/>
              </a:p>
              <a:p>
                <a:r>
                  <a:rPr lang="en-US" altLang="zh-TW" sz="1400" dirty="0"/>
                  <a:t>    </a:t>
                </a:r>
                <a:r>
                  <a:rPr lang="zh-TW" altLang="en-US" sz="1400" dirty="0"/>
                  <a:t>累積風險 </a:t>
                </a:r>
                <a:r>
                  <a:rPr lang="en-US" altLang="zh-TW" sz="1400" dirty="0"/>
                  <a:t>:</a:t>
                </a:r>
                <a:r>
                  <a:rPr lang="zh-TW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altLang="zh-TW" sz="1400" dirty="0"/>
                  <a:t> </a:t>
                </a:r>
              </a:p>
              <a:p>
                <a:endParaRPr lang="en-US" altLang="zh-TW" sz="1400" dirty="0"/>
              </a:p>
              <a:p>
                <a:r>
                  <a:rPr lang="en-US" altLang="zh-TW" sz="1400" dirty="0">
                    <a:latin typeface="新細明體" panose="02020500000000000000" pitchFamily="18" charset="-120"/>
                  </a:rPr>
                  <a:t>․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num>
                          <m:den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TW" sz="1400" dirty="0"/>
              </a:p>
              <a:p>
                <a:r>
                  <a:rPr lang="en-US" altLang="zh-TW" sz="140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⁡(−</m:t>
                    </m:r>
                    <m:nary>
                      <m:nary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438D202-0DCF-45AD-8EA3-E1CE2891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131590"/>
                <a:ext cx="8424936" cy="3669851"/>
              </a:xfrm>
              <a:prstGeom prst="rect">
                <a:avLst/>
              </a:prstGeom>
              <a:blipFill>
                <a:blip r:embed="rId2"/>
                <a:stretch>
                  <a:fillRect l="-651" t="-9801" b="-152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26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249958021dde151a3d536aa86cd487bbbac94bc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570</Words>
  <Application>Microsoft Office PowerPoint</Application>
  <PresentationFormat>如螢幕大小 (16:9)</PresentationFormat>
  <Paragraphs>91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맑은 고딕</vt:lpstr>
      <vt:lpstr>新細明體</vt:lpstr>
      <vt:lpstr>Arial</vt:lpstr>
      <vt:lpstr>Calibri</vt:lpstr>
      <vt:lpstr>Cambria Math</vt:lpstr>
      <vt:lpstr>Tahoma</vt:lpstr>
      <vt:lpstr>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Hsieh73</cp:lastModifiedBy>
  <cp:revision>102</cp:revision>
  <dcterms:created xsi:type="dcterms:W3CDTF">2014-02-18T09:33:50Z</dcterms:created>
  <dcterms:modified xsi:type="dcterms:W3CDTF">2021-12-12T13:40:19Z</dcterms:modified>
</cp:coreProperties>
</file>