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34C54-ADC7-427A-BFB5-198F406A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3EEB4D-6165-43BE-8E89-318A4659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CA1E2-5A2F-4D84-8D91-6BF3E128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39162-A996-4E8F-9028-045040C0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AA589-1408-4314-A394-C4DA36FD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6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46981-9D4B-4131-BF1E-84831703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BB923D-F681-4F13-ACB8-144D7742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64325-A38C-44A4-9549-6F504AB2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3ABB2-69AD-4AC5-A537-D31948C0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C95C92-BF0D-4969-BBF5-5FDFC16A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0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601365-FC11-4BF1-A501-4E9F8FD06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B9CF6A-25E6-4DFA-8DB6-D50E2620F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4A8C93-E686-420A-8E06-19B34DFE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D9F9F4-C5F3-4C73-AA79-0BE7F71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4054A4-0C4D-475F-8C59-39CF3C3C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19C38-FA92-4CDA-8B1E-41589D31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FF936-7308-40AD-A528-266A457F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32DB1-93D0-4BF4-8DEE-8C579A24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1A4AA-D548-40F0-8066-F42DEEA9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385D8-C3F8-4CA2-AB7F-F63333A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1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F6E4E-1CB0-4145-ACCD-53CA29E4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F16EC3-0A80-4080-B3C5-448DB32A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DE15C7-87C4-4FC9-B163-51AFD2A3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CAF74B-8F54-4F38-856A-BE0A3A24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883DB-5D79-4407-923A-84C0F507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8866-5620-4E3C-831C-C0DEF8C5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401A89-9F27-442A-9218-397430895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2B59EB-2F01-4B04-A61E-72EE7EEF7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BCC85C-99C5-42ED-B07A-86BF6AB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21625-A89C-4424-B03C-717480BD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31EC32-8038-4BDC-A3CE-2126EB1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7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A6416-AD59-47A1-A931-9A1CD00D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FEA1E-9BF3-4263-8291-5EFAD555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0D66B-049F-4015-993D-3F786794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8CD4B1-ED44-47F8-B31A-87825F6A6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82A62B-6EB6-4A6B-A450-0936596A9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839906-A0BE-48C5-8461-234470FC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761230-4A4C-43B3-9B32-9C9E1989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FD2EEE-431D-4A13-A43F-863219FD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A92A4-FAAC-4674-B391-4ED2CB4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CB5311-A4CA-48AE-BC3C-901B4EFC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545D91-2EE8-4592-AE73-2C3ABBB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1BFC0B-585D-46EB-9F4C-EA91DF68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2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7CBAD4-713E-4BAD-9218-2201EEAB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1D080F-77A3-4C1B-8A00-DC5056DD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CC3CC-6C28-4B5F-BAC6-609AA734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09CE-7A7B-4302-9B18-EF88B81E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98FD6-85BB-4A08-BA0E-C7A5FCF3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EE8382-D4AA-45F2-8D8B-894D318D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B681F-316F-4EF6-B5D4-D14C80AB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A4B940-3295-4E4D-A616-BBBC4AFE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A9052F-0E08-427C-A454-17515D18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7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77735-BAF7-45A2-A383-02D20593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708554-D21D-4819-87C3-38B35FC5C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47B56A-AB66-4A7D-A886-411D3409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786D3D-9DDE-4443-A236-FEBD7F94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0386D9-5FD3-4C12-BF44-B00C5DBE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FC2C5-0031-412A-BF57-572C921A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1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E5BFEA-557A-4CC0-86C2-27731DA5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C0AD18-DC24-4AF9-9ECB-8808CE80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1680CD-23EA-4BFF-A38C-3F6D64327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9254-F5AF-4A4C-8CA7-4A6CB90068A1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4C4E6-5C5A-41C2-A47C-F8478F2B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6583A-43AD-4FC7-8748-BBE780E6E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4F69-5134-4B75-8E6A-F7CD7A1DC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6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 descr="鋸子">
            <a:extLst>
              <a:ext uri="{FF2B5EF4-FFF2-40B4-BE49-F238E27FC236}">
                <a16:creationId xmlns:a16="http://schemas.microsoft.com/office/drawing/2014/main" id="{95F59AA6-3317-4A5D-8375-484B8AAB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777" y="3003170"/>
            <a:ext cx="2387599" cy="2387599"/>
          </a:xfrm>
          <a:prstGeom prst="rect">
            <a:avLst/>
          </a:prstGeom>
        </p:spPr>
      </p:pic>
      <p:pic>
        <p:nvPicPr>
          <p:cNvPr id="11" name="圖形 10" descr="挖掘工具">
            <a:extLst>
              <a:ext uri="{FF2B5EF4-FFF2-40B4-BE49-F238E27FC236}">
                <a16:creationId xmlns:a16="http://schemas.microsoft.com/office/drawing/2014/main" id="{25E4C6B0-C614-42CE-8538-A806EB691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610" y="1265222"/>
            <a:ext cx="4141616" cy="4141616"/>
          </a:xfrm>
          <a:prstGeom prst="rect">
            <a:avLst/>
          </a:prstGeom>
        </p:spPr>
      </p:pic>
      <p:pic>
        <p:nvPicPr>
          <p:cNvPr id="5" name="圖形 4" descr="無莖的花朵">
            <a:extLst>
              <a:ext uri="{FF2B5EF4-FFF2-40B4-BE49-F238E27FC236}">
                <a16:creationId xmlns:a16="http://schemas.microsoft.com/office/drawing/2014/main" id="{4866657E-DBCF-4B6B-AEFC-A07B6BCDB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2840" y="4015599"/>
            <a:ext cx="502930" cy="502930"/>
          </a:xfrm>
          <a:prstGeom prst="rect">
            <a:avLst/>
          </a:prstGeom>
        </p:spPr>
      </p:pic>
      <p:pic>
        <p:nvPicPr>
          <p:cNvPr id="12" name="圖形 11" descr="無莖的花朵">
            <a:extLst>
              <a:ext uri="{FF2B5EF4-FFF2-40B4-BE49-F238E27FC236}">
                <a16:creationId xmlns:a16="http://schemas.microsoft.com/office/drawing/2014/main" id="{0013F7C9-1DED-4E2D-B729-1A1B8CF64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6452" y="1816115"/>
            <a:ext cx="502930" cy="502930"/>
          </a:xfrm>
          <a:prstGeom prst="rect">
            <a:avLst/>
          </a:prstGeom>
        </p:spPr>
      </p:pic>
      <p:pic>
        <p:nvPicPr>
          <p:cNvPr id="13" name="圖形 12" descr="無莖的花朵">
            <a:extLst>
              <a:ext uri="{FF2B5EF4-FFF2-40B4-BE49-F238E27FC236}">
                <a16:creationId xmlns:a16="http://schemas.microsoft.com/office/drawing/2014/main" id="{815D6558-FB0D-492C-8835-DF5DD1007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0931" y="2310499"/>
            <a:ext cx="502930" cy="502930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922FC637-E1E2-4FF8-AE9A-560EF37EF3B0}"/>
              </a:ext>
            </a:extLst>
          </p:cNvPr>
          <p:cNvGrpSpPr/>
          <p:nvPr/>
        </p:nvGrpSpPr>
        <p:grpSpPr>
          <a:xfrm>
            <a:off x="8287555" y="2678179"/>
            <a:ext cx="2531335" cy="2531335"/>
            <a:chOff x="8876031" y="3809864"/>
            <a:chExt cx="914400" cy="914400"/>
          </a:xfrm>
        </p:grpSpPr>
        <p:pic>
          <p:nvPicPr>
            <p:cNvPr id="7" name="圖形 6" descr="扳手">
              <a:extLst>
                <a:ext uri="{FF2B5EF4-FFF2-40B4-BE49-F238E27FC236}">
                  <a16:creationId xmlns:a16="http://schemas.microsoft.com/office/drawing/2014/main" id="{52FE721B-09D0-4519-ABBC-3C5962DAA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6031" y="3809864"/>
              <a:ext cx="914400" cy="914400"/>
            </a:xfrm>
            <a:prstGeom prst="rect">
              <a:avLst/>
            </a:prstGeom>
          </p:spPr>
        </p:pic>
        <p:pic>
          <p:nvPicPr>
            <p:cNvPr id="14" name="圖形 13" descr="無莖的花朵">
              <a:extLst>
                <a:ext uri="{FF2B5EF4-FFF2-40B4-BE49-F238E27FC236}">
                  <a16:creationId xmlns:a16="http://schemas.microsoft.com/office/drawing/2014/main" id="{7E949C7F-6F3D-4B35-B953-1E16E886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1144" y="4071903"/>
              <a:ext cx="213102" cy="213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45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2022-09-14T07:47:38Z</dcterms:created>
  <dcterms:modified xsi:type="dcterms:W3CDTF">2022-09-14T07:48:00Z</dcterms:modified>
</cp:coreProperties>
</file>