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969F57-588B-4A2D-9B81-972D297FF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2E0C-B248-4D9D-BB9A-7B0B1BC37382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71004"/>
            <a:ext cx="8946541" cy="45332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zh-CN" altLang="en-US" dirty="0"/>
              <a:t>题型</a:t>
            </a:r>
            <a:endParaRPr lang="en-US" altLang="zh-CN" dirty="0" smtClean="0"/>
          </a:p>
          <a:p>
            <a:r>
              <a:rPr lang="zh-CN" altLang="en-US" dirty="0" smtClean="0"/>
              <a:t>问答题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项目的设计题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二、考试方式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闭卷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AutoNum type="ea1ChsPlain" startAt="3"/>
            </a:pPr>
            <a:r>
              <a:rPr lang="zh-CN" altLang="en-US" dirty="0" smtClean="0"/>
              <a:t>比列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报告（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考试（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411" y="452718"/>
            <a:ext cx="9482423" cy="1042450"/>
          </a:xfrm>
        </p:spPr>
        <p:txBody>
          <a:bodyPr/>
          <a:lstStyle/>
          <a:p>
            <a:r>
              <a:rPr lang="zh-CN" altLang="en-US" dirty="0" smtClean="0"/>
              <a:t>问答题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638" y="1198605"/>
            <a:ext cx="12031362" cy="5659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）软件协同开发中所涉及的角色以及各个角色的任务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）软件协同开发包含哪几个过程、每个过程所包含的任务、完成每个任务采用的方法、每个过程需要提交的报告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）软件协同开发的阶段：启动、计划、需求、设计、编程、测试、交付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）每个阶段的任务、方法、报告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*启动</a:t>
            </a:r>
            <a:r>
              <a:rPr lang="zh-CN" altLang="en-US" dirty="0"/>
              <a:t>阶段的任务</a:t>
            </a:r>
            <a:r>
              <a:rPr lang="zh-CN" altLang="en-US" dirty="0" smtClean="0"/>
              <a:t>：收集学生信息，创建团队并明确每个角色职责、</a:t>
            </a:r>
            <a:r>
              <a:rPr lang="zh-CN" altLang="en-US" dirty="0"/>
              <a:t>明确产品</a:t>
            </a:r>
            <a:r>
              <a:rPr lang="zh-CN" altLang="en-US" dirty="0" smtClean="0"/>
              <a:t>范围（通过调研，分析，产品范围（功能、数据））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*  启动</a:t>
            </a:r>
            <a:r>
              <a:rPr lang="zh-CN" altLang="en-US" dirty="0"/>
              <a:t>阶段应用的方法：面向对象的分析</a:t>
            </a:r>
            <a:r>
              <a:rPr lang="zh-CN" altLang="en-US" dirty="0" smtClean="0"/>
              <a:t>方法，采用了</a:t>
            </a:r>
            <a:r>
              <a:rPr lang="en-US" altLang="zh-CN" dirty="0" smtClean="0"/>
              <a:t>UML</a:t>
            </a:r>
            <a:r>
              <a:rPr lang="zh-CN" altLang="en-US" dirty="0" smtClean="0"/>
              <a:t>（</a:t>
            </a:r>
            <a:r>
              <a:rPr lang="zh-CN" altLang="en-US" dirty="0"/>
              <a:t>逻辑结构图、用例图、用例</a:t>
            </a:r>
            <a:r>
              <a:rPr lang="zh-CN" altLang="en-US" dirty="0" smtClean="0"/>
              <a:t>说明。。。。）*  *  启动</a:t>
            </a:r>
            <a:r>
              <a:rPr lang="zh-CN" altLang="en-US" dirty="0"/>
              <a:t>阶段提交的报告：学生的信息、分组表、 产品范围</a:t>
            </a:r>
            <a:r>
              <a:rPr lang="zh-CN" altLang="en-US" dirty="0" smtClean="0"/>
              <a:t>说明书（逻辑结构图、用例图、用例说明。。。）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546" y="452718"/>
            <a:ext cx="9235288" cy="968309"/>
          </a:xfrm>
        </p:spPr>
        <p:txBody>
          <a:bodyPr/>
          <a:lstStyle/>
          <a:p>
            <a:r>
              <a:rPr lang="zh-CN" altLang="en-US" dirty="0" smtClean="0"/>
              <a:t>问答题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546" y="1507524"/>
            <a:ext cx="11376454" cy="474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请同学们根据上课的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，总结：计划阶段、需求阶段、设计阶段、测试阶段的</a:t>
            </a:r>
            <a:r>
              <a:rPr lang="zh-CN" altLang="en-US" dirty="0"/>
              <a:t>任务、方法、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）进度计划和测试计划的制作流程（也就是明确任务）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）进度计划、测试计划、需求阶段和设计阶段采用的模型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项目的简介，对项目进行需求分析、设计并用规定的模型描述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功能需求：用例图、用例说明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数据需求：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设计：类以及类图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。。。。。。。。。。。。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512</Words>
  <Application>WPS 演示</Application>
  <PresentationFormat>宽屏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>Arial Unicode MS</vt:lpstr>
      <vt:lpstr>Calibri</vt:lpstr>
      <vt:lpstr>离子</vt:lpstr>
      <vt:lpstr>说明</vt:lpstr>
      <vt:lpstr>问答题</vt:lpstr>
      <vt:lpstr>问答题</vt:lpstr>
      <vt:lpstr>项目设计题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说明</dc:title>
  <dc:creator>CCP</dc:creator>
  <cp:lastModifiedBy>Knight</cp:lastModifiedBy>
  <cp:revision>7</cp:revision>
  <dcterms:created xsi:type="dcterms:W3CDTF">2020-08-18T05:15:00Z</dcterms:created>
  <dcterms:modified xsi:type="dcterms:W3CDTF">2020-08-27T02:41:42Z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