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4" r:id="rId6"/>
    <p:sldId id="262" r:id="rId7"/>
    <p:sldId id="260" r:id="rId8"/>
    <p:sldId id="268" r:id="rId9"/>
    <p:sldId id="261" r:id="rId10"/>
    <p:sldId id="265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9" autoAdjust="0"/>
  </p:normalViewPr>
  <p:slideViewPr>
    <p:cSldViewPr>
      <p:cViewPr varScale="1">
        <p:scale>
          <a:sx n="103" d="100"/>
          <a:sy n="103" d="100"/>
        </p:scale>
        <p:origin x="-426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57636" y="1992406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8463" y="314553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标题</a:t>
            </a:r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文字内容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1162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8950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46738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4526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231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7010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157635" y="1995145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161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38949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6737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4525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6231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7010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8463" y="36199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答辩人：某某</a:t>
            </a:r>
            <a:endParaRPr lang="zh-CN" altLang="en-US" sz="24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041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760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605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2036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6485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041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50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732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100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676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2068" y="1804634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4156" y="2012928"/>
            <a:ext cx="100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0410" y="-740616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7600" y="-740616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605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2036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6485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68" y="1131590"/>
            <a:ext cx="2349500" cy="254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15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xit" presetSubtype="4" accel="5000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0"/>
                            </p:stCondLst>
                            <p:childTnLst>
                              <p:par>
                                <p:cTn id="9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5" y="4905523"/>
            <a:ext cx="26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Title: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xxxxxxxxxxx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889352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89352" y="3577580"/>
            <a:ext cx="1058912" cy="1584176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91148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实证验证模型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4 -0.2775 L 0.28091 -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3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91 -0.00084 L 0.69046 -0.00084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品牌资产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5884" y="-1768002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272" y="-735648"/>
              <a:ext cx="184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Firm-based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</a:p>
        </p:txBody>
      </p:sp>
      <p:sp>
        <p:nvSpPr>
          <p:cNvPr id="44" name="矩形 43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4213" y="1906652"/>
            <a:ext cx="1511300" cy="1511300"/>
            <a:chOff x="684213" y="1906652"/>
            <a:chExt cx="1511300" cy="1511300"/>
          </a:xfrm>
        </p:grpSpPr>
        <p:sp>
          <p:nvSpPr>
            <p:cNvPr id="34" name="椭圆​​ 2"/>
            <p:cNvSpPr/>
            <p:nvPr/>
          </p:nvSpPr>
          <p:spPr>
            <a:xfrm>
              <a:off x="684213" y="1906652"/>
              <a:ext cx="1511300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​​ 11"/>
            <p:cNvSpPr>
              <a:spLocks noChangeArrowheads="1"/>
            </p:cNvSpPr>
            <p:nvPr/>
          </p:nvSpPr>
          <p:spPr bwMode="auto">
            <a:xfrm>
              <a:off x="723426" y="2459102"/>
              <a:ext cx="14312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Firm-based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25863" y="1916177"/>
            <a:ext cx="1944687" cy="1943100"/>
            <a:chOff x="3725863" y="1916177"/>
            <a:chExt cx="1944687" cy="1943100"/>
          </a:xfrm>
        </p:grpSpPr>
        <p:sp>
          <p:nvSpPr>
            <p:cNvPr id="47" name="椭圆​​ 3"/>
            <p:cNvSpPr/>
            <p:nvPr/>
          </p:nvSpPr>
          <p:spPr>
            <a:xfrm>
              <a:off x="3725863" y="1916177"/>
              <a:ext cx="1944687" cy="19431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2"/>
            <p:cNvSpPr>
              <a:spLocks noChangeArrowheads="1"/>
            </p:cNvSpPr>
            <p:nvPr/>
          </p:nvSpPr>
          <p:spPr bwMode="auto">
            <a:xfrm>
              <a:off x="3845060" y="2694052"/>
              <a:ext cx="17459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Brand Equity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19925" y="1906652"/>
            <a:ext cx="1512888" cy="1511300"/>
            <a:chOff x="7019925" y="1906652"/>
            <a:chExt cx="1512888" cy="1511300"/>
          </a:xfrm>
        </p:grpSpPr>
        <p:sp>
          <p:nvSpPr>
            <p:cNvPr id="48" name="椭圆​​ 4"/>
            <p:cNvSpPr/>
            <p:nvPr/>
          </p:nvSpPr>
          <p:spPr>
            <a:xfrm>
              <a:off x="7019925" y="1906652"/>
              <a:ext cx="1512888" cy="15113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​​ 13"/>
            <p:cNvSpPr>
              <a:spLocks noChangeArrowheads="1"/>
            </p:cNvSpPr>
            <p:nvPr/>
          </p:nvSpPr>
          <p:spPr bwMode="auto">
            <a:xfrm>
              <a:off x="7105685" y="2353444"/>
              <a:ext cx="13985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Consumer-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based</a:t>
              </a:r>
              <a:endPara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5" name="直接连接符 4"/>
          <p:cNvCxnSpPr>
            <a:stCxn id="34" idx="6"/>
            <a:endCxn id="47" idx="2"/>
          </p:cNvCxnSpPr>
          <p:nvPr/>
        </p:nvCxnSpPr>
        <p:spPr>
          <a:xfrm>
            <a:off x="2195513" y="2662302"/>
            <a:ext cx="1530350" cy="2254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2"/>
          </p:cNvCxnSpPr>
          <p:nvPr/>
        </p:nvCxnSpPr>
        <p:spPr>
          <a:xfrm flipV="1">
            <a:off x="5704809" y="2662302"/>
            <a:ext cx="1315116" cy="29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907194" y="-1768002"/>
            <a:ext cx="2057294" cy="1457150"/>
            <a:chOff x="6913226" y="-1669310"/>
            <a:chExt cx="2057294" cy="1457150"/>
          </a:xfrm>
        </p:grpSpPr>
        <p:sp>
          <p:nvSpPr>
            <p:cNvPr id="60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26" y="-716598"/>
              <a:ext cx="205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Consumer-based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​​ 22"/>
            <p:cNvCxnSpPr>
              <a:stCxn id="60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23"/>
            <p:cNvCxnSpPr>
              <a:stCxn id="61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5752" y="2078523"/>
            <a:ext cx="355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 Explanation Here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6353191" y="53955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产品伤害危机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04783" y="-1766455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69483" y="-735648"/>
              <a:ext cx="17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Main Point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</a:p>
        </p:txBody>
      </p:sp>
      <p:sp>
        <p:nvSpPr>
          <p:cNvPr id="44" name="矩形 43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</a:p>
        </p:txBody>
      </p:sp>
      <p:sp>
        <p:nvSpPr>
          <p:cNvPr id="25" name="椭圆 24"/>
          <p:cNvSpPr/>
          <p:nvPr/>
        </p:nvSpPr>
        <p:spPr>
          <a:xfrm>
            <a:off x="8605742" y="5065685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9491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 p14:bounceEnd="68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2.22222E-6 L -1.38889E-6 -0.5563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78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7" dur="1000" spd="-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grpId="2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3.33333E-6 -2.22222E-6 L 0.38541 -2.22222E-6 " pathEditMode="relative" rAng="0" ptsTypes="AA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7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3" grpId="0" animBg="1"/>
          <p:bldP spid="13" grpId="1" animBg="1"/>
          <p:bldP spid="13" grpId="2" animBg="1"/>
          <p:bldP spid="25" grpId="0" animBg="1"/>
          <p:bldP spid="25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076" y="2444616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第一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PPT</a:t>
            </a: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模板网 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2"/>
              </a:rPr>
              <a:t>www.1ppt.com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</a:p>
        </p:txBody>
      </p:sp>
      <p:sp>
        <p:nvSpPr>
          <p:cNvPr id="13" name="矩形 12"/>
          <p:cNvSpPr/>
          <p:nvPr/>
        </p:nvSpPr>
        <p:spPr>
          <a:xfrm>
            <a:off x="-108519" y="534194"/>
            <a:ext cx="4709562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产品伤害危机对品牌资产的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影响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30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93646 0.00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23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/>
      <p:bldP spid="4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19637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Explanation Here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</a:p>
        </p:txBody>
      </p:sp>
    </p:spTree>
    <p:extLst>
      <p:ext uri="{BB962C8B-B14F-4D97-AF65-F5344CB8AC3E}">
        <p14:creationId xmlns:p14="http://schemas.microsoft.com/office/powerpoint/2010/main" val="3559849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Explanation Here</a:t>
            </a: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</a:p>
        </p:txBody>
      </p:sp>
    </p:spTree>
    <p:extLst>
      <p:ext uri="{BB962C8B-B14F-4D97-AF65-F5344CB8AC3E}">
        <p14:creationId xmlns:p14="http://schemas.microsoft.com/office/powerpoint/2010/main" val="1818380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jellylover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PPT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模型建立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实证研究</a:t>
            </a:r>
          </a:p>
        </p:txBody>
      </p:sp>
      <p:sp>
        <p:nvSpPr>
          <p:cNvPr id="62" name="矩形 61"/>
          <p:cNvSpPr/>
          <p:nvPr/>
        </p:nvSpPr>
        <p:spPr>
          <a:xfrm>
            <a:off x="7144929" y="50050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结论局限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文献综述</a:t>
            </a:r>
          </a:p>
        </p:txBody>
      </p:sp>
    </p:spTree>
    <p:extLst>
      <p:ext uri="{BB962C8B-B14F-4D97-AF65-F5344CB8AC3E}">
        <p14:creationId xmlns:p14="http://schemas.microsoft.com/office/powerpoint/2010/main" val="41487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125</Words>
  <Application>Microsoft Office PowerPoint</Application>
  <PresentationFormat>全屏显示(16:10)</PresentationFormat>
  <Paragraphs>64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jccook</cp:lastModifiedBy>
  <cp:revision>91</cp:revision>
  <dcterms:created xsi:type="dcterms:W3CDTF">2011-02-15T16:08:31Z</dcterms:created>
  <dcterms:modified xsi:type="dcterms:W3CDTF">2012-12-17T11:55:21Z</dcterms:modified>
</cp:coreProperties>
</file>