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1" r:id="rId5"/>
    <p:sldId id="259" r:id="rId6"/>
    <p:sldId id="270" r:id="rId7"/>
    <p:sldId id="264" r:id="rId8"/>
    <p:sldId id="262" r:id="rId9"/>
    <p:sldId id="260" r:id="rId10"/>
    <p:sldId id="268" r:id="rId11"/>
    <p:sldId id="261" r:id="rId12"/>
    <p:sldId id="265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09" autoAdjust="0"/>
  </p:normalViewPr>
  <p:slideViewPr>
    <p:cSldViewPr>
      <p:cViewPr varScale="1">
        <p:scale>
          <a:sx n="134" d="100"/>
          <a:sy n="134" d="100"/>
        </p:scale>
        <p:origin x="-360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57636" y="1992406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1215" y="2832197"/>
            <a:ext cx="5277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基于证券知识图谱领域的命名实体</a:t>
            </a:r>
            <a:endParaRPr lang="en-US" altLang="zh-CN" sz="16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识别系统设计与实现</a:t>
            </a:r>
            <a:endParaRPr lang="zh-CN" altLang="en-US" sz="28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1162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8950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46738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4526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231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7010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157635" y="1995145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161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38949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6737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4525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6231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7010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8463" y="36199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答辩人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乐远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0.3599 L 0.30764 0.35823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0.3599 L 0.30764 0.35823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Explanation Here</a:t>
            </a: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380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jellylover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PPT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7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041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760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605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2036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6485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041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50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732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100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676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2068" y="1804634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4156" y="2012928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0410" y="-740616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7600" y="-740616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605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2036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6485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68" y="1131590"/>
            <a:ext cx="2349500" cy="254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15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xit" presetSubtype="4" accel="5000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0"/>
                            </p:stCondLst>
                            <p:childTnLst>
                              <p:par>
                                <p:cTn id="9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4" y="4905523"/>
            <a:ext cx="36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证券知识图谱领域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命名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实体识别系统设计与实现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88778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888778" y="3470994"/>
            <a:ext cx="59485" cy="1690762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1787" y="505374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3 -0.29092 L 0.3934 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 0.00027 L 0.67691 0.0002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13" y="623303"/>
            <a:ext cx="683194" cy="6831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7" y="757451"/>
            <a:ext cx="510034" cy="5100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3" y="740261"/>
            <a:ext cx="510321" cy="510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41430"/>
            <a:ext cx="404369" cy="4043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3" y="740261"/>
            <a:ext cx="497709" cy="497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2853" y="1306497"/>
            <a:ext cx="223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主题、观点、情绪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23" y="2857477"/>
            <a:ext cx="1720665" cy="112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 rot="18591716">
            <a:off x="5637203" y="1468063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5189" y="4142320"/>
            <a:ext cx="120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股市行情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405424">
            <a:off x="4636576" y="2303258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关联相应股票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405424">
            <a:off x="5167878" y="1859760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反应市场波动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6" name="下箭头 65"/>
          <p:cNvSpPr/>
          <p:nvPr/>
        </p:nvSpPr>
        <p:spPr>
          <a:xfrm rot="7771847">
            <a:off x="5497767" y="1600657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08" y="2971591"/>
            <a:ext cx="785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下箭头 66"/>
          <p:cNvSpPr/>
          <p:nvPr/>
        </p:nvSpPr>
        <p:spPr>
          <a:xfrm rot="5400000">
            <a:off x="4060982" y="2630605"/>
            <a:ext cx="204573" cy="20477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 rot="16200000">
            <a:off x="4090597" y="2455643"/>
            <a:ext cx="204573" cy="1988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0519" y="3913410"/>
            <a:ext cx="12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人、公司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4505" y="3087745"/>
            <a:ext cx="224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群体行为导致股价波动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2602" y="3759522"/>
            <a:ext cx="249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股价波动影响投资者行为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9" name="下箭头 68"/>
          <p:cNvSpPr/>
          <p:nvPr/>
        </p:nvSpPr>
        <p:spPr>
          <a:xfrm rot="2630793">
            <a:off x="2674319" y="1659157"/>
            <a:ext cx="204573" cy="13011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60299">
            <a:off x="1660909" y="1993211"/>
            <a:ext cx="178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消息影响投资者行为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312800" y="894158"/>
            <a:ext cx="2267745" cy="977782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28670" y="105988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能否把这些信息联系起来呢？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29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7" grpId="0" animBg="1"/>
      <p:bldP spid="25" grpId="0"/>
      <p:bldP spid="57" grpId="0"/>
      <p:bldP spid="66" grpId="0" animBg="1"/>
      <p:bldP spid="67" grpId="0" animBg="1"/>
      <p:bldP spid="68" grpId="0" animBg="1"/>
      <p:bldP spid="27" grpId="0"/>
      <p:bldP spid="28" grpId="0"/>
      <p:bldP spid="69" grpId="0" animBg="1"/>
      <p:bldP spid="29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31" y="1882839"/>
            <a:ext cx="926654" cy="926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7" y="645473"/>
            <a:ext cx="792088" cy="79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09" y="3217540"/>
            <a:ext cx="1047128" cy="1047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44" y="1921396"/>
            <a:ext cx="888097" cy="888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2245" y="321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22094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3298" y="4219546"/>
            <a:ext cx="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22094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行业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160485" y="1437561"/>
            <a:ext cx="902813" cy="627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87824" y="2713484"/>
            <a:ext cx="123442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997837" y="2713484"/>
            <a:ext cx="1057681" cy="102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5884" y="-1768002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272" y="-735648"/>
              <a:ext cx="184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Firm-based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4213" y="1906652"/>
            <a:ext cx="1511300" cy="1511300"/>
            <a:chOff x="684213" y="1906652"/>
            <a:chExt cx="1511300" cy="1511300"/>
          </a:xfrm>
        </p:grpSpPr>
        <p:sp>
          <p:nvSpPr>
            <p:cNvPr id="34" name="椭圆​​ 2"/>
            <p:cNvSpPr/>
            <p:nvPr/>
          </p:nvSpPr>
          <p:spPr>
            <a:xfrm>
              <a:off x="684213" y="1906652"/>
              <a:ext cx="1511300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​​ 11"/>
            <p:cNvSpPr>
              <a:spLocks noChangeArrowheads="1"/>
            </p:cNvSpPr>
            <p:nvPr/>
          </p:nvSpPr>
          <p:spPr bwMode="auto">
            <a:xfrm>
              <a:off x="723426" y="2459102"/>
              <a:ext cx="14312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Firm-based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25863" y="1916177"/>
            <a:ext cx="1944687" cy="1943100"/>
            <a:chOff x="3725863" y="1916177"/>
            <a:chExt cx="1944687" cy="1943100"/>
          </a:xfrm>
        </p:grpSpPr>
        <p:sp>
          <p:nvSpPr>
            <p:cNvPr id="47" name="椭圆​​ 3"/>
            <p:cNvSpPr/>
            <p:nvPr/>
          </p:nvSpPr>
          <p:spPr>
            <a:xfrm>
              <a:off x="3725863" y="1916177"/>
              <a:ext cx="1944687" cy="19431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2"/>
            <p:cNvSpPr>
              <a:spLocks noChangeArrowheads="1"/>
            </p:cNvSpPr>
            <p:nvPr/>
          </p:nvSpPr>
          <p:spPr bwMode="auto">
            <a:xfrm>
              <a:off x="3845060" y="2694052"/>
              <a:ext cx="17459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Brand Equity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19925" y="1906652"/>
            <a:ext cx="1512888" cy="1511300"/>
            <a:chOff x="7019925" y="1906652"/>
            <a:chExt cx="1512888" cy="1511300"/>
          </a:xfrm>
        </p:grpSpPr>
        <p:sp>
          <p:nvSpPr>
            <p:cNvPr id="48" name="椭圆​​ 4"/>
            <p:cNvSpPr/>
            <p:nvPr/>
          </p:nvSpPr>
          <p:spPr>
            <a:xfrm>
              <a:off x="7019925" y="1906652"/>
              <a:ext cx="1512888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​​ 13"/>
            <p:cNvSpPr>
              <a:spLocks noChangeArrowheads="1"/>
            </p:cNvSpPr>
            <p:nvPr/>
          </p:nvSpPr>
          <p:spPr bwMode="auto">
            <a:xfrm>
              <a:off x="7105685" y="2353444"/>
              <a:ext cx="13985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Consumer-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5" name="直接连接符 4"/>
          <p:cNvCxnSpPr>
            <a:stCxn id="34" idx="6"/>
            <a:endCxn id="47" idx="2"/>
          </p:cNvCxnSpPr>
          <p:nvPr/>
        </p:nvCxnSpPr>
        <p:spPr>
          <a:xfrm>
            <a:off x="2195513" y="2662302"/>
            <a:ext cx="1530350" cy="2254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2"/>
          </p:cNvCxnSpPr>
          <p:nvPr/>
        </p:nvCxnSpPr>
        <p:spPr>
          <a:xfrm flipV="1">
            <a:off x="5704809" y="2662302"/>
            <a:ext cx="1315116" cy="29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907194" y="-1768002"/>
            <a:ext cx="2057294" cy="1457150"/>
            <a:chOff x="6913226" y="-1669310"/>
            <a:chExt cx="2057294" cy="1457150"/>
          </a:xfrm>
        </p:grpSpPr>
        <p:sp>
          <p:nvSpPr>
            <p:cNvPr id="60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26" y="-716598"/>
              <a:ext cx="205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Consumer-based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​​ 22"/>
            <p:cNvCxnSpPr>
              <a:stCxn id="60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23"/>
            <p:cNvCxnSpPr>
              <a:stCxn id="61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559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5752" y="2078523"/>
            <a:ext cx="355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 Explanation Here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6353191" y="53955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产品伤害危机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04783" y="-1766455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69483" y="-735648"/>
              <a:ext cx="17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Main Point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605742" y="5065685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9491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 p14:bounceEnd="68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076" y="2444616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第一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PPT</a:t>
            </a: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模板网 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2"/>
              </a:rPr>
              <a:t>www.1ppt.com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8519" y="534194"/>
            <a:ext cx="4709562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产品伤害危机对品牌资产的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30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93646 0.00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23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  <p:bldP spid="4" grpId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Explanation Here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849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192</Words>
  <Application>Microsoft Office PowerPoint</Application>
  <PresentationFormat>全屏显示(16:10)</PresentationFormat>
  <Paragraphs>97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Windows 用户</cp:lastModifiedBy>
  <cp:revision>110</cp:revision>
  <dcterms:created xsi:type="dcterms:W3CDTF">2011-02-15T16:08:31Z</dcterms:created>
  <dcterms:modified xsi:type="dcterms:W3CDTF">2017-11-29T09:03:11Z</dcterms:modified>
</cp:coreProperties>
</file>