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2" r:id="rId10"/>
    <p:sldId id="263" r:id="rId11"/>
    <p:sldId id="272" r:id="rId12"/>
    <p:sldId id="261" r:id="rId13"/>
    <p:sldId id="264" r:id="rId14"/>
    <p:sldId id="265" r:id="rId15"/>
    <p:sldId id="266" r:id="rId16"/>
    <p:sldId id="269" r:id="rId17"/>
    <p:sldId id="268" r:id="rId18"/>
    <p:sldId id="267" r:id="rId19"/>
    <p:sldId id="270" r:id="rId20"/>
    <p:sldId id="271" r:id="rId21"/>
    <p:sldId id="274" r:id="rId22"/>
    <p:sldId id="273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F3475-7CAD-446A-B579-F4A23729CEEE}" v="79" dt="2020-10-03T18:16:38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380" autoAdjust="0"/>
  </p:normalViewPr>
  <p:slideViewPr>
    <p:cSldViewPr snapToGrid="0">
      <p:cViewPr varScale="1">
        <p:scale>
          <a:sx n="58" d="100"/>
          <a:sy n="58" d="100"/>
        </p:scale>
        <p:origin x="9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n-Yi Hung" userId="ba6d279d-0671-4057-88f1-b7cb7c78a49e" providerId="ADAL" clId="{A84F3475-7CAD-446A-B579-F4A23729CEEE}"/>
    <pc:docChg chg="undo custSel mod addSld delSld modSld sldOrd">
      <pc:chgData name="Hsin-Yi Hung" userId="ba6d279d-0671-4057-88f1-b7cb7c78a49e" providerId="ADAL" clId="{A84F3475-7CAD-446A-B579-F4A23729CEEE}" dt="2020-10-04T16:54:47.285" v="1546" actId="1076"/>
      <pc:docMkLst>
        <pc:docMk/>
      </pc:docMkLst>
      <pc:sldChg chg="addSp modSp mod setBg">
        <pc:chgData name="Hsin-Yi Hung" userId="ba6d279d-0671-4057-88f1-b7cb7c78a49e" providerId="ADAL" clId="{A84F3475-7CAD-446A-B579-F4A23729CEEE}" dt="2020-10-04T16:54:31.382" v="1545" actId="26606"/>
        <pc:sldMkLst>
          <pc:docMk/>
          <pc:sldMk cId="2756484338" sldId="256"/>
        </pc:sldMkLst>
        <pc:spChg chg="mo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2" creationId="{7E99F71D-A2B2-4D07-8F6D-5225488750F4}"/>
          </ac:spMkLst>
        </pc:spChg>
        <pc:spChg chg="mo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3" creationId="{22AF8623-BF74-4835-BA0F-041050ACA27D}"/>
          </ac:spMkLst>
        </pc:spChg>
        <pc:spChg chg="ad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8" creationId="{EE39DFCF-9247-4DE5-BB93-074BFAF07A3F}"/>
          </ac:spMkLst>
        </pc:spChg>
        <pc:spChg chg="ad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10" creationId="{442B652E-D499-4CDA-8F7A-60469EDBCBE3}"/>
          </ac:spMkLst>
        </pc:spChg>
        <pc:spChg chg="ad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12" creationId="{484A22B8-F5B6-47C2-B88E-DADAF379130D}"/>
          </ac:spMkLst>
        </pc:spChg>
        <pc:spChg chg="ad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14" creationId="{A987C18C-164D-4263-B486-4647A98E888E}"/>
          </ac:spMkLst>
        </pc:spChg>
        <pc:spChg chg="ad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16" creationId="{E7E98B39-04C6-408B-92FD-76862874063D}"/>
          </ac:spMkLst>
        </pc:spChg>
        <pc:spChg chg="ad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18" creationId="{981C8C27-2457-421F-BDC4-7B4EA3C78286}"/>
          </ac:spMkLst>
        </pc:spChg>
        <pc:spChg chg="ad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20" creationId="{CEA13C66-82C1-44AF-972B-8F5CCA41B6D9}"/>
          </ac:spMkLst>
        </pc:spChg>
        <pc:spChg chg="ad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22" creationId="{9DB36437-FE59-457E-91A7-396BBD3C9C6A}"/>
          </ac:spMkLst>
        </pc:spChg>
        <pc:spChg chg="ad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24" creationId="{844D3693-2EFE-4667-89D5-47E2D5920912}"/>
          </ac:spMkLst>
        </pc:spChg>
        <pc:spChg chg="add">
          <ac:chgData name="Hsin-Yi Hung" userId="ba6d279d-0671-4057-88f1-b7cb7c78a49e" providerId="ADAL" clId="{A84F3475-7CAD-446A-B579-F4A23729CEEE}" dt="2020-10-04T16:54:31.382" v="1545" actId="26606"/>
          <ac:spMkLst>
            <pc:docMk/>
            <pc:sldMk cId="2756484338" sldId="256"/>
            <ac:spMk id="26" creationId="{C21FD796-9CD0-404D-8DF5-5274C0BCC754}"/>
          </ac:spMkLst>
        </pc:spChg>
      </pc:sldChg>
      <pc:sldChg chg="addSp modSp mod setBg">
        <pc:chgData name="Hsin-Yi Hung" userId="ba6d279d-0671-4057-88f1-b7cb7c78a49e" providerId="ADAL" clId="{A84F3475-7CAD-446A-B579-F4A23729CEEE}" dt="2020-10-04T16:54:26.591" v="1544" actId="26606"/>
        <pc:sldMkLst>
          <pc:docMk/>
          <pc:sldMk cId="3112110640" sldId="258"/>
        </pc:sldMkLst>
        <pc:spChg chg="mod or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2" creationId="{4F2FDC6B-8EAC-42CB-B2B5-D10C5FA34598}"/>
          </ac:spMkLst>
        </pc:spChg>
        <pc:spChg chg="mo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3" creationId="{6D856A43-8A26-4640-A420-34C1FA58EBF2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8" creationId="{88294908-8B00-4F58-BBBA-20F71A40AA9E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10" creationId="{4364C879-1404-4203-8E9D-CC5DE0A621A2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12" creationId="{84617302-4B0D-4351-A6BB-6F0930D943AC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14" creationId="{DA2C7802-C2E0-4218-8F89-8DD7CCD2CD1C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16" creationId="{A6D7111A-21E5-4EE9-8A78-10E5530F0116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18" creationId="{A3969E80-A77B-49FC-9122-D89AFD5EE118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20" creationId="{1849CA57-76BD-4CF2-80BA-D7A46A01B7B1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22" creationId="{35E9085E-E730-4768-83D4-6CB7E9897153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24" creationId="{973272FE-A474-4CAE-8CA2-BCC8B476C3F4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26" creationId="{E07981EA-05A6-437C-88D7-B377B92B031D}"/>
          </ac:spMkLst>
        </pc:spChg>
        <pc:spChg chg="add">
          <ac:chgData name="Hsin-Yi Hung" userId="ba6d279d-0671-4057-88f1-b7cb7c78a49e" providerId="ADAL" clId="{A84F3475-7CAD-446A-B579-F4A23729CEEE}" dt="2020-10-04T16:54:26.591" v="1544" actId="26606"/>
          <ac:spMkLst>
            <pc:docMk/>
            <pc:sldMk cId="3112110640" sldId="258"/>
            <ac:spMk id="28" creationId="{15E3C750-986E-4769-B1AE-49289FBEE757}"/>
          </ac:spMkLst>
        </pc:spChg>
      </pc:sldChg>
      <pc:sldChg chg="addSp modSp mod">
        <pc:chgData name="Hsin-Yi Hung" userId="ba6d279d-0671-4057-88f1-b7cb7c78a49e" providerId="ADAL" clId="{A84F3475-7CAD-446A-B579-F4A23729CEEE}" dt="2020-10-03T21:26:12.547" v="1366" actId="1076"/>
        <pc:sldMkLst>
          <pc:docMk/>
          <pc:sldMk cId="3404767592" sldId="259"/>
        </pc:sldMkLst>
        <pc:spChg chg="mod">
          <ac:chgData name="Hsin-Yi Hung" userId="ba6d279d-0671-4057-88f1-b7cb7c78a49e" providerId="ADAL" clId="{A84F3475-7CAD-446A-B579-F4A23729CEEE}" dt="2020-10-03T21:26:02.464" v="1362" actId="20577"/>
          <ac:spMkLst>
            <pc:docMk/>
            <pc:sldMk cId="3404767592" sldId="259"/>
            <ac:spMk id="2" creationId="{3F1F2174-1953-46C1-BB2B-9634C6A3C054}"/>
          </ac:spMkLst>
        </pc:spChg>
        <pc:spChg chg="mod">
          <ac:chgData name="Hsin-Yi Hung" userId="ba6d279d-0671-4057-88f1-b7cb7c78a49e" providerId="ADAL" clId="{A84F3475-7CAD-446A-B579-F4A23729CEEE}" dt="2020-10-02T18:49:15.764" v="15" actId="207"/>
          <ac:spMkLst>
            <pc:docMk/>
            <pc:sldMk cId="3404767592" sldId="259"/>
            <ac:spMk id="12" creationId="{80AB77DD-EE3C-4FF0-88B1-E29BE235A11F}"/>
          </ac:spMkLst>
        </pc:spChg>
        <pc:spChg chg="add mod">
          <ac:chgData name="Hsin-Yi Hung" userId="ba6d279d-0671-4057-88f1-b7cb7c78a49e" providerId="ADAL" clId="{A84F3475-7CAD-446A-B579-F4A23729CEEE}" dt="2020-10-03T21:26:12.547" v="1366" actId="1076"/>
          <ac:spMkLst>
            <pc:docMk/>
            <pc:sldMk cId="3404767592" sldId="259"/>
            <ac:spMk id="14" creationId="{957801D4-2FAE-46AD-9EDC-B580827D4FD2}"/>
          </ac:spMkLst>
        </pc:spChg>
        <pc:picChg chg="mod">
          <ac:chgData name="Hsin-Yi Hung" userId="ba6d279d-0671-4057-88f1-b7cb7c78a49e" providerId="ADAL" clId="{A84F3475-7CAD-446A-B579-F4A23729CEEE}" dt="2020-10-03T21:26:06.993" v="1365" actId="1076"/>
          <ac:picMkLst>
            <pc:docMk/>
            <pc:sldMk cId="3404767592" sldId="259"/>
            <ac:picMk id="5" creationId="{E2CE9D2C-E996-41B3-8543-1F9C8EFD02E0}"/>
          </ac:picMkLst>
        </pc:picChg>
      </pc:sldChg>
      <pc:sldChg chg="addSp modSp mod">
        <pc:chgData name="Hsin-Yi Hung" userId="ba6d279d-0671-4057-88f1-b7cb7c78a49e" providerId="ADAL" clId="{A84F3475-7CAD-446A-B579-F4A23729CEEE}" dt="2020-10-02T20:06:37.778" v="417" actId="1076"/>
        <pc:sldMkLst>
          <pc:docMk/>
          <pc:sldMk cId="561427628" sldId="260"/>
        </pc:sldMkLst>
        <pc:spChg chg="mod">
          <ac:chgData name="Hsin-Yi Hung" userId="ba6d279d-0671-4057-88f1-b7cb7c78a49e" providerId="ADAL" clId="{A84F3475-7CAD-446A-B579-F4A23729CEEE}" dt="2020-10-02T19:50:39.183" v="200" actId="20577"/>
          <ac:spMkLst>
            <pc:docMk/>
            <pc:sldMk cId="561427628" sldId="260"/>
            <ac:spMk id="2" creationId="{07D7A592-DD01-4C69-8649-2413FC16C354}"/>
          </ac:spMkLst>
        </pc:spChg>
        <pc:spChg chg="mod">
          <ac:chgData name="Hsin-Yi Hung" userId="ba6d279d-0671-4057-88f1-b7cb7c78a49e" providerId="ADAL" clId="{A84F3475-7CAD-446A-B579-F4A23729CEEE}" dt="2020-10-02T18:49:06.976" v="13" actId="207"/>
          <ac:spMkLst>
            <pc:docMk/>
            <pc:sldMk cId="561427628" sldId="260"/>
            <ac:spMk id="6" creationId="{A1F9F0B5-F000-4A1B-8E79-A98B5DD74CE1}"/>
          </ac:spMkLst>
        </pc:spChg>
        <pc:spChg chg="mod">
          <ac:chgData name="Hsin-Yi Hung" userId="ba6d279d-0671-4057-88f1-b7cb7c78a49e" providerId="ADAL" clId="{A84F3475-7CAD-446A-B579-F4A23729CEEE}" dt="2020-10-02T20:06:34.801" v="415" actId="1035"/>
          <ac:spMkLst>
            <pc:docMk/>
            <pc:sldMk cId="561427628" sldId="260"/>
            <ac:spMk id="16" creationId="{B05E6740-7570-4131-A894-79B665A0C256}"/>
          </ac:spMkLst>
        </pc:spChg>
        <pc:spChg chg="mod">
          <ac:chgData name="Hsin-Yi Hung" userId="ba6d279d-0671-4057-88f1-b7cb7c78a49e" providerId="ADAL" clId="{A84F3475-7CAD-446A-B579-F4A23729CEEE}" dt="2020-10-02T19:53:44.597" v="277" actId="1076"/>
          <ac:spMkLst>
            <pc:docMk/>
            <pc:sldMk cId="561427628" sldId="260"/>
            <ac:spMk id="31" creationId="{D926F92C-72CE-4F32-893A-232B59B42468}"/>
          </ac:spMkLst>
        </pc:spChg>
        <pc:spChg chg="mod">
          <ac:chgData name="Hsin-Yi Hung" userId="ba6d279d-0671-4057-88f1-b7cb7c78a49e" providerId="ADAL" clId="{A84F3475-7CAD-446A-B579-F4A23729CEEE}" dt="2020-10-02T19:53:48.366" v="278" actId="1076"/>
          <ac:spMkLst>
            <pc:docMk/>
            <pc:sldMk cId="561427628" sldId="260"/>
            <ac:spMk id="35" creationId="{2617F5AF-B478-4EF7-9B9F-B7FF8C29CA28}"/>
          </ac:spMkLst>
        </pc:spChg>
        <pc:spChg chg="add mod">
          <ac:chgData name="Hsin-Yi Hung" userId="ba6d279d-0671-4057-88f1-b7cb7c78a49e" providerId="ADAL" clId="{A84F3475-7CAD-446A-B579-F4A23729CEEE}" dt="2020-10-02T19:54:10.197" v="303" actId="1076"/>
          <ac:spMkLst>
            <pc:docMk/>
            <pc:sldMk cId="561427628" sldId="260"/>
            <ac:spMk id="38" creationId="{BA42B86D-8AC8-476C-8E05-AD2ABA7853D7}"/>
          </ac:spMkLst>
        </pc:spChg>
        <pc:picChg chg="mod">
          <ac:chgData name="Hsin-Yi Hung" userId="ba6d279d-0671-4057-88f1-b7cb7c78a49e" providerId="ADAL" clId="{A84F3475-7CAD-446A-B579-F4A23729CEEE}" dt="2020-10-02T19:14:52.135" v="20" actId="1076"/>
          <ac:picMkLst>
            <pc:docMk/>
            <pc:sldMk cId="561427628" sldId="260"/>
            <ac:picMk id="4" creationId="{AE572503-6915-4E8D-8E16-C1C57A433264}"/>
          </ac:picMkLst>
        </pc:picChg>
        <pc:picChg chg="mod">
          <ac:chgData name="Hsin-Yi Hung" userId="ba6d279d-0671-4057-88f1-b7cb7c78a49e" providerId="ADAL" clId="{A84F3475-7CAD-446A-B579-F4A23729CEEE}" dt="2020-10-02T20:06:37.778" v="417" actId="1076"/>
          <ac:picMkLst>
            <pc:docMk/>
            <pc:sldMk cId="561427628" sldId="260"/>
            <ac:picMk id="7" creationId="{0F591319-D481-46E6-A012-4DCC1C041C40}"/>
          </ac:picMkLst>
        </pc:picChg>
        <pc:picChg chg="mod">
          <ac:chgData name="Hsin-Yi Hung" userId="ba6d279d-0671-4057-88f1-b7cb7c78a49e" providerId="ADAL" clId="{A84F3475-7CAD-446A-B579-F4A23729CEEE}" dt="2020-10-02T19:53:48.366" v="278" actId="1076"/>
          <ac:picMkLst>
            <pc:docMk/>
            <pc:sldMk cId="561427628" sldId="260"/>
            <ac:picMk id="11" creationId="{3C5FC873-1553-4B0B-AA25-B90BD0587378}"/>
          </ac:picMkLst>
        </pc:picChg>
        <pc:picChg chg="add mod">
          <ac:chgData name="Hsin-Yi Hung" userId="ba6d279d-0671-4057-88f1-b7cb7c78a49e" providerId="ADAL" clId="{A84F3475-7CAD-446A-B579-F4A23729CEEE}" dt="2020-10-02T19:53:53.886" v="280" actId="1076"/>
          <ac:picMkLst>
            <pc:docMk/>
            <pc:sldMk cId="561427628" sldId="260"/>
            <ac:picMk id="36" creationId="{3377EF45-F966-4E42-ADE5-6C5E529915FD}"/>
          </ac:picMkLst>
        </pc:picChg>
      </pc:sldChg>
      <pc:sldChg chg="addSp delSp modSp new mod">
        <pc:chgData name="Hsin-Yi Hung" userId="ba6d279d-0671-4057-88f1-b7cb7c78a49e" providerId="ADAL" clId="{A84F3475-7CAD-446A-B579-F4A23729CEEE}" dt="2020-10-02T20:55:24.450" v="518" actId="1076"/>
        <pc:sldMkLst>
          <pc:docMk/>
          <pc:sldMk cId="3479890127" sldId="261"/>
        </pc:sldMkLst>
        <pc:spChg chg="mod">
          <ac:chgData name="Hsin-Yi Hung" userId="ba6d279d-0671-4057-88f1-b7cb7c78a49e" providerId="ADAL" clId="{A84F3475-7CAD-446A-B579-F4A23729CEEE}" dt="2020-10-02T20:55:11.787" v="515" actId="1076"/>
          <ac:spMkLst>
            <pc:docMk/>
            <pc:sldMk cId="3479890127" sldId="261"/>
            <ac:spMk id="2" creationId="{B1341FC4-8A18-4E32-BF35-F20316A39506}"/>
          </ac:spMkLst>
        </pc:spChg>
        <pc:spChg chg="del">
          <ac:chgData name="Hsin-Yi Hung" userId="ba6d279d-0671-4057-88f1-b7cb7c78a49e" providerId="ADAL" clId="{A84F3475-7CAD-446A-B579-F4A23729CEEE}" dt="2020-10-02T20:28:54.240" v="439"/>
          <ac:spMkLst>
            <pc:docMk/>
            <pc:sldMk cId="3479890127" sldId="261"/>
            <ac:spMk id="3" creationId="{BCDFC5A8-CF39-4AF0-9927-60D69C7DA2B5}"/>
          </ac:spMkLst>
        </pc:spChg>
        <pc:spChg chg="add del mod">
          <ac:chgData name="Hsin-Yi Hung" userId="ba6d279d-0671-4057-88f1-b7cb7c78a49e" providerId="ADAL" clId="{A84F3475-7CAD-446A-B579-F4A23729CEEE}" dt="2020-10-02T20:47:58.638" v="451" actId="478"/>
          <ac:spMkLst>
            <pc:docMk/>
            <pc:sldMk cId="3479890127" sldId="261"/>
            <ac:spMk id="7" creationId="{C46164B7-C63D-4F2E-880A-2FFBF1B3DE59}"/>
          </ac:spMkLst>
        </pc:spChg>
        <pc:spChg chg="add mod">
          <ac:chgData name="Hsin-Yi Hung" userId="ba6d279d-0671-4057-88f1-b7cb7c78a49e" providerId="ADAL" clId="{A84F3475-7CAD-446A-B579-F4A23729CEEE}" dt="2020-10-02T20:55:02.202" v="511" actId="1076"/>
          <ac:spMkLst>
            <pc:docMk/>
            <pc:sldMk cId="3479890127" sldId="261"/>
            <ac:spMk id="12" creationId="{D848011B-CC06-4B2C-9B40-9757C0A5E7A5}"/>
          </ac:spMkLst>
        </pc:spChg>
        <pc:spChg chg="add mod">
          <ac:chgData name="Hsin-Yi Hung" userId="ba6d279d-0671-4057-88f1-b7cb7c78a49e" providerId="ADAL" clId="{A84F3475-7CAD-446A-B579-F4A23729CEEE}" dt="2020-10-02T20:55:02.202" v="511" actId="1076"/>
          <ac:spMkLst>
            <pc:docMk/>
            <pc:sldMk cId="3479890127" sldId="261"/>
            <ac:spMk id="14" creationId="{66D5DA9C-1883-436D-9788-2B589FA553AE}"/>
          </ac:spMkLst>
        </pc:spChg>
        <pc:spChg chg="add mod">
          <ac:chgData name="Hsin-Yi Hung" userId="ba6d279d-0671-4057-88f1-b7cb7c78a49e" providerId="ADAL" clId="{A84F3475-7CAD-446A-B579-F4A23729CEEE}" dt="2020-10-02T20:55:02.202" v="511" actId="1076"/>
          <ac:spMkLst>
            <pc:docMk/>
            <pc:sldMk cId="3479890127" sldId="261"/>
            <ac:spMk id="16" creationId="{C89D887E-6456-461F-9E39-5E3BF7440E64}"/>
          </ac:spMkLst>
        </pc:spChg>
        <pc:spChg chg="add mod">
          <ac:chgData name="Hsin-Yi Hung" userId="ba6d279d-0671-4057-88f1-b7cb7c78a49e" providerId="ADAL" clId="{A84F3475-7CAD-446A-B579-F4A23729CEEE}" dt="2020-10-02T20:55:15.962" v="516" actId="1076"/>
          <ac:spMkLst>
            <pc:docMk/>
            <pc:sldMk cId="3479890127" sldId="261"/>
            <ac:spMk id="18" creationId="{F5982FB6-FE9C-46C2-8C7C-7F15B2513046}"/>
          </ac:spMkLst>
        </pc:spChg>
        <pc:spChg chg="add mod">
          <ac:chgData name="Hsin-Yi Hung" userId="ba6d279d-0671-4057-88f1-b7cb7c78a49e" providerId="ADAL" clId="{A84F3475-7CAD-446A-B579-F4A23729CEEE}" dt="2020-10-02T20:55:19.442" v="517" actId="1076"/>
          <ac:spMkLst>
            <pc:docMk/>
            <pc:sldMk cId="3479890127" sldId="261"/>
            <ac:spMk id="20" creationId="{635EB467-805B-49A1-A666-038B7CE8AC9A}"/>
          </ac:spMkLst>
        </pc:spChg>
        <pc:spChg chg="add mod">
          <ac:chgData name="Hsin-Yi Hung" userId="ba6d279d-0671-4057-88f1-b7cb7c78a49e" providerId="ADAL" clId="{A84F3475-7CAD-446A-B579-F4A23729CEEE}" dt="2020-10-02T20:55:24.450" v="518" actId="1076"/>
          <ac:spMkLst>
            <pc:docMk/>
            <pc:sldMk cId="3479890127" sldId="261"/>
            <ac:spMk id="22" creationId="{8356706B-1718-4AD0-B344-7CEFF4A28259}"/>
          </ac:spMkLst>
        </pc:spChg>
        <pc:picChg chg="add del mod">
          <ac:chgData name="Hsin-Yi Hung" userId="ba6d279d-0671-4057-88f1-b7cb7c78a49e" providerId="ADAL" clId="{A84F3475-7CAD-446A-B579-F4A23729CEEE}" dt="2020-10-02T20:47:55.339" v="448" actId="478"/>
          <ac:picMkLst>
            <pc:docMk/>
            <pc:sldMk cId="3479890127" sldId="261"/>
            <ac:picMk id="4" creationId="{EF24C71A-DE6B-41F6-8352-11EA74755A3F}"/>
          </ac:picMkLst>
        </pc:picChg>
        <pc:picChg chg="add del mod">
          <ac:chgData name="Hsin-Yi Hung" userId="ba6d279d-0671-4057-88f1-b7cb7c78a49e" providerId="ADAL" clId="{A84F3475-7CAD-446A-B579-F4A23729CEEE}" dt="2020-10-02T20:48:09.499" v="457" actId="478"/>
          <ac:picMkLst>
            <pc:docMk/>
            <pc:sldMk cId="3479890127" sldId="261"/>
            <ac:picMk id="5" creationId="{94F8ACBF-EA58-4AFD-8345-B072269E0A32}"/>
          </ac:picMkLst>
        </pc:picChg>
        <pc:picChg chg="add mod">
          <ac:chgData name="Hsin-Yi Hung" userId="ba6d279d-0671-4057-88f1-b7cb7c78a49e" providerId="ADAL" clId="{A84F3475-7CAD-446A-B579-F4A23729CEEE}" dt="2020-10-02T20:55:02.202" v="511" actId="1076"/>
          <ac:picMkLst>
            <pc:docMk/>
            <pc:sldMk cId="3479890127" sldId="261"/>
            <ac:picMk id="8" creationId="{1FC8C95F-690F-489B-BD5D-15F1E92AF629}"/>
          </ac:picMkLst>
        </pc:picChg>
        <pc:picChg chg="add mod">
          <ac:chgData name="Hsin-Yi Hung" userId="ba6d279d-0671-4057-88f1-b7cb7c78a49e" providerId="ADAL" clId="{A84F3475-7CAD-446A-B579-F4A23729CEEE}" dt="2020-10-02T20:55:02.202" v="511" actId="1076"/>
          <ac:picMkLst>
            <pc:docMk/>
            <pc:sldMk cId="3479890127" sldId="261"/>
            <ac:picMk id="9" creationId="{2A1C91F1-A4AB-4096-B1EB-8294FF0AF223}"/>
          </ac:picMkLst>
        </pc:picChg>
        <pc:picChg chg="add mod">
          <ac:chgData name="Hsin-Yi Hung" userId="ba6d279d-0671-4057-88f1-b7cb7c78a49e" providerId="ADAL" clId="{A84F3475-7CAD-446A-B579-F4A23729CEEE}" dt="2020-10-02T20:55:02.202" v="511" actId="1076"/>
          <ac:picMkLst>
            <pc:docMk/>
            <pc:sldMk cId="3479890127" sldId="261"/>
            <ac:picMk id="10" creationId="{3F3BAA62-6BCA-40D6-97EB-8D32C78B7AAA}"/>
          </ac:picMkLst>
        </pc:picChg>
        <pc:picChg chg="add mod">
          <ac:chgData name="Hsin-Yi Hung" userId="ba6d279d-0671-4057-88f1-b7cb7c78a49e" providerId="ADAL" clId="{A84F3475-7CAD-446A-B579-F4A23729CEEE}" dt="2020-10-02T20:55:08.122" v="514" actId="1076"/>
          <ac:picMkLst>
            <pc:docMk/>
            <pc:sldMk cId="3479890127" sldId="261"/>
            <ac:picMk id="24" creationId="{41D8A7C0-2A74-439D-8386-F504C7F2329F}"/>
          </ac:picMkLst>
        </pc:picChg>
        <pc:picChg chg="add mod">
          <ac:chgData name="Hsin-Yi Hung" userId="ba6d279d-0671-4057-88f1-b7cb7c78a49e" providerId="ADAL" clId="{A84F3475-7CAD-446A-B579-F4A23729CEEE}" dt="2020-10-02T20:55:08.122" v="514" actId="1076"/>
          <ac:picMkLst>
            <pc:docMk/>
            <pc:sldMk cId="3479890127" sldId="261"/>
            <ac:picMk id="26" creationId="{2B97C406-AA6D-41A5-B5C3-453A068AD903}"/>
          </ac:picMkLst>
        </pc:picChg>
        <pc:picChg chg="add mod">
          <ac:chgData name="Hsin-Yi Hung" userId="ba6d279d-0671-4057-88f1-b7cb7c78a49e" providerId="ADAL" clId="{A84F3475-7CAD-446A-B579-F4A23729CEEE}" dt="2020-10-02T20:55:08.122" v="514" actId="1076"/>
          <ac:picMkLst>
            <pc:docMk/>
            <pc:sldMk cId="3479890127" sldId="261"/>
            <ac:picMk id="28" creationId="{B7A62AEF-D167-4CAC-A4CA-0518D9F9B114}"/>
          </ac:picMkLst>
        </pc:picChg>
      </pc:sldChg>
      <pc:sldChg chg="addSp delSp modSp new mod">
        <pc:chgData name="Hsin-Yi Hung" userId="ba6d279d-0671-4057-88f1-b7cb7c78a49e" providerId="ADAL" clId="{A84F3475-7CAD-446A-B579-F4A23729CEEE}" dt="2020-10-02T20:49:03.792" v="474" actId="21"/>
        <pc:sldMkLst>
          <pc:docMk/>
          <pc:sldMk cId="2959452307" sldId="262"/>
        </pc:sldMkLst>
        <pc:spChg chg="mod">
          <ac:chgData name="Hsin-Yi Hung" userId="ba6d279d-0671-4057-88f1-b7cb7c78a49e" providerId="ADAL" clId="{A84F3475-7CAD-446A-B579-F4A23729CEEE}" dt="2020-10-02T19:52:12.093" v="268" actId="1076"/>
          <ac:spMkLst>
            <pc:docMk/>
            <pc:sldMk cId="2959452307" sldId="262"/>
            <ac:spMk id="2" creationId="{FA401626-2348-451F-B8B2-7BB49307E4F6}"/>
          </ac:spMkLst>
        </pc:spChg>
        <pc:spChg chg="del">
          <ac:chgData name="Hsin-Yi Hung" userId="ba6d279d-0671-4057-88f1-b7cb7c78a49e" providerId="ADAL" clId="{A84F3475-7CAD-446A-B579-F4A23729CEEE}" dt="2020-10-02T19:39:36.396" v="23"/>
          <ac:spMkLst>
            <pc:docMk/>
            <pc:sldMk cId="2959452307" sldId="262"/>
            <ac:spMk id="3" creationId="{0AC28A61-78CA-4DFE-A58E-9E6717AE4172}"/>
          </ac:spMkLst>
        </pc:spChg>
        <pc:spChg chg="add del mod">
          <ac:chgData name="Hsin-Yi Hung" userId="ba6d279d-0671-4057-88f1-b7cb7c78a49e" providerId="ADAL" clId="{A84F3475-7CAD-446A-B579-F4A23729CEEE}" dt="2020-10-02T19:41:22.150" v="35" actId="478"/>
          <ac:spMkLst>
            <pc:docMk/>
            <pc:sldMk cId="2959452307" sldId="262"/>
            <ac:spMk id="7" creationId="{BF52A0C2-7746-4A75-AD79-62170F3C7FEC}"/>
          </ac:spMkLst>
        </pc:spChg>
        <pc:spChg chg="add mod">
          <ac:chgData name="Hsin-Yi Hung" userId="ba6d279d-0671-4057-88f1-b7cb7c78a49e" providerId="ADAL" clId="{A84F3475-7CAD-446A-B579-F4A23729CEEE}" dt="2020-10-02T19:49:53.862" v="156" actId="1076"/>
          <ac:spMkLst>
            <pc:docMk/>
            <pc:sldMk cId="2959452307" sldId="262"/>
            <ac:spMk id="9" creationId="{6A73F665-68A9-4A8D-A775-C33C6779CDD5}"/>
          </ac:spMkLst>
        </pc:spChg>
        <pc:spChg chg="add del mod">
          <ac:chgData name="Hsin-Yi Hung" userId="ba6d279d-0671-4057-88f1-b7cb7c78a49e" providerId="ADAL" clId="{A84F3475-7CAD-446A-B579-F4A23729CEEE}" dt="2020-10-02T20:49:03.792" v="474" actId="21"/>
          <ac:spMkLst>
            <pc:docMk/>
            <pc:sldMk cId="2959452307" sldId="262"/>
            <ac:spMk id="12" creationId="{AFBE298C-2B8E-4B85-9791-9B604FF7EB1A}"/>
          </ac:spMkLst>
        </pc:spChg>
        <pc:spChg chg="add mod">
          <ac:chgData name="Hsin-Yi Hung" userId="ba6d279d-0671-4057-88f1-b7cb7c78a49e" providerId="ADAL" clId="{A84F3475-7CAD-446A-B579-F4A23729CEEE}" dt="2020-10-02T19:49:53.862" v="156" actId="1076"/>
          <ac:spMkLst>
            <pc:docMk/>
            <pc:sldMk cId="2959452307" sldId="262"/>
            <ac:spMk id="14" creationId="{FF9EF32B-A1A0-4467-B9E5-E66125BFFAC3}"/>
          </ac:spMkLst>
        </pc:spChg>
        <pc:spChg chg="add mod">
          <ac:chgData name="Hsin-Yi Hung" userId="ba6d279d-0671-4057-88f1-b7cb7c78a49e" providerId="ADAL" clId="{A84F3475-7CAD-446A-B579-F4A23729CEEE}" dt="2020-10-02T19:49:53.862" v="156" actId="1076"/>
          <ac:spMkLst>
            <pc:docMk/>
            <pc:sldMk cId="2959452307" sldId="262"/>
            <ac:spMk id="16" creationId="{9BE25F23-0A89-4A2A-A844-DDCED318182A}"/>
          </ac:spMkLst>
        </pc:spChg>
        <pc:spChg chg="add mod">
          <ac:chgData name="Hsin-Yi Hung" userId="ba6d279d-0671-4057-88f1-b7cb7c78a49e" providerId="ADAL" clId="{A84F3475-7CAD-446A-B579-F4A23729CEEE}" dt="2020-10-02T19:52:09.406" v="267" actId="1076"/>
          <ac:spMkLst>
            <pc:docMk/>
            <pc:sldMk cId="2959452307" sldId="262"/>
            <ac:spMk id="20" creationId="{5D222D44-E1BF-4F91-AEFE-DF48D223EC68}"/>
          </ac:spMkLst>
        </pc:spChg>
        <pc:spChg chg="add mod">
          <ac:chgData name="Hsin-Yi Hung" userId="ba6d279d-0671-4057-88f1-b7cb7c78a49e" providerId="ADAL" clId="{A84F3475-7CAD-446A-B579-F4A23729CEEE}" dt="2020-10-02T19:52:19.414" v="271" actId="1076"/>
          <ac:spMkLst>
            <pc:docMk/>
            <pc:sldMk cId="2959452307" sldId="262"/>
            <ac:spMk id="24" creationId="{8907099D-A631-40DC-AF4C-5F2C9F7E76FE}"/>
          </ac:spMkLst>
        </pc:spChg>
        <pc:spChg chg="add mod">
          <ac:chgData name="Hsin-Yi Hung" userId="ba6d279d-0671-4057-88f1-b7cb7c78a49e" providerId="ADAL" clId="{A84F3475-7CAD-446A-B579-F4A23729CEEE}" dt="2020-10-02T19:50:13.877" v="162" actId="1076"/>
          <ac:spMkLst>
            <pc:docMk/>
            <pc:sldMk cId="2959452307" sldId="262"/>
            <ac:spMk id="27" creationId="{053BE1F5-B688-45C2-AB8C-05843D6F1D1B}"/>
          </ac:spMkLst>
        </pc:spChg>
        <pc:spChg chg="add mod">
          <ac:chgData name="Hsin-Yi Hung" userId="ba6d279d-0671-4057-88f1-b7cb7c78a49e" providerId="ADAL" clId="{A84F3475-7CAD-446A-B579-F4A23729CEEE}" dt="2020-10-02T19:50:47.358" v="202" actId="1076"/>
          <ac:spMkLst>
            <pc:docMk/>
            <pc:sldMk cId="2959452307" sldId="262"/>
            <ac:spMk id="29" creationId="{66F9B14E-17E0-46CA-8178-DF75C073A1C1}"/>
          </ac:spMkLst>
        </pc:spChg>
        <pc:spChg chg="add mod">
          <ac:chgData name="Hsin-Yi Hung" userId="ba6d279d-0671-4057-88f1-b7cb7c78a49e" providerId="ADAL" clId="{A84F3475-7CAD-446A-B579-F4A23729CEEE}" dt="2020-10-02T20:06:47.789" v="419" actId="1076"/>
          <ac:spMkLst>
            <pc:docMk/>
            <pc:sldMk cId="2959452307" sldId="262"/>
            <ac:spMk id="31" creationId="{72A3067F-9C2D-4E11-8BD1-1FA25020370B}"/>
          </ac:spMkLst>
        </pc:spChg>
        <pc:spChg chg="add mod">
          <ac:chgData name="Hsin-Yi Hung" userId="ba6d279d-0671-4057-88f1-b7cb7c78a49e" providerId="ADAL" clId="{A84F3475-7CAD-446A-B579-F4A23729CEEE}" dt="2020-10-02T20:06:47.789" v="419" actId="1076"/>
          <ac:spMkLst>
            <pc:docMk/>
            <pc:sldMk cId="2959452307" sldId="262"/>
            <ac:spMk id="33" creationId="{5F61913C-922A-45C0-8DB7-A61DE7F69AD2}"/>
          </ac:spMkLst>
        </pc:spChg>
        <pc:spChg chg="add mod">
          <ac:chgData name="Hsin-Yi Hung" userId="ba6d279d-0671-4057-88f1-b7cb7c78a49e" providerId="ADAL" clId="{A84F3475-7CAD-446A-B579-F4A23729CEEE}" dt="2020-10-02T20:06:47.789" v="419" actId="1076"/>
          <ac:spMkLst>
            <pc:docMk/>
            <pc:sldMk cId="2959452307" sldId="262"/>
            <ac:spMk id="35" creationId="{C4535E8E-D246-45AA-8BF6-F5DBB340AECB}"/>
          </ac:spMkLst>
        </pc:spChg>
        <pc:spChg chg="add del mod">
          <ac:chgData name="Hsin-Yi Hung" userId="ba6d279d-0671-4057-88f1-b7cb7c78a49e" providerId="ADAL" clId="{A84F3475-7CAD-446A-B579-F4A23729CEEE}" dt="2020-10-02T20:06:50.896" v="420" actId="478"/>
          <ac:spMkLst>
            <pc:docMk/>
            <pc:sldMk cId="2959452307" sldId="262"/>
            <ac:spMk id="37" creationId="{D041BE80-75A7-4AF5-B915-8155DAF85832}"/>
          </ac:spMkLst>
        </pc:spChg>
        <pc:spChg chg="add mod">
          <ac:chgData name="Hsin-Yi Hung" userId="ba6d279d-0671-4057-88f1-b7cb7c78a49e" providerId="ADAL" clId="{A84F3475-7CAD-446A-B579-F4A23729CEEE}" dt="2020-10-02T20:06:58.070" v="422" actId="1076"/>
          <ac:spMkLst>
            <pc:docMk/>
            <pc:sldMk cId="2959452307" sldId="262"/>
            <ac:spMk id="39" creationId="{6A86AD00-8283-4B1A-B634-0B6443AADF86}"/>
          </ac:spMkLst>
        </pc:spChg>
        <pc:spChg chg="add mod">
          <ac:chgData name="Hsin-Yi Hung" userId="ba6d279d-0671-4057-88f1-b7cb7c78a49e" providerId="ADAL" clId="{A84F3475-7CAD-446A-B579-F4A23729CEEE}" dt="2020-10-02T20:06:58.070" v="422" actId="1076"/>
          <ac:spMkLst>
            <pc:docMk/>
            <pc:sldMk cId="2959452307" sldId="262"/>
            <ac:spMk id="41" creationId="{684220D4-B034-4FFE-B304-C01A811A684B}"/>
          </ac:spMkLst>
        </pc:spChg>
        <pc:spChg chg="add mod">
          <ac:chgData name="Hsin-Yi Hung" userId="ba6d279d-0671-4057-88f1-b7cb7c78a49e" providerId="ADAL" clId="{A84F3475-7CAD-446A-B579-F4A23729CEEE}" dt="2020-10-02T20:06:58.070" v="422" actId="1076"/>
          <ac:spMkLst>
            <pc:docMk/>
            <pc:sldMk cId="2959452307" sldId="262"/>
            <ac:spMk id="43" creationId="{BC02D8E8-2DF4-4596-BB48-88C8B2DBC0F4}"/>
          </ac:spMkLst>
        </pc:spChg>
        <pc:picChg chg="add del mod">
          <ac:chgData name="Hsin-Yi Hung" userId="ba6d279d-0671-4057-88f1-b7cb7c78a49e" providerId="ADAL" clId="{A84F3475-7CAD-446A-B579-F4A23729CEEE}" dt="2020-10-02T19:41:17.387" v="32" actId="478"/>
          <ac:picMkLst>
            <pc:docMk/>
            <pc:sldMk cId="2959452307" sldId="262"/>
            <ac:picMk id="4" creationId="{565817B7-9E95-4554-996F-228A2542A914}"/>
          </ac:picMkLst>
        </pc:picChg>
        <pc:picChg chg="add del mod">
          <ac:chgData name="Hsin-Yi Hung" userId="ba6d279d-0671-4057-88f1-b7cb7c78a49e" providerId="ADAL" clId="{A84F3475-7CAD-446A-B579-F4A23729CEEE}" dt="2020-10-02T19:41:15.672" v="31" actId="478"/>
          <ac:picMkLst>
            <pc:docMk/>
            <pc:sldMk cId="2959452307" sldId="262"/>
            <ac:picMk id="5" creationId="{A7DACB8F-6D1A-4DB3-9C89-45FB5D65B4C2}"/>
          </ac:picMkLst>
        </pc:picChg>
        <pc:picChg chg="add mod">
          <ac:chgData name="Hsin-Yi Hung" userId="ba6d279d-0671-4057-88f1-b7cb7c78a49e" providerId="ADAL" clId="{A84F3475-7CAD-446A-B579-F4A23729CEEE}" dt="2020-10-02T19:49:53.862" v="156" actId="1076"/>
          <ac:picMkLst>
            <pc:docMk/>
            <pc:sldMk cId="2959452307" sldId="262"/>
            <ac:picMk id="8" creationId="{1A54F58D-2B58-4C90-8791-32F57E381D6B}"/>
          </ac:picMkLst>
        </pc:picChg>
        <pc:picChg chg="add mod">
          <ac:chgData name="Hsin-Yi Hung" userId="ba6d279d-0671-4057-88f1-b7cb7c78a49e" providerId="ADAL" clId="{A84F3475-7CAD-446A-B579-F4A23729CEEE}" dt="2020-10-02T19:49:53.862" v="156" actId="1076"/>
          <ac:picMkLst>
            <pc:docMk/>
            <pc:sldMk cId="2959452307" sldId="262"/>
            <ac:picMk id="10" creationId="{D298493E-200C-4DA6-83E7-15703B07B146}"/>
          </ac:picMkLst>
        </pc:picChg>
        <pc:picChg chg="add del mod">
          <ac:chgData name="Hsin-Yi Hung" userId="ba6d279d-0671-4057-88f1-b7cb7c78a49e" providerId="ADAL" clId="{A84F3475-7CAD-446A-B579-F4A23729CEEE}" dt="2020-10-02T19:47:43.073" v="100" actId="478"/>
          <ac:picMkLst>
            <pc:docMk/>
            <pc:sldMk cId="2959452307" sldId="262"/>
            <ac:picMk id="17" creationId="{9148A1A7-8143-480C-97A2-CF809B8D3795}"/>
          </ac:picMkLst>
        </pc:picChg>
        <pc:picChg chg="add mod">
          <ac:chgData name="Hsin-Yi Hung" userId="ba6d279d-0671-4057-88f1-b7cb7c78a49e" providerId="ADAL" clId="{A84F3475-7CAD-446A-B579-F4A23729CEEE}" dt="2020-10-02T19:49:53.862" v="156" actId="1076"/>
          <ac:picMkLst>
            <pc:docMk/>
            <pc:sldMk cId="2959452307" sldId="262"/>
            <ac:picMk id="18" creationId="{E45D6B3E-4D6C-49CE-A724-BA972DDD80E5}"/>
          </ac:picMkLst>
        </pc:picChg>
        <pc:picChg chg="add del mod">
          <ac:chgData name="Hsin-Yi Hung" userId="ba6d279d-0671-4057-88f1-b7cb7c78a49e" providerId="ADAL" clId="{A84F3475-7CAD-446A-B579-F4A23729CEEE}" dt="2020-10-02T19:48:23.810" v="129" actId="478"/>
          <ac:picMkLst>
            <pc:docMk/>
            <pc:sldMk cId="2959452307" sldId="262"/>
            <ac:picMk id="21" creationId="{8EFC87AE-2646-41B4-A3C1-432994C1F04C}"/>
          </ac:picMkLst>
        </pc:picChg>
        <pc:picChg chg="add mod">
          <ac:chgData name="Hsin-Yi Hung" userId="ba6d279d-0671-4057-88f1-b7cb7c78a49e" providerId="ADAL" clId="{A84F3475-7CAD-446A-B579-F4A23729CEEE}" dt="2020-10-02T19:49:57.134" v="157" actId="14100"/>
          <ac:picMkLst>
            <pc:docMk/>
            <pc:sldMk cId="2959452307" sldId="262"/>
            <ac:picMk id="22" creationId="{EEE39D4C-93A1-477B-9AEA-5E56DF4829E8}"/>
          </ac:picMkLst>
        </pc:picChg>
        <pc:picChg chg="add mod">
          <ac:chgData name="Hsin-Yi Hung" userId="ba6d279d-0671-4057-88f1-b7cb7c78a49e" providerId="ADAL" clId="{A84F3475-7CAD-446A-B579-F4A23729CEEE}" dt="2020-10-02T19:50:01.206" v="160" actId="14100"/>
          <ac:picMkLst>
            <pc:docMk/>
            <pc:sldMk cId="2959452307" sldId="262"/>
            <ac:picMk id="25" creationId="{6D5DD34B-464E-4563-B52F-AB774A37886D}"/>
          </ac:picMkLst>
        </pc:picChg>
      </pc:sldChg>
      <pc:sldChg chg="addSp delSp modSp add mod">
        <pc:chgData name="Hsin-Yi Hung" userId="ba6d279d-0671-4057-88f1-b7cb7c78a49e" providerId="ADAL" clId="{A84F3475-7CAD-446A-B579-F4A23729CEEE}" dt="2020-10-03T21:26:41.867" v="1369" actId="1076"/>
        <pc:sldMkLst>
          <pc:docMk/>
          <pc:sldMk cId="3798387454" sldId="263"/>
        </pc:sldMkLst>
        <pc:spChg chg="mod">
          <ac:chgData name="Hsin-Yi Hung" userId="ba6d279d-0671-4057-88f1-b7cb7c78a49e" providerId="ADAL" clId="{A84F3475-7CAD-446A-B579-F4A23729CEEE}" dt="2020-10-03T21:26:30.974" v="1367" actId="20577"/>
          <ac:spMkLst>
            <pc:docMk/>
            <pc:sldMk cId="3798387454" sldId="263"/>
            <ac:spMk id="2" creationId="{3F1F2174-1953-46C1-BB2B-9634C6A3C054}"/>
          </ac:spMkLst>
        </pc:spChg>
        <pc:spChg chg="add del mod">
          <ac:chgData name="Hsin-Yi Hung" userId="ba6d279d-0671-4057-88f1-b7cb7c78a49e" providerId="ADAL" clId="{A84F3475-7CAD-446A-B579-F4A23729CEEE}" dt="2020-10-02T19:54:21.504" v="306" actId="478"/>
          <ac:spMkLst>
            <pc:docMk/>
            <pc:sldMk cId="3798387454" sldId="263"/>
            <ac:spMk id="8" creationId="{EEA85C5B-7088-4B74-9FFD-547A61DB5E6E}"/>
          </ac:spMkLst>
        </pc:spChg>
        <pc:spChg chg="del">
          <ac:chgData name="Hsin-Yi Hung" userId="ba6d279d-0671-4057-88f1-b7cb7c78a49e" providerId="ADAL" clId="{A84F3475-7CAD-446A-B579-F4A23729CEEE}" dt="2020-10-02T19:54:23.969" v="309" actId="478"/>
          <ac:spMkLst>
            <pc:docMk/>
            <pc:sldMk cId="3798387454" sldId="263"/>
            <ac:spMk id="12" creationId="{80AB77DD-EE3C-4FF0-88B1-E29BE235A11F}"/>
          </ac:spMkLst>
        </pc:spChg>
        <pc:spChg chg="add mod">
          <ac:chgData name="Hsin-Yi Hung" userId="ba6d279d-0671-4057-88f1-b7cb7c78a49e" providerId="ADAL" clId="{A84F3475-7CAD-446A-B579-F4A23729CEEE}" dt="2020-10-02T19:55:43.973" v="330" actId="1076"/>
          <ac:spMkLst>
            <pc:docMk/>
            <pc:sldMk cId="3798387454" sldId="263"/>
            <ac:spMk id="16" creationId="{DB5F481D-4C90-4C9C-AEE2-AB648DA3C0C9}"/>
          </ac:spMkLst>
        </pc:spChg>
        <pc:spChg chg="add mod">
          <ac:chgData name="Hsin-Yi Hung" userId="ba6d279d-0671-4057-88f1-b7cb7c78a49e" providerId="ADAL" clId="{A84F3475-7CAD-446A-B579-F4A23729CEEE}" dt="2020-10-02T20:40:33.267" v="447" actId="1076"/>
          <ac:spMkLst>
            <pc:docMk/>
            <pc:sldMk cId="3798387454" sldId="263"/>
            <ac:spMk id="17" creationId="{D45BE884-8FF1-428A-A96B-D13380E544AF}"/>
          </ac:spMkLst>
        </pc:spChg>
        <pc:spChg chg="add mod">
          <ac:chgData name="Hsin-Yi Hung" userId="ba6d279d-0671-4057-88f1-b7cb7c78a49e" providerId="ADAL" clId="{A84F3475-7CAD-446A-B579-F4A23729CEEE}" dt="2020-10-03T21:26:41.867" v="1369" actId="1076"/>
          <ac:spMkLst>
            <pc:docMk/>
            <pc:sldMk cId="3798387454" sldId="263"/>
            <ac:spMk id="22" creationId="{C9504719-7259-4536-8803-EF467F125B18}"/>
          </ac:spMkLst>
        </pc:spChg>
        <pc:picChg chg="del">
          <ac:chgData name="Hsin-Yi Hung" userId="ba6d279d-0671-4057-88f1-b7cb7c78a49e" providerId="ADAL" clId="{A84F3475-7CAD-446A-B579-F4A23729CEEE}" dt="2020-10-02T19:54:19.743" v="305" actId="478"/>
          <ac:picMkLst>
            <pc:docMk/>
            <pc:sldMk cId="3798387454" sldId="263"/>
            <ac:picMk id="4" creationId="{10A68E87-0B39-4740-9EB2-7CA749CD48BC}"/>
          </ac:picMkLst>
        </pc:picChg>
        <pc:picChg chg="del">
          <ac:chgData name="Hsin-Yi Hung" userId="ba6d279d-0671-4057-88f1-b7cb7c78a49e" providerId="ADAL" clId="{A84F3475-7CAD-446A-B579-F4A23729CEEE}" dt="2020-10-02T19:54:22.080" v="307" actId="478"/>
          <ac:picMkLst>
            <pc:docMk/>
            <pc:sldMk cId="3798387454" sldId="263"/>
            <ac:picMk id="5" creationId="{E2CE9D2C-E996-41B3-8543-1F9C8EFD02E0}"/>
          </ac:picMkLst>
        </pc:picChg>
        <pc:picChg chg="del">
          <ac:chgData name="Hsin-Yi Hung" userId="ba6d279d-0671-4057-88f1-b7cb7c78a49e" providerId="ADAL" clId="{A84F3475-7CAD-446A-B579-F4A23729CEEE}" dt="2020-10-02T19:54:22.574" v="308" actId="478"/>
          <ac:picMkLst>
            <pc:docMk/>
            <pc:sldMk cId="3798387454" sldId="263"/>
            <ac:picMk id="6" creationId="{870ED76E-08A9-4B8A-9213-95887351C1C1}"/>
          </ac:picMkLst>
        </pc:picChg>
        <pc:picChg chg="add del mod">
          <ac:chgData name="Hsin-Yi Hung" userId="ba6d279d-0671-4057-88f1-b7cb7c78a49e" providerId="ADAL" clId="{A84F3475-7CAD-446A-B579-F4A23729CEEE}" dt="2020-10-02T19:57:14.590" v="368" actId="478"/>
          <ac:picMkLst>
            <pc:docMk/>
            <pc:sldMk cId="3798387454" sldId="263"/>
            <ac:picMk id="10" creationId="{CC0588A6-ABB8-4045-9D8C-F8E38667E48F}"/>
          </ac:picMkLst>
        </pc:picChg>
        <pc:picChg chg="add del mod">
          <ac:chgData name="Hsin-Yi Hung" userId="ba6d279d-0671-4057-88f1-b7cb7c78a49e" providerId="ADAL" clId="{A84F3475-7CAD-446A-B579-F4A23729CEEE}" dt="2020-10-02T19:57:17.325" v="369" actId="478"/>
          <ac:picMkLst>
            <pc:docMk/>
            <pc:sldMk cId="3798387454" sldId="263"/>
            <ac:picMk id="13" creationId="{7041A0CE-6D14-4845-83A6-AC183C7D7D4F}"/>
          </ac:picMkLst>
        </pc:picChg>
        <pc:picChg chg="add del mod">
          <ac:chgData name="Hsin-Yi Hung" userId="ba6d279d-0671-4057-88f1-b7cb7c78a49e" providerId="ADAL" clId="{A84F3475-7CAD-446A-B579-F4A23729CEEE}" dt="2020-10-02T19:57:19.949" v="370" actId="478"/>
          <ac:picMkLst>
            <pc:docMk/>
            <pc:sldMk cId="3798387454" sldId="263"/>
            <ac:picMk id="14" creationId="{DD9D99D0-C233-44B3-A873-64D2B4EF1661}"/>
          </ac:picMkLst>
        </pc:picChg>
        <pc:picChg chg="add mod">
          <ac:chgData name="Hsin-Yi Hung" userId="ba6d279d-0671-4057-88f1-b7cb7c78a49e" providerId="ADAL" clId="{A84F3475-7CAD-446A-B579-F4A23729CEEE}" dt="2020-10-02T19:59:44.933" v="374" actId="1076"/>
          <ac:picMkLst>
            <pc:docMk/>
            <pc:sldMk cId="3798387454" sldId="263"/>
            <ac:picMk id="18" creationId="{4DEAD4CF-49AC-4C6A-A222-310877BF8775}"/>
          </ac:picMkLst>
        </pc:picChg>
        <pc:picChg chg="add mod">
          <ac:chgData name="Hsin-Yi Hung" userId="ba6d279d-0671-4057-88f1-b7cb7c78a49e" providerId="ADAL" clId="{A84F3475-7CAD-446A-B579-F4A23729CEEE}" dt="2020-10-02T20:00:03.502" v="380" actId="1076"/>
          <ac:picMkLst>
            <pc:docMk/>
            <pc:sldMk cId="3798387454" sldId="263"/>
            <ac:picMk id="19" creationId="{47AC25F7-E127-4FFF-9DF9-FE4EA1423563}"/>
          </ac:picMkLst>
        </pc:picChg>
        <pc:picChg chg="add mod">
          <ac:chgData name="Hsin-Yi Hung" userId="ba6d279d-0671-4057-88f1-b7cb7c78a49e" providerId="ADAL" clId="{A84F3475-7CAD-446A-B579-F4A23729CEEE}" dt="2020-10-02T20:00:24.949" v="384" actId="1076"/>
          <ac:picMkLst>
            <pc:docMk/>
            <pc:sldMk cId="3798387454" sldId="263"/>
            <ac:picMk id="20" creationId="{9D2A7A2E-4435-4257-B35F-70A509E072F3}"/>
          </ac:picMkLst>
        </pc:picChg>
      </pc:sldChg>
      <pc:sldChg chg="addSp delSp modSp new mod">
        <pc:chgData name="Hsin-Yi Hung" userId="ba6d279d-0671-4057-88f1-b7cb7c78a49e" providerId="ADAL" clId="{A84F3475-7CAD-446A-B579-F4A23729CEEE}" dt="2020-10-02T21:06:45.357" v="620" actId="20577"/>
        <pc:sldMkLst>
          <pc:docMk/>
          <pc:sldMk cId="2411975505" sldId="264"/>
        </pc:sldMkLst>
        <pc:spChg chg="del">
          <ac:chgData name="Hsin-Yi Hung" userId="ba6d279d-0671-4057-88f1-b7cb7c78a49e" providerId="ADAL" clId="{A84F3475-7CAD-446A-B579-F4A23729CEEE}" dt="2020-10-02T21:00:26.429" v="520"/>
          <ac:spMkLst>
            <pc:docMk/>
            <pc:sldMk cId="2411975505" sldId="264"/>
            <ac:spMk id="2" creationId="{B110C44D-B589-49C6-A95E-AD9A6BA7229E}"/>
          </ac:spMkLst>
        </pc:spChg>
        <pc:spChg chg="del">
          <ac:chgData name="Hsin-Yi Hung" userId="ba6d279d-0671-4057-88f1-b7cb7c78a49e" providerId="ADAL" clId="{A84F3475-7CAD-446A-B579-F4A23729CEEE}" dt="2020-10-02T21:02:42.927" v="521"/>
          <ac:spMkLst>
            <pc:docMk/>
            <pc:sldMk cId="2411975505" sldId="264"/>
            <ac:spMk id="3" creationId="{E351C60C-5243-4B47-8511-19311780FDE8}"/>
          </ac:spMkLst>
        </pc:spChg>
        <pc:spChg chg="add mod">
          <ac:chgData name="Hsin-Yi Hung" userId="ba6d279d-0671-4057-88f1-b7cb7c78a49e" providerId="ADAL" clId="{A84F3475-7CAD-446A-B579-F4A23729CEEE}" dt="2020-10-02T21:00:26.429" v="520"/>
          <ac:spMkLst>
            <pc:docMk/>
            <pc:sldMk cId="2411975505" sldId="264"/>
            <ac:spMk id="4" creationId="{CD12E47D-CB9B-48CD-9175-71F6504CF845}"/>
          </ac:spMkLst>
        </pc:spChg>
        <pc:spChg chg="add mod">
          <ac:chgData name="Hsin-Yi Hung" userId="ba6d279d-0671-4057-88f1-b7cb7c78a49e" providerId="ADAL" clId="{A84F3475-7CAD-446A-B579-F4A23729CEEE}" dt="2020-10-02T21:03:28.898" v="535" actId="1076"/>
          <ac:spMkLst>
            <pc:docMk/>
            <pc:sldMk cId="2411975505" sldId="264"/>
            <ac:spMk id="8" creationId="{A9A44281-469B-4883-9FA4-B9D42F4B29FC}"/>
          </ac:spMkLst>
        </pc:spChg>
        <pc:spChg chg="add mod">
          <ac:chgData name="Hsin-Yi Hung" userId="ba6d279d-0671-4057-88f1-b7cb7c78a49e" providerId="ADAL" clId="{A84F3475-7CAD-446A-B579-F4A23729CEEE}" dt="2020-10-02T21:03:14.922" v="530" actId="1076"/>
          <ac:spMkLst>
            <pc:docMk/>
            <pc:sldMk cId="2411975505" sldId="264"/>
            <ac:spMk id="10" creationId="{4A2A35B4-EF78-4964-98CA-D800128702C4}"/>
          </ac:spMkLst>
        </pc:spChg>
        <pc:spChg chg="add del">
          <ac:chgData name="Hsin-Yi Hung" userId="ba6d279d-0671-4057-88f1-b7cb7c78a49e" providerId="ADAL" clId="{A84F3475-7CAD-446A-B579-F4A23729CEEE}" dt="2020-10-02T21:03:41.442" v="537" actId="22"/>
          <ac:spMkLst>
            <pc:docMk/>
            <pc:sldMk cId="2411975505" sldId="264"/>
            <ac:spMk id="12" creationId="{E12E2737-A00C-4D56-9A60-DBFA28C4FC36}"/>
          </ac:spMkLst>
        </pc:spChg>
        <pc:spChg chg="add del">
          <ac:chgData name="Hsin-Yi Hung" userId="ba6d279d-0671-4057-88f1-b7cb7c78a49e" providerId="ADAL" clId="{A84F3475-7CAD-446A-B579-F4A23729CEEE}" dt="2020-10-02T21:03:41.442" v="537" actId="22"/>
          <ac:spMkLst>
            <pc:docMk/>
            <pc:sldMk cId="2411975505" sldId="264"/>
            <ac:spMk id="14" creationId="{701C1B8A-AC72-4F2A-B65F-FF7385CE2254}"/>
          </ac:spMkLst>
        </pc:spChg>
        <pc:spChg chg="add mod">
          <ac:chgData name="Hsin-Yi Hung" userId="ba6d279d-0671-4057-88f1-b7cb7c78a49e" providerId="ADAL" clId="{A84F3475-7CAD-446A-B579-F4A23729CEEE}" dt="2020-10-02T21:04:24.650" v="572" actId="1076"/>
          <ac:spMkLst>
            <pc:docMk/>
            <pc:sldMk cId="2411975505" sldId="264"/>
            <ac:spMk id="16" creationId="{226235A4-DA8C-474C-AF9E-C671CE5316C8}"/>
          </ac:spMkLst>
        </pc:spChg>
        <pc:spChg chg="add mod">
          <ac:chgData name="Hsin-Yi Hung" userId="ba6d279d-0671-4057-88f1-b7cb7c78a49e" providerId="ADAL" clId="{A84F3475-7CAD-446A-B579-F4A23729CEEE}" dt="2020-10-02T21:04:28.681" v="573" actId="1076"/>
          <ac:spMkLst>
            <pc:docMk/>
            <pc:sldMk cId="2411975505" sldId="264"/>
            <ac:spMk id="18" creationId="{912AE621-283F-4C22-80E0-CE02ED7DB804}"/>
          </ac:spMkLst>
        </pc:spChg>
        <pc:spChg chg="add mod">
          <ac:chgData name="Hsin-Yi Hung" userId="ba6d279d-0671-4057-88f1-b7cb7c78a49e" providerId="ADAL" clId="{A84F3475-7CAD-446A-B579-F4A23729CEEE}" dt="2020-10-02T21:06:07.610" v="590" actId="14100"/>
          <ac:spMkLst>
            <pc:docMk/>
            <pc:sldMk cId="2411975505" sldId="264"/>
            <ac:spMk id="22" creationId="{F682BE58-34DB-48D4-8AD5-E870821D7073}"/>
          </ac:spMkLst>
        </pc:spChg>
        <pc:spChg chg="add mod">
          <ac:chgData name="Hsin-Yi Hung" userId="ba6d279d-0671-4057-88f1-b7cb7c78a49e" providerId="ADAL" clId="{A84F3475-7CAD-446A-B579-F4A23729CEEE}" dt="2020-10-02T21:06:45.357" v="620" actId="20577"/>
          <ac:spMkLst>
            <pc:docMk/>
            <pc:sldMk cId="2411975505" sldId="264"/>
            <ac:spMk id="23" creationId="{0CD7EDCA-F95E-44DF-8367-CC1DEBE3579E}"/>
          </ac:spMkLst>
        </pc:spChg>
        <pc:spChg chg="add mod">
          <ac:chgData name="Hsin-Yi Hung" userId="ba6d279d-0671-4057-88f1-b7cb7c78a49e" providerId="ADAL" clId="{A84F3475-7CAD-446A-B579-F4A23729CEEE}" dt="2020-10-02T21:06:32.337" v="612" actId="14100"/>
          <ac:spMkLst>
            <pc:docMk/>
            <pc:sldMk cId="2411975505" sldId="264"/>
            <ac:spMk id="25" creationId="{2BECC5C5-095F-45DD-8606-E41F2D44CA9A}"/>
          </ac:spMkLst>
        </pc:spChg>
        <pc:spChg chg="add">
          <ac:chgData name="Hsin-Yi Hung" userId="ba6d279d-0671-4057-88f1-b7cb7c78a49e" providerId="ADAL" clId="{A84F3475-7CAD-446A-B579-F4A23729CEEE}" dt="2020-10-02T21:06:35.529" v="613" actId="22"/>
          <ac:spMkLst>
            <pc:docMk/>
            <pc:sldMk cId="2411975505" sldId="264"/>
            <ac:spMk id="27" creationId="{90BBCFEE-F89A-4570-A7A0-BEA1C41D3FC0}"/>
          </ac:spMkLst>
        </pc:spChg>
        <pc:picChg chg="add mod">
          <ac:chgData name="Hsin-Yi Hung" userId="ba6d279d-0671-4057-88f1-b7cb7c78a49e" providerId="ADAL" clId="{A84F3475-7CAD-446A-B579-F4A23729CEEE}" dt="2020-10-02T21:04:12.298" v="569" actId="1076"/>
          <ac:picMkLst>
            <pc:docMk/>
            <pc:sldMk cId="2411975505" sldId="264"/>
            <ac:picMk id="5" creationId="{AD95B31C-E530-41EB-BE39-D5B7C3E5CD7B}"/>
          </ac:picMkLst>
        </pc:picChg>
        <pc:picChg chg="add mod">
          <ac:chgData name="Hsin-Yi Hung" userId="ba6d279d-0671-4057-88f1-b7cb7c78a49e" providerId="ADAL" clId="{A84F3475-7CAD-446A-B579-F4A23729CEEE}" dt="2020-10-02T21:04:22.098" v="571" actId="14100"/>
          <ac:picMkLst>
            <pc:docMk/>
            <pc:sldMk cId="2411975505" sldId="264"/>
            <ac:picMk id="6" creationId="{D1D9F599-0F11-4048-AB24-9C472F22C07F}"/>
          </ac:picMkLst>
        </pc:picChg>
        <pc:picChg chg="add mod">
          <ac:chgData name="Hsin-Yi Hung" userId="ba6d279d-0671-4057-88f1-b7cb7c78a49e" providerId="ADAL" clId="{A84F3475-7CAD-446A-B579-F4A23729CEEE}" dt="2020-10-02T21:05:13.642" v="578" actId="1076"/>
          <ac:picMkLst>
            <pc:docMk/>
            <pc:sldMk cId="2411975505" sldId="264"/>
            <ac:picMk id="19" creationId="{4CC0DE5B-CDFC-4831-ADEA-D6676EB70ED6}"/>
          </ac:picMkLst>
        </pc:picChg>
        <pc:picChg chg="add mod">
          <ac:chgData name="Hsin-Yi Hung" userId="ba6d279d-0671-4057-88f1-b7cb7c78a49e" providerId="ADAL" clId="{A84F3475-7CAD-446A-B579-F4A23729CEEE}" dt="2020-10-02T21:05:34.657" v="586" actId="1076"/>
          <ac:picMkLst>
            <pc:docMk/>
            <pc:sldMk cId="2411975505" sldId="264"/>
            <ac:picMk id="20" creationId="{9DB9B83A-33ED-49D0-AA3C-672E916F4E40}"/>
          </ac:picMkLst>
        </pc:picChg>
      </pc:sldChg>
      <pc:sldChg chg="add del">
        <pc:chgData name="Hsin-Yi Hung" userId="ba6d279d-0671-4057-88f1-b7cb7c78a49e" providerId="ADAL" clId="{A84F3475-7CAD-446A-B579-F4A23729CEEE}" dt="2020-10-02T20:03:08.419" v="404"/>
        <pc:sldMkLst>
          <pc:docMk/>
          <pc:sldMk cId="3205302252" sldId="264"/>
        </pc:sldMkLst>
      </pc:sldChg>
      <pc:sldChg chg="addSp delSp modSp mod">
        <pc:chgData name="Hsin-Yi Hung" userId="ba6d279d-0671-4057-88f1-b7cb7c78a49e" providerId="ADAL" clId="{A84F3475-7CAD-446A-B579-F4A23729CEEE}" dt="2020-10-02T21:34:11.853" v="1057" actId="1035"/>
        <pc:sldMkLst>
          <pc:docMk/>
          <pc:sldMk cId="3113610182" sldId="265"/>
        </pc:sldMkLst>
        <pc:spChg chg="add mod">
          <ac:chgData name="Hsin-Yi Hung" userId="ba6d279d-0671-4057-88f1-b7cb7c78a49e" providerId="ADAL" clId="{A84F3475-7CAD-446A-B579-F4A23729CEEE}" dt="2020-10-02T21:14:32.881" v="836" actId="1076"/>
          <ac:spMkLst>
            <pc:docMk/>
            <pc:sldMk cId="3113610182" sldId="265"/>
            <ac:spMk id="5" creationId="{A6A8C7BD-BF6F-4774-873E-AF5E5D239CA2}"/>
          </ac:spMkLst>
        </pc:spChg>
        <pc:spChg chg="add mod">
          <ac:chgData name="Hsin-Yi Hung" userId="ba6d279d-0671-4057-88f1-b7cb7c78a49e" providerId="ADAL" clId="{A84F3475-7CAD-446A-B579-F4A23729CEEE}" dt="2020-10-02T21:16:03.354" v="1014" actId="20577"/>
          <ac:spMkLst>
            <pc:docMk/>
            <pc:sldMk cId="3113610182" sldId="265"/>
            <ac:spMk id="6" creationId="{3CA5BB85-55CD-4E03-917D-79EB2A3E6170}"/>
          </ac:spMkLst>
        </pc:spChg>
        <pc:spChg chg="add mod">
          <ac:chgData name="Hsin-Yi Hung" userId="ba6d279d-0671-4057-88f1-b7cb7c78a49e" providerId="ADAL" clId="{A84F3475-7CAD-446A-B579-F4A23729CEEE}" dt="2020-10-02T21:34:11.853" v="1057" actId="1035"/>
          <ac:spMkLst>
            <pc:docMk/>
            <pc:sldMk cId="3113610182" sldId="265"/>
            <ac:spMk id="13" creationId="{68D00458-9F3B-44B1-A674-29903BD16321}"/>
          </ac:spMkLst>
        </pc:spChg>
        <pc:spChg chg="add mod">
          <ac:chgData name="Hsin-Yi Hung" userId="ba6d279d-0671-4057-88f1-b7cb7c78a49e" providerId="ADAL" clId="{A84F3475-7CAD-446A-B579-F4A23729CEEE}" dt="2020-10-02T21:34:11.853" v="1057" actId="1035"/>
          <ac:spMkLst>
            <pc:docMk/>
            <pc:sldMk cId="3113610182" sldId="265"/>
            <ac:spMk id="15" creationId="{12CDF7DA-677C-40FE-97D0-B3EA92BF4F00}"/>
          </ac:spMkLst>
        </pc:spChg>
        <pc:spChg chg="add mod">
          <ac:chgData name="Hsin-Yi Hung" userId="ba6d279d-0671-4057-88f1-b7cb7c78a49e" providerId="ADAL" clId="{A84F3475-7CAD-446A-B579-F4A23729CEEE}" dt="2020-10-02T21:34:11.853" v="1057" actId="1035"/>
          <ac:spMkLst>
            <pc:docMk/>
            <pc:sldMk cId="3113610182" sldId="265"/>
            <ac:spMk id="17" creationId="{6562620B-1663-4D8E-8932-512D0D88274E}"/>
          </ac:spMkLst>
        </pc:spChg>
        <pc:spChg chg="add mod">
          <ac:chgData name="Hsin-Yi Hung" userId="ba6d279d-0671-4057-88f1-b7cb7c78a49e" providerId="ADAL" clId="{A84F3475-7CAD-446A-B579-F4A23729CEEE}" dt="2020-10-02T21:34:11.853" v="1057" actId="1035"/>
          <ac:spMkLst>
            <pc:docMk/>
            <pc:sldMk cId="3113610182" sldId="265"/>
            <ac:spMk id="19" creationId="{C7576562-7659-4743-A84E-2A63C340BD81}"/>
          </ac:spMkLst>
        </pc:spChg>
        <pc:spChg chg="del">
          <ac:chgData name="Hsin-Yi Hung" userId="ba6d279d-0671-4057-88f1-b7cb7c78a49e" providerId="ADAL" clId="{A84F3475-7CAD-446A-B579-F4A23729CEEE}" dt="2020-10-02T21:10:29.485" v="621" actId="478"/>
          <ac:spMkLst>
            <pc:docMk/>
            <pc:sldMk cId="3113610182" sldId="265"/>
            <ac:spMk id="20" creationId="{5D222D44-E1BF-4F91-AEFE-DF48D223EC68}"/>
          </ac:spMkLst>
        </pc:spChg>
        <pc:spChg chg="add mod">
          <ac:chgData name="Hsin-Yi Hung" userId="ba6d279d-0671-4057-88f1-b7cb7c78a49e" providerId="ADAL" clId="{A84F3475-7CAD-446A-B579-F4A23729CEEE}" dt="2020-10-02T21:34:11.853" v="1057" actId="1035"/>
          <ac:spMkLst>
            <pc:docMk/>
            <pc:sldMk cId="3113610182" sldId="265"/>
            <ac:spMk id="21" creationId="{7B87167B-C38B-44E8-80E3-A887C1125017}"/>
          </ac:spMkLst>
        </pc:spChg>
        <pc:spChg chg="add mod">
          <ac:chgData name="Hsin-Yi Hung" userId="ba6d279d-0671-4057-88f1-b7cb7c78a49e" providerId="ADAL" clId="{A84F3475-7CAD-446A-B579-F4A23729CEEE}" dt="2020-10-02T21:34:11.853" v="1057" actId="1035"/>
          <ac:spMkLst>
            <pc:docMk/>
            <pc:sldMk cId="3113610182" sldId="265"/>
            <ac:spMk id="23" creationId="{E06AAF73-9703-4B5A-BEA0-4BEA22BBC730}"/>
          </ac:spMkLst>
        </pc:spChg>
        <pc:spChg chg="del">
          <ac:chgData name="Hsin-Yi Hung" userId="ba6d279d-0671-4057-88f1-b7cb7c78a49e" providerId="ADAL" clId="{A84F3475-7CAD-446A-B579-F4A23729CEEE}" dt="2020-10-02T21:10:29.485" v="621" actId="478"/>
          <ac:spMkLst>
            <pc:docMk/>
            <pc:sldMk cId="3113610182" sldId="265"/>
            <ac:spMk id="24" creationId="{8907099D-A631-40DC-AF4C-5F2C9F7E76FE}"/>
          </ac:spMkLst>
        </pc:spChg>
        <pc:spChg chg="add mod">
          <ac:chgData name="Hsin-Yi Hung" userId="ba6d279d-0671-4057-88f1-b7cb7c78a49e" providerId="ADAL" clId="{A84F3475-7CAD-446A-B579-F4A23729CEEE}" dt="2020-10-02T21:14:32.881" v="836" actId="1076"/>
          <ac:spMkLst>
            <pc:docMk/>
            <pc:sldMk cId="3113610182" sldId="265"/>
            <ac:spMk id="26" creationId="{6923339A-DF53-4847-80F7-9FB4B2FC8E44}"/>
          </ac:spMkLst>
        </pc:spChg>
        <pc:spChg chg="del">
          <ac:chgData name="Hsin-Yi Hung" userId="ba6d279d-0671-4057-88f1-b7cb7c78a49e" providerId="ADAL" clId="{A84F3475-7CAD-446A-B579-F4A23729CEEE}" dt="2020-10-02T21:10:34.285" v="622" actId="478"/>
          <ac:spMkLst>
            <pc:docMk/>
            <pc:sldMk cId="3113610182" sldId="265"/>
            <ac:spMk id="27" creationId="{053BE1F5-B688-45C2-AB8C-05843D6F1D1B}"/>
          </ac:spMkLst>
        </pc:spChg>
        <pc:picChg chg="add mod">
          <ac:chgData name="Hsin-Yi Hung" userId="ba6d279d-0671-4057-88f1-b7cb7c78a49e" providerId="ADAL" clId="{A84F3475-7CAD-446A-B579-F4A23729CEEE}" dt="2020-10-02T21:34:11.853" v="1057" actId="1035"/>
          <ac:picMkLst>
            <pc:docMk/>
            <pc:sldMk cId="3113610182" sldId="265"/>
            <ac:picMk id="3" creationId="{BDF7708F-74ED-46D6-909B-3C65E7FCFBB9}"/>
          </ac:picMkLst>
        </pc:picChg>
        <pc:picChg chg="add mod">
          <ac:chgData name="Hsin-Yi Hung" userId="ba6d279d-0671-4057-88f1-b7cb7c78a49e" providerId="ADAL" clId="{A84F3475-7CAD-446A-B579-F4A23729CEEE}" dt="2020-10-02T21:34:11.853" v="1057" actId="1035"/>
          <ac:picMkLst>
            <pc:docMk/>
            <pc:sldMk cId="3113610182" sldId="265"/>
            <ac:picMk id="4" creationId="{15EAFB55-CC20-4B0B-900E-E0359D71563E}"/>
          </ac:picMkLst>
        </pc:picChg>
        <pc:picChg chg="del">
          <ac:chgData name="Hsin-Yi Hung" userId="ba6d279d-0671-4057-88f1-b7cb7c78a49e" providerId="ADAL" clId="{A84F3475-7CAD-446A-B579-F4A23729CEEE}" dt="2020-10-02T21:10:29.485" v="621" actId="478"/>
          <ac:picMkLst>
            <pc:docMk/>
            <pc:sldMk cId="3113610182" sldId="265"/>
            <ac:picMk id="18" creationId="{E45D6B3E-4D6C-49CE-A724-BA972DDD80E5}"/>
          </ac:picMkLst>
        </pc:picChg>
        <pc:picChg chg="del">
          <ac:chgData name="Hsin-Yi Hung" userId="ba6d279d-0671-4057-88f1-b7cb7c78a49e" providerId="ADAL" clId="{A84F3475-7CAD-446A-B579-F4A23729CEEE}" dt="2020-10-02T21:10:29.485" v="621" actId="478"/>
          <ac:picMkLst>
            <pc:docMk/>
            <pc:sldMk cId="3113610182" sldId="265"/>
            <ac:picMk id="22" creationId="{EEE39D4C-93A1-477B-9AEA-5E56DF4829E8}"/>
          </ac:picMkLst>
        </pc:picChg>
        <pc:picChg chg="del">
          <ac:chgData name="Hsin-Yi Hung" userId="ba6d279d-0671-4057-88f1-b7cb7c78a49e" providerId="ADAL" clId="{A84F3475-7CAD-446A-B579-F4A23729CEEE}" dt="2020-10-02T21:10:34.285" v="622" actId="478"/>
          <ac:picMkLst>
            <pc:docMk/>
            <pc:sldMk cId="3113610182" sldId="265"/>
            <ac:picMk id="25" creationId="{6D5DD34B-464E-4563-B52F-AB774A37886D}"/>
          </ac:picMkLst>
        </pc:picChg>
        <pc:cxnChg chg="add mod">
          <ac:chgData name="Hsin-Yi Hung" userId="ba6d279d-0671-4057-88f1-b7cb7c78a49e" providerId="ADAL" clId="{A84F3475-7CAD-446A-B579-F4A23729CEEE}" dt="2020-10-02T21:15:38.819" v="958" actId="208"/>
          <ac:cxnSpMkLst>
            <pc:docMk/>
            <pc:sldMk cId="3113610182" sldId="265"/>
            <ac:cxnSpMk id="11" creationId="{A5D189E8-974A-4A19-9668-71094CC54993}"/>
          </ac:cxnSpMkLst>
        </pc:cxnChg>
      </pc:sldChg>
      <pc:sldChg chg="addSp delSp modSp new mod">
        <pc:chgData name="Hsin-Yi Hung" userId="ba6d279d-0671-4057-88f1-b7cb7c78a49e" providerId="ADAL" clId="{A84F3475-7CAD-446A-B579-F4A23729CEEE}" dt="2020-10-02T22:32:21.157" v="1082" actId="1076"/>
        <pc:sldMkLst>
          <pc:docMk/>
          <pc:sldMk cId="2459471086" sldId="266"/>
        </pc:sldMkLst>
        <pc:spChg chg="mod">
          <ac:chgData name="Hsin-Yi Hung" userId="ba6d279d-0671-4057-88f1-b7cb7c78a49e" providerId="ADAL" clId="{A84F3475-7CAD-446A-B579-F4A23729CEEE}" dt="2020-10-02T21:30:34.377" v="1021" actId="20577"/>
          <ac:spMkLst>
            <pc:docMk/>
            <pc:sldMk cId="2459471086" sldId="266"/>
            <ac:spMk id="2" creationId="{1B770513-2A9C-4F17-A0B3-96976DC6F571}"/>
          </ac:spMkLst>
        </pc:spChg>
        <pc:spChg chg="del">
          <ac:chgData name="Hsin-Yi Hung" userId="ba6d279d-0671-4057-88f1-b7cb7c78a49e" providerId="ADAL" clId="{A84F3475-7CAD-446A-B579-F4A23729CEEE}" dt="2020-10-02T21:31:41.933" v="1024" actId="478"/>
          <ac:spMkLst>
            <pc:docMk/>
            <pc:sldMk cId="2459471086" sldId="266"/>
            <ac:spMk id="3" creationId="{3578BEA5-1F2A-4029-90CD-214E0DB1C635}"/>
          </ac:spMkLst>
        </pc:spChg>
        <pc:spChg chg="add mod">
          <ac:chgData name="Hsin-Yi Hung" userId="ba6d279d-0671-4057-88f1-b7cb7c78a49e" providerId="ADAL" clId="{A84F3475-7CAD-446A-B579-F4A23729CEEE}" dt="2020-10-02T21:31:39.961" v="1023" actId="1076"/>
          <ac:spMkLst>
            <pc:docMk/>
            <pc:sldMk cId="2459471086" sldId="266"/>
            <ac:spMk id="5" creationId="{AE2D65A2-7C4D-45C3-95E5-8C42AAE96036}"/>
          </ac:spMkLst>
        </pc:spChg>
        <pc:spChg chg="add del mod">
          <ac:chgData name="Hsin-Yi Hung" userId="ba6d279d-0671-4057-88f1-b7cb7c78a49e" providerId="ADAL" clId="{A84F3475-7CAD-446A-B579-F4A23729CEEE}" dt="2020-10-02T21:31:52.683" v="1025" actId="478"/>
          <ac:spMkLst>
            <pc:docMk/>
            <pc:sldMk cId="2459471086" sldId="266"/>
            <ac:spMk id="7" creationId="{20C2B798-C866-4ACA-8B5F-15883D5E7608}"/>
          </ac:spMkLst>
        </pc:spChg>
        <pc:spChg chg="add del mod">
          <ac:chgData name="Hsin-Yi Hung" userId="ba6d279d-0671-4057-88f1-b7cb7c78a49e" providerId="ADAL" clId="{A84F3475-7CAD-446A-B579-F4A23729CEEE}" dt="2020-10-02T21:31:53.801" v="1026" actId="478"/>
          <ac:spMkLst>
            <pc:docMk/>
            <pc:sldMk cId="2459471086" sldId="266"/>
            <ac:spMk id="9" creationId="{A0A689D0-10AF-4389-A519-5A9FA7992747}"/>
          </ac:spMkLst>
        </pc:spChg>
        <pc:spChg chg="add mod">
          <ac:chgData name="Hsin-Yi Hung" userId="ba6d279d-0671-4057-88f1-b7cb7c78a49e" providerId="ADAL" clId="{A84F3475-7CAD-446A-B579-F4A23729CEEE}" dt="2020-10-02T21:31:58.505" v="1028" actId="1076"/>
          <ac:spMkLst>
            <pc:docMk/>
            <pc:sldMk cId="2459471086" sldId="266"/>
            <ac:spMk id="17" creationId="{700345FC-DCB6-4755-B54E-49846CAA7E92}"/>
          </ac:spMkLst>
        </pc:spChg>
        <pc:spChg chg="add mod">
          <ac:chgData name="Hsin-Yi Hung" userId="ba6d279d-0671-4057-88f1-b7cb7c78a49e" providerId="ADAL" clId="{A84F3475-7CAD-446A-B579-F4A23729CEEE}" dt="2020-10-02T21:31:58.505" v="1028" actId="1076"/>
          <ac:spMkLst>
            <pc:docMk/>
            <pc:sldMk cId="2459471086" sldId="266"/>
            <ac:spMk id="19" creationId="{5782FEB8-94F3-4780-8B05-C3CD58472488}"/>
          </ac:spMkLst>
        </pc:spChg>
        <pc:spChg chg="add mod">
          <ac:chgData name="Hsin-Yi Hung" userId="ba6d279d-0671-4057-88f1-b7cb7c78a49e" providerId="ADAL" clId="{A84F3475-7CAD-446A-B579-F4A23729CEEE}" dt="2020-10-02T21:34:23.528" v="1059" actId="1076"/>
          <ac:spMkLst>
            <pc:docMk/>
            <pc:sldMk cId="2459471086" sldId="266"/>
            <ac:spMk id="26" creationId="{0838A2F9-1CE6-4F10-9B60-2F631C83EE40}"/>
          </ac:spMkLst>
        </pc:spChg>
        <pc:spChg chg="add mod">
          <ac:chgData name="Hsin-Yi Hung" userId="ba6d279d-0671-4057-88f1-b7cb7c78a49e" providerId="ADAL" clId="{A84F3475-7CAD-446A-B579-F4A23729CEEE}" dt="2020-10-02T21:34:23.528" v="1059" actId="1076"/>
          <ac:spMkLst>
            <pc:docMk/>
            <pc:sldMk cId="2459471086" sldId="266"/>
            <ac:spMk id="28" creationId="{6C72AEA9-B086-40C5-ACCD-52DD0056B6F0}"/>
          </ac:spMkLst>
        </pc:spChg>
        <pc:spChg chg="add mod">
          <ac:chgData name="Hsin-Yi Hung" userId="ba6d279d-0671-4057-88f1-b7cb7c78a49e" providerId="ADAL" clId="{A84F3475-7CAD-446A-B579-F4A23729CEEE}" dt="2020-10-02T21:34:41.681" v="1063" actId="1076"/>
          <ac:spMkLst>
            <pc:docMk/>
            <pc:sldMk cId="2459471086" sldId="266"/>
            <ac:spMk id="30" creationId="{C6962A29-5E54-4224-891C-61391F79BE91}"/>
          </ac:spMkLst>
        </pc:spChg>
        <pc:spChg chg="add mod">
          <ac:chgData name="Hsin-Yi Hung" userId="ba6d279d-0671-4057-88f1-b7cb7c78a49e" providerId="ADAL" clId="{A84F3475-7CAD-446A-B579-F4A23729CEEE}" dt="2020-10-02T21:34:44.696" v="1065" actId="20577"/>
          <ac:spMkLst>
            <pc:docMk/>
            <pc:sldMk cId="2459471086" sldId="266"/>
            <ac:spMk id="32" creationId="{580C4E6F-50C5-40DC-B347-D6D0D77DD891}"/>
          </ac:spMkLst>
        </pc:spChg>
        <pc:spChg chg="add mod">
          <ac:chgData name="Hsin-Yi Hung" userId="ba6d279d-0671-4057-88f1-b7cb7c78a49e" providerId="ADAL" clId="{A84F3475-7CAD-446A-B579-F4A23729CEEE}" dt="2020-10-02T21:34:48.157" v="1067" actId="20577"/>
          <ac:spMkLst>
            <pc:docMk/>
            <pc:sldMk cId="2459471086" sldId="266"/>
            <ac:spMk id="34" creationId="{1A935389-16C4-41D0-BD1F-1C215BDB8B28}"/>
          </ac:spMkLst>
        </pc:spChg>
        <pc:spChg chg="add mod">
          <ac:chgData name="Hsin-Yi Hung" userId="ba6d279d-0671-4057-88f1-b7cb7c78a49e" providerId="ADAL" clId="{A84F3475-7CAD-446A-B579-F4A23729CEEE}" dt="2020-10-02T21:34:41.681" v="1063" actId="1076"/>
          <ac:spMkLst>
            <pc:docMk/>
            <pc:sldMk cId="2459471086" sldId="266"/>
            <ac:spMk id="36" creationId="{6A3882A6-AAB4-43C0-ADDF-A5E1E645E9CD}"/>
          </ac:spMkLst>
        </pc:spChg>
        <pc:spChg chg="add mod">
          <ac:chgData name="Hsin-Yi Hung" userId="ba6d279d-0671-4057-88f1-b7cb7c78a49e" providerId="ADAL" clId="{A84F3475-7CAD-446A-B579-F4A23729CEEE}" dt="2020-10-02T21:34:50.186" v="1069" actId="20577"/>
          <ac:spMkLst>
            <pc:docMk/>
            <pc:sldMk cId="2459471086" sldId="266"/>
            <ac:spMk id="38" creationId="{EF3723F7-5B34-4BA6-BB80-7F4248721FC4}"/>
          </ac:spMkLst>
        </pc:spChg>
        <pc:spChg chg="add mod">
          <ac:chgData name="Hsin-Yi Hung" userId="ba6d279d-0671-4057-88f1-b7cb7c78a49e" providerId="ADAL" clId="{A84F3475-7CAD-446A-B579-F4A23729CEEE}" dt="2020-10-02T21:34:52.646" v="1071" actId="20577"/>
          <ac:spMkLst>
            <pc:docMk/>
            <pc:sldMk cId="2459471086" sldId="266"/>
            <ac:spMk id="40" creationId="{6B54CBE7-EA19-467B-8AD9-68C747E4A193}"/>
          </ac:spMkLst>
        </pc:spChg>
        <pc:spChg chg="add del">
          <ac:chgData name="Hsin-Yi Hung" userId="ba6d279d-0671-4057-88f1-b7cb7c78a49e" providerId="ADAL" clId="{A84F3475-7CAD-446A-B579-F4A23729CEEE}" dt="2020-10-02T21:35:33.822" v="1073" actId="22"/>
          <ac:spMkLst>
            <pc:docMk/>
            <pc:sldMk cId="2459471086" sldId="266"/>
            <ac:spMk id="42" creationId="{4C4E5E35-93BD-4010-89B9-F375A7E9F12D}"/>
          </ac:spMkLst>
        </pc:spChg>
        <pc:spChg chg="add del">
          <ac:chgData name="Hsin-Yi Hung" userId="ba6d279d-0671-4057-88f1-b7cb7c78a49e" providerId="ADAL" clId="{A84F3475-7CAD-446A-B579-F4A23729CEEE}" dt="2020-10-02T21:35:33.822" v="1073" actId="22"/>
          <ac:spMkLst>
            <pc:docMk/>
            <pc:sldMk cId="2459471086" sldId="266"/>
            <ac:spMk id="44" creationId="{D086A08C-43CD-47B8-B9AD-B61CB77D2A24}"/>
          </ac:spMkLst>
        </pc:spChg>
        <pc:spChg chg="add del">
          <ac:chgData name="Hsin-Yi Hung" userId="ba6d279d-0671-4057-88f1-b7cb7c78a49e" providerId="ADAL" clId="{A84F3475-7CAD-446A-B579-F4A23729CEEE}" dt="2020-10-02T21:35:33.822" v="1073" actId="22"/>
          <ac:spMkLst>
            <pc:docMk/>
            <pc:sldMk cId="2459471086" sldId="266"/>
            <ac:spMk id="46" creationId="{084A76F0-7155-40BF-8601-06F2455E9E0E}"/>
          </ac:spMkLst>
        </pc:spChg>
        <pc:spChg chg="add del">
          <ac:chgData name="Hsin-Yi Hung" userId="ba6d279d-0671-4057-88f1-b7cb7c78a49e" providerId="ADAL" clId="{A84F3475-7CAD-446A-B579-F4A23729CEEE}" dt="2020-10-02T21:35:33.822" v="1073" actId="22"/>
          <ac:spMkLst>
            <pc:docMk/>
            <pc:sldMk cId="2459471086" sldId="266"/>
            <ac:spMk id="48" creationId="{A4483D79-0684-487B-96E6-38131C6556B0}"/>
          </ac:spMkLst>
        </pc:spChg>
        <pc:spChg chg="add del">
          <ac:chgData name="Hsin-Yi Hung" userId="ba6d279d-0671-4057-88f1-b7cb7c78a49e" providerId="ADAL" clId="{A84F3475-7CAD-446A-B579-F4A23729CEEE}" dt="2020-10-02T21:35:33.822" v="1073" actId="22"/>
          <ac:spMkLst>
            <pc:docMk/>
            <pc:sldMk cId="2459471086" sldId="266"/>
            <ac:spMk id="50" creationId="{156295AC-4C58-4922-82FF-7BA7D3C4B857}"/>
          </ac:spMkLst>
        </pc:spChg>
        <pc:spChg chg="add del">
          <ac:chgData name="Hsin-Yi Hung" userId="ba6d279d-0671-4057-88f1-b7cb7c78a49e" providerId="ADAL" clId="{A84F3475-7CAD-446A-B579-F4A23729CEEE}" dt="2020-10-02T21:35:33.822" v="1073" actId="22"/>
          <ac:spMkLst>
            <pc:docMk/>
            <pc:sldMk cId="2459471086" sldId="266"/>
            <ac:spMk id="52" creationId="{68150265-D8E4-415B-86E2-ACFA23C30FD0}"/>
          </ac:spMkLst>
        </pc:spChg>
        <pc:picChg chg="add del mod">
          <ac:chgData name="Hsin-Yi Hung" userId="ba6d279d-0671-4057-88f1-b7cb7c78a49e" providerId="ADAL" clId="{A84F3475-7CAD-446A-B579-F4A23729CEEE}" dt="2020-10-02T21:32:00.201" v="1031" actId="478"/>
          <ac:picMkLst>
            <pc:docMk/>
            <pc:sldMk cId="2459471086" sldId="266"/>
            <ac:picMk id="11" creationId="{BEB060E3-CB10-4613-9BAA-B6AFA9EE42D6}"/>
          </ac:picMkLst>
        </pc:picChg>
        <pc:picChg chg="add del mod">
          <ac:chgData name="Hsin-Yi Hung" userId="ba6d279d-0671-4057-88f1-b7cb7c78a49e" providerId="ADAL" clId="{A84F3475-7CAD-446A-B579-F4A23729CEEE}" dt="2020-10-02T21:31:59.289" v="1029" actId="478"/>
          <ac:picMkLst>
            <pc:docMk/>
            <pc:sldMk cId="2459471086" sldId="266"/>
            <ac:picMk id="13" creationId="{A2C88D3D-8D34-40B7-8287-53768B0A1CCA}"/>
          </ac:picMkLst>
        </pc:picChg>
        <pc:picChg chg="add del mod">
          <ac:chgData name="Hsin-Yi Hung" userId="ba6d279d-0671-4057-88f1-b7cb7c78a49e" providerId="ADAL" clId="{A84F3475-7CAD-446A-B579-F4A23729CEEE}" dt="2020-10-02T21:31:59.755" v="1030" actId="478"/>
          <ac:picMkLst>
            <pc:docMk/>
            <pc:sldMk cId="2459471086" sldId="266"/>
            <ac:picMk id="15" creationId="{F50ABC2C-2040-4DB2-B493-DDF4420D3FDC}"/>
          </ac:picMkLst>
        </pc:picChg>
        <pc:picChg chg="add mod">
          <ac:chgData name="Hsin-Yi Hung" userId="ba6d279d-0671-4057-88f1-b7cb7c78a49e" providerId="ADAL" clId="{A84F3475-7CAD-446A-B579-F4A23729CEEE}" dt="2020-10-02T22:32:14.109" v="1080" actId="1076"/>
          <ac:picMkLst>
            <pc:docMk/>
            <pc:sldMk cId="2459471086" sldId="266"/>
            <ac:picMk id="20" creationId="{A178448B-57C0-4202-BDF2-B68E76D6A0F0}"/>
          </ac:picMkLst>
        </pc:picChg>
        <pc:picChg chg="add mod">
          <ac:chgData name="Hsin-Yi Hung" userId="ba6d279d-0671-4057-88f1-b7cb7c78a49e" providerId="ADAL" clId="{A84F3475-7CAD-446A-B579-F4A23729CEEE}" dt="2020-10-02T22:32:17.421" v="1081" actId="1076"/>
          <ac:picMkLst>
            <pc:docMk/>
            <pc:sldMk cId="2459471086" sldId="266"/>
            <ac:picMk id="21" creationId="{92EBACE2-A987-4B2F-9593-A8AF06366DD7}"/>
          </ac:picMkLst>
        </pc:picChg>
        <pc:picChg chg="add mod">
          <ac:chgData name="Hsin-Yi Hung" userId="ba6d279d-0671-4057-88f1-b7cb7c78a49e" providerId="ADAL" clId="{A84F3475-7CAD-446A-B579-F4A23729CEEE}" dt="2020-10-02T22:32:21.157" v="1082" actId="1076"/>
          <ac:picMkLst>
            <pc:docMk/>
            <pc:sldMk cId="2459471086" sldId="266"/>
            <ac:picMk id="22" creationId="{AD60FC5A-1311-40F9-8BAB-9C9A9A6C5594}"/>
          </ac:picMkLst>
        </pc:picChg>
        <pc:picChg chg="add mod">
          <ac:chgData name="Hsin-Yi Hung" userId="ba6d279d-0671-4057-88f1-b7cb7c78a49e" providerId="ADAL" clId="{A84F3475-7CAD-446A-B579-F4A23729CEEE}" dt="2020-10-02T21:34:27.471" v="1061" actId="1076"/>
          <ac:picMkLst>
            <pc:docMk/>
            <pc:sldMk cId="2459471086" sldId="266"/>
            <ac:picMk id="23" creationId="{957B5C3C-410D-4F7A-AECF-7F26737B493E}"/>
          </ac:picMkLst>
        </pc:picChg>
        <pc:picChg chg="add mod">
          <ac:chgData name="Hsin-Yi Hung" userId="ba6d279d-0671-4057-88f1-b7cb7c78a49e" providerId="ADAL" clId="{A84F3475-7CAD-446A-B579-F4A23729CEEE}" dt="2020-10-02T21:34:25.728" v="1060" actId="1076"/>
          <ac:picMkLst>
            <pc:docMk/>
            <pc:sldMk cId="2459471086" sldId="266"/>
            <ac:picMk id="24" creationId="{1B029934-918E-4382-A6DE-39A5BE415296}"/>
          </ac:picMkLst>
        </pc:picChg>
      </pc:sldChg>
      <pc:sldChg chg="addSp delSp modSp new mod">
        <pc:chgData name="Hsin-Yi Hung" userId="ba6d279d-0671-4057-88f1-b7cb7c78a49e" providerId="ADAL" clId="{A84F3475-7CAD-446A-B579-F4A23729CEEE}" dt="2020-10-03T18:39:43.246" v="1322"/>
        <pc:sldMkLst>
          <pc:docMk/>
          <pc:sldMk cId="721284484" sldId="267"/>
        </pc:sldMkLst>
        <pc:spChg chg="mod">
          <ac:chgData name="Hsin-Yi Hung" userId="ba6d279d-0671-4057-88f1-b7cb7c78a49e" providerId="ADAL" clId="{A84F3475-7CAD-446A-B579-F4A23729CEEE}" dt="2020-10-03T17:55:13.397" v="1253" actId="404"/>
          <ac:spMkLst>
            <pc:docMk/>
            <pc:sldMk cId="721284484" sldId="267"/>
            <ac:spMk id="2" creationId="{5B41CDC3-C2D9-4576-ADA6-E44752E8957B}"/>
          </ac:spMkLst>
        </pc:spChg>
        <pc:spChg chg="del">
          <ac:chgData name="Hsin-Yi Hung" userId="ba6d279d-0671-4057-88f1-b7cb7c78a49e" providerId="ADAL" clId="{A84F3475-7CAD-446A-B579-F4A23729CEEE}" dt="2020-10-03T17:36:27.401" v="1087"/>
          <ac:spMkLst>
            <pc:docMk/>
            <pc:sldMk cId="721284484" sldId="267"/>
            <ac:spMk id="3" creationId="{1FFEA7B2-0834-4719-8A00-663B87860B15}"/>
          </ac:spMkLst>
        </pc:spChg>
        <pc:spChg chg="add del mod">
          <ac:chgData name="Hsin-Yi Hung" userId="ba6d279d-0671-4057-88f1-b7cb7c78a49e" providerId="ADAL" clId="{A84F3475-7CAD-446A-B579-F4A23729CEEE}" dt="2020-10-03T17:50:20.436" v="1112"/>
          <ac:spMkLst>
            <pc:docMk/>
            <pc:sldMk cId="721284484" sldId="267"/>
            <ac:spMk id="6" creationId="{BA5A9289-B65D-4533-904B-8139E8E02EE8}"/>
          </ac:spMkLst>
        </pc:spChg>
        <pc:spChg chg="add del mod">
          <ac:chgData name="Hsin-Yi Hung" userId="ba6d279d-0671-4057-88f1-b7cb7c78a49e" providerId="ADAL" clId="{A84F3475-7CAD-446A-B579-F4A23729CEEE}" dt="2020-10-03T17:37:42.571" v="1099" actId="478"/>
          <ac:spMkLst>
            <pc:docMk/>
            <pc:sldMk cId="721284484" sldId="267"/>
            <ac:spMk id="8" creationId="{543E9494-3A1E-4612-AEC4-935DE972E40A}"/>
          </ac:spMkLst>
        </pc:spChg>
        <pc:spChg chg="add mod">
          <ac:chgData name="Hsin-Yi Hung" userId="ba6d279d-0671-4057-88f1-b7cb7c78a49e" providerId="ADAL" clId="{A84F3475-7CAD-446A-B579-F4A23729CEEE}" dt="2020-10-03T17:54:01.815" v="1195" actId="1076"/>
          <ac:spMkLst>
            <pc:docMk/>
            <pc:sldMk cId="721284484" sldId="267"/>
            <ac:spMk id="16" creationId="{297238B4-9BFC-408F-938F-9FFD38FA9D2E}"/>
          </ac:spMkLst>
        </pc:spChg>
        <pc:spChg chg="add mod">
          <ac:chgData name="Hsin-Yi Hung" userId="ba6d279d-0671-4057-88f1-b7cb7c78a49e" providerId="ADAL" clId="{A84F3475-7CAD-446A-B579-F4A23729CEEE}" dt="2020-10-03T17:54:16.564" v="1208" actId="1076"/>
          <ac:spMkLst>
            <pc:docMk/>
            <pc:sldMk cId="721284484" sldId="267"/>
            <ac:spMk id="18" creationId="{FBDEEE39-5244-475B-8F19-374BC40F8B99}"/>
          </ac:spMkLst>
        </pc:spChg>
        <pc:picChg chg="add del mod">
          <ac:chgData name="Hsin-Yi Hung" userId="ba6d279d-0671-4057-88f1-b7cb7c78a49e" providerId="ADAL" clId="{A84F3475-7CAD-446A-B579-F4A23729CEEE}" dt="2020-10-03T17:37:38.737" v="1096" actId="478"/>
          <ac:picMkLst>
            <pc:docMk/>
            <pc:sldMk cId="721284484" sldId="267"/>
            <ac:picMk id="4" creationId="{8C0B4413-CEE1-4DDF-BECC-25385CCE6998}"/>
          </ac:picMkLst>
        </pc:picChg>
        <pc:picChg chg="add mod">
          <ac:chgData name="Hsin-Yi Hung" userId="ba6d279d-0671-4057-88f1-b7cb7c78a49e" providerId="ADAL" clId="{A84F3475-7CAD-446A-B579-F4A23729CEEE}" dt="2020-10-03T17:53:35.631" v="1180" actId="1076"/>
          <ac:picMkLst>
            <pc:docMk/>
            <pc:sldMk cId="721284484" sldId="267"/>
            <ac:picMk id="9" creationId="{F6CD426C-6AA6-48B8-8A2C-44866F6D3BAC}"/>
          </ac:picMkLst>
        </pc:picChg>
        <pc:picChg chg="add mod">
          <ac:chgData name="Hsin-Yi Hung" userId="ba6d279d-0671-4057-88f1-b7cb7c78a49e" providerId="ADAL" clId="{A84F3475-7CAD-446A-B579-F4A23729CEEE}" dt="2020-10-03T17:53:30.535" v="1177" actId="14100"/>
          <ac:picMkLst>
            <pc:docMk/>
            <pc:sldMk cId="721284484" sldId="267"/>
            <ac:picMk id="10" creationId="{6B415919-A3EB-4599-ADDB-EB70CDEC673E}"/>
          </ac:picMkLst>
        </pc:picChg>
        <pc:picChg chg="add mod">
          <ac:chgData name="Hsin-Yi Hung" userId="ba6d279d-0671-4057-88f1-b7cb7c78a49e" providerId="ADAL" clId="{A84F3475-7CAD-446A-B579-F4A23729CEEE}" dt="2020-10-03T17:53:28.447" v="1176" actId="1076"/>
          <ac:picMkLst>
            <pc:docMk/>
            <pc:sldMk cId="721284484" sldId="267"/>
            <ac:picMk id="11" creationId="{28CAB5FD-A65A-431C-AFC0-FB9D4BD6887C}"/>
          </ac:picMkLst>
        </pc:picChg>
        <pc:picChg chg="add mod">
          <ac:chgData name="Hsin-Yi Hung" userId="ba6d279d-0671-4057-88f1-b7cb7c78a49e" providerId="ADAL" clId="{A84F3475-7CAD-446A-B579-F4A23729CEEE}" dt="2020-10-03T17:53:50.295" v="1187" actId="14100"/>
          <ac:picMkLst>
            <pc:docMk/>
            <pc:sldMk cId="721284484" sldId="267"/>
            <ac:picMk id="12" creationId="{902CCD7A-4778-4CB8-A675-8DEC358D2D6D}"/>
          </ac:picMkLst>
        </pc:picChg>
        <pc:picChg chg="add mod">
          <ac:chgData name="Hsin-Yi Hung" userId="ba6d279d-0671-4057-88f1-b7cb7c78a49e" providerId="ADAL" clId="{A84F3475-7CAD-446A-B579-F4A23729CEEE}" dt="2020-10-03T17:53:47.031" v="1185" actId="1076"/>
          <ac:picMkLst>
            <pc:docMk/>
            <pc:sldMk cId="721284484" sldId="267"/>
            <ac:picMk id="13" creationId="{EEEC13B0-9A48-4E43-8E89-1FEF149B02C9}"/>
          </ac:picMkLst>
        </pc:picChg>
        <pc:picChg chg="add del mod">
          <ac:chgData name="Hsin-Yi Hung" userId="ba6d279d-0671-4057-88f1-b7cb7c78a49e" providerId="ADAL" clId="{A84F3475-7CAD-446A-B579-F4A23729CEEE}" dt="2020-10-03T17:53:43.177" v="1183" actId="478"/>
          <ac:picMkLst>
            <pc:docMk/>
            <pc:sldMk cId="721284484" sldId="267"/>
            <ac:picMk id="14" creationId="{90B677C9-5918-4446-A5A0-C4610742A747}"/>
          </ac:picMkLst>
        </pc:picChg>
        <pc:picChg chg="add mod">
          <ac:chgData name="Hsin-Yi Hung" userId="ba6d279d-0671-4057-88f1-b7cb7c78a49e" providerId="ADAL" clId="{A84F3475-7CAD-446A-B579-F4A23729CEEE}" dt="2020-10-03T17:54:03.400" v="1196" actId="1076"/>
          <ac:picMkLst>
            <pc:docMk/>
            <pc:sldMk cId="721284484" sldId="267"/>
            <ac:picMk id="15" creationId="{C0655FD5-C6E3-450D-A8E9-A2FB83DF5088}"/>
          </ac:picMkLst>
        </pc:picChg>
        <pc:picChg chg="add del">
          <ac:chgData name="Hsin-Yi Hung" userId="ba6d279d-0671-4057-88f1-b7cb7c78a49e" providerId="ADAL" clId="{A84F3475-7CAD-446A-B579-F4A23729CEEE}" dt="2020-10-03T18:39:43.246" v="1322"/>
          <ac:picMkLst>
            <pc:docMk/>
            <pc:sldMk cId="721284484" sldId="267"/>
            <ac:picMk id="19" creationId="{2639C076-B5E0-47D9-98C6-C740E0BE1B5B}"/>
          </ac:picMkLst>
        </pc:picChg>
      </pc:sldChg>
      <pc:sldChg chg="addSp delSp modSp new mod ord">
        <pc:chgData name="Hsin-Yi Hung" userId="ba6d279d-0671-4057-88f1-b7cb7c78a49e" providerId="ADAL" clId="{A84F3475-7CAD-446A-B579-F4A23729CEEE}" dt="2020-10-03T18:19:22.581" v="1283" actId="1076"/>
        <pc:sldMkLst>
          <pc:docMk/>
          <pc:sldMk cId="3235792008" sldId="268"/>
        </pc:sldMkLst>
        <pc:spChg chg="mod">
          <ac:chgData name="Hsin-Yi Hung" userId="ba6d279d-0671-4057-88f1-b7cb7c78a49e" providerId="ADAL" clId="{A84F3475-7CAD-446A-B579-F4A23729CEEE}" dt="2020-10-03T17:55:51.625" v="1256" actId="20577"/>
          <ac:spMkLst>
            <pc:docMk/>
            <pc:sldMk cId="3235792008" sldId="268"/>
            <ac:spMk id="2" creationId="{559C6E49-2931-4DF9-9CB2-304238A1064C}"/>
          </ac:spMkLst>
        </pc:spChg>
        <pc:spChg chg="del">
          <ac:chgData name="Hsin-Yi Hung" userId="ba6d279d-0671-4057-88f1-b7cb7c78a49e" providerId="ADAL" clId="{A84F3475-7CAD-446A-B579-F4A23729CEEE}" dt="2020-10-03T18:16:38.508" v="1259"/>
          <ac:spMkLst>
            <pc:docMk/>
            <pc:sldMk cId="3235792008" sldId="268"/>
            <ac:spMk id="3" creationId="{D7178792-41B1-4123-96BB-5D2A8C8B8F89}"/>
          </ac:spMkLst>
        </pc:spChg>
        <pc:picChg chg="add mod">
          <ac:chgData name="Hsin-Yi Hung" userId="ba6d279d-0671-4057-88f1-b7cb7c78a49e" providerId="ADAL" clId="{A84F3475-7CAD-446A-B579-F4A23729CEEE}" dt="2020-10-03T18:16:43.942" v="1263" actId="1076"/>
          <ac:picMkLst>
            <pc:docMk/>
            <pc:sldMk cId="3235792008" sldId="268"/>
            <ac:picMk id="4" creationId="{71D025CE-A9E6-4A0D-83C0-4216EBA21118}"/>
          </ac:picMkLst>
        </pc:picChg>
        <pc:picChg chg="add mod">
          <ac:chgData name="Hsin-Yi Hung" userId="ba6d279d-0671-4057-88f1-b7cb7c78a49e" providerId="ADAL" clId="{A84F3475-7CAD-446A-B579-F4A23729CEEE}" dt="2020-10-03T18:17:46.285" v="1265" actId="14100"/>
          <ac:picMkLst>
            <pc:docMk/>
            <pc:sldMk cId="3235792008" sldId="268"/>
            <ac:picMk id="5" creationId="{53F7CCD4-236F-422C-B47F-493D4434411D}"/>
          </ac:picMkLst>
        </pc:picChg>
        <pc:picChg chg="add mod">
          <ac:chgData name="Hsin-Yi Hung" userId="ba6d279d-0671-4057-88f1-b7cb7c78a49e" providerId="ADAL" clId="{A84F3475-7CAD-446A-B579-F4A23729CEEE}" dt="2020-10-03T18:19:22.581" v="1283" actId="1076"/>
          <ac:picMkLst>
            <pc:docMk/>
            <pc:sldMk cId="3235792008" sldId="268"/>
            <ac:picMk id="6" creationId="{642E5787-529D-4EDA-9640-1FBD6D067126}"/>
          </ac:picMkLst>
        </pc:picChg>
        <pc:picChg chg="add mod">
          <ac:chgData name="Hsin-Yi Hung" userId="ba6d279d-0671-4057-88f1-b7cb7c78a49e" providerId="ADAL" clId="{A84F3475-7CAD-446A-B579-F4A23729CEEE}" dt="2020-10-03T18:18:24.373" v="1272" actId="1076"/>
          <ac:picMkLst>
            <pc:docMk/>
            <pc:sldMk cId="3235792008" sldId="268"/>
            <ac:picMk id="7" creationId="{A64C8504-E0BB-41D8-ABE1-9E16FC3CD710}"/>
          </ac:picMkLst>
        </pc:picChg>
        <pc:picChg chg="add mod">
          <ac:chgData name="Hsin-Yi Hung" userId="ba6d279d-0671-4057-88f1-b7cb7c78a49e" providerId="ADAL" clId="{A84F3475-7CAD-446A-B579-F4A23729CEEE}" dt="2020-10-03T18:18:55.117" v="1276" actId="14100"/>
          <ac:picMkLst>
            <pc:docMk/>
            <pc:sldMk cId="3235792008" sldId="268"/>
            <ac:picMk id="8" creationId="{859B11AB-B878-47C5-B53C-F11B85EC1B76}"/>
          </ac:picMkLst>
        </pc:picChg>
        <pc:picChg chg="add mod">
          <ac:chgData name="Hsin-Yi Hung" userId="ba6d279d-0671-4057-88f1-b7cb7c78a49e" providerId="ADAL" clId="{A84F3475-7CAD-446A-B579-F4A23729CEEE}" dt="2020-10-03T18:19:20.638" v="1282" actId="1076"/>
          <ac:picMkLst>
            <pc:docMk/>
            <pc:sldMk cId="3235792008" sldId="268"/>
            <ac:picMk id="9" creationId="{C53645BE-BB2E-4ACF-B7A6-3C0E7904DD1F}"/>
          </ac:picMkLst>
        </pc:picChg>
      </pc:sldChg>
      <pc:sldChg chg="addSp delSp modSp add mod">
        <pc:chgData name="Hsin-Yi Hung" userId="ba6d279d-0671-4057-88f1-b7cb7c78a49e" providerId="ADAL" clId="{A84F3475-7CAD-446A-B579-F4A23729CEEE}" dt="2020-10-03T18:28:41.140" v="1320" actId="1076"/>
        <pc:sldMkLst>
          <pc:docMk/>
          <pc:sldMk cId="1676205160" sldId="269"/>
        </pc:sldMkLst>
        <pc:spChg chg="mod">
          <ac:chgData name="Hsin-Yi Hung" userId="ba6d279d-0671-4057-88f1-b7cb7c78a49e" providerId="ADAL" clId="{A84F3475-7CAD-446A-B579-F4A23729CEEE}" dt="2020-10-03T18:25:44.986" v="1286" actId="20577"/>
          <ac:spMkLst>
            <pc:docMk/>
            <pc:sldMk cId="1676205160" sldId="269"/>
            <ac:spMk id="2" creationId="{559C6E49-2931-4DF9-9CB2-304238A1064C}"/>
          </ac:spMkLst>
        </pc:spChg>
        <pc:spChg chg="add del mod">
          <ac:chgData name="Hsin-Yi Hung" userId="ba6d279d-0671-4057-88f1-b7cb7c78a49e" providerId="ADAL" clId="{A84F3475-7CAD-446A-B579-F4A23729CEEE}" dt="2020-10-03T18:25:50.757" v="1289" actId="478"/>
          <ac:spMkLst>
            <pc:docMk/>
            <pc:sldMk cId="1676205160" sldId="269"/>
            <ac:spMk id="10" creationId="{EAB79291-6698-4146-8355-A7FC06358996}"/>
          </ac:spMkLst>
        </pc:spChg>
        <pc:picChg chg="del">
          <ac:chgData name="Hsin-Yi Hung" userId="ba6d279d-0671-4057-88f1-b7cb7c78a49e" providerId="ADAL" clId="{A84F3475-7CAD-446A-B579-F4A23729CEEE}" dt="2020-10-03T18:25:48.588" v="1287" actId="478"/>
          <ac:picMkLst>
            <pc:docMk/>
            <pc:sldMk cId="1676205160" sldId="269"/>
            <ac:picMk id="4" creationId="{71D025CE-A9E6-4A0D-83C0-4216EBA21118}"/>
          </ac:picMkLst>
        </pc:picChg>
        <pc:picChg chg="del">
          <ac:chgData name="Hsin-Yi Hung" userId="ba6d279d-0671-4057-88f1-b7cb7c78a49e" providerId="ADAL" clId="{A84F3475-7CAD-446A-B579-F4A23729CEEE}" dt="2020-10-03T18:25:51.255" v="1290" actId="478"/>
          <ac:picMkLst>
            <pc:docMk/>
            <pc:sldMk cId="1676205160" sldId="269"/>
            <ac:picMk id="5" creationId="{53F7CCD4-236F-422C-B47F-493D4434411D}"/>
          </ac:picMkLst>
        </pc:picChg>
        <pc:picChg chg="del">
          <ac:chgData name="Hsin-Yi Hung" userId="ba6d279d-0671-4057-88f1-b7cb7c78a49e" providerId="ADAL" clId="{A84F3475-7CAD-446A-B579-F4A23729CEEE}" dt="2020-10-03T18:25:51.797" v="1291" actId="478"/>
          <ac:picMkLst>
            <pc:docMk/>
            <pc:sldMk cId="1676205160" sldId="269"/>
            <ac:picMk id="6" creationId="{642E5787-529D-4EDA-9640-1FBD6D067126}"/>
          </ac:picMkLst>
        </pc:picChg>
        <pc:picChg chg="del">
          <ac:chgData name="Hsin-Yi Hung" userId="ba6d279d-0671-4057-88f1-b7cb7c78a49e" providerId="ADAL" clId="{A84F3475-7CAD-446A-B579-F4A23729CEEE}" dt="2020-10-03T18:25:53.254" v="1295" actId="478"/>
          <ac:picMkLst>
            <pc:docMk/>
            <pc:sldMk cId="1676205160" sldId="269"/>
            <ac:picMk id="7" creationId="{A64C8504-E0BB-41D8-ABE1-9E16FC3CD710}"/>
          </ac:picMkLst>
        </pc:picChg>
        <pc:picChg chg="del mod">
          <ac:chgData name="Hsin-Yi Hung" userId="ba6d279d-0671-4057-88f1-b7cb7c78a49e" providerId="ADAL" clId="{A84F3475-7CAD-446A-B579-F4A23729CEEE}" dt="2020-10-03T18:25:52.647" v="1294" actId="478"/>
          <ac:picMkLst>
            <pc:docMk/>
            <pc:sldMk cId="1676205160" sldId="269"/>
            <ac:picMk id="8" creationId="{859B11AB-B878-47C5-B53C-F11B85EC1B76}"/>
          </ac:picMkLst>
        </pc:picChg>
        <pc:picChg chg="del">
          <ac:chgData name="Hsin-Yi Hung" userId="ba6d279d-0671-4057-88f1-b7cb7c78a49e" providerId="ADAL" clId="{A84F3475-7CAD-446A-B579-F4A23729CEEE}" dt="2020-10-03T18:25:52.183" v="1292" actId="478"/>
          <ac:picMkLst>
            <pc:docMk/>
            <pc:sldMk cId="1676205160" sldId="269"/>
            <ac:picMk id="9" creationId="{C53645BE-BB2E-4ACF-B7A6-3C0E7904DD1F}"/>
          </ac:picMkLst>
        </pc:picChg>
        <pc:picChg chg="add mod">
          <ac:chgData name="Hsin-Yi Hung" userId="ba6d279d-0671-4057-88f1-b7cb7c78a49e" providerId="ADAL" clId="{A84F3475-7CAD-446A-B579-F4A23729CEEE}" dt="2020-10-03T18:26:54.548" v="1307" actId="1076"/>
          <ac:picMkLst>
            <pc:docMk/>
            <pc:sldMk cId="1676205160" sldId="269"/>
            <ac:picMk id="11" creationId="{34169BC4-9759-4B1A-9B3A-C77B7B20E55C}"/>
          </ac:picMkLst>
        </pc:picChg>
        <pc:picChg chg="add mod">
          <ac:chgData name="Hsin-Yi Hung" userId="ba6d279d-0671-4057-88f1-b7cb7c78a49e" providerId="ADAL" clId="{A84F3475-7CAD-446A-B579-F4A23729CEEE}" dt="2020-10-03T18:26:17.238" v="1299" actId="14100"/>
          <ac:picMkLst>
            <pc:docMk/>
            <pc:sldMk cId="1676205160" sldId="269"/>
            <ac:picMk id="12" creationId="{77F3BC8E-62BF-417A-91D2-38A04D1E67A4}"/>
          </ac:picMkLst>
        </pc:picChg>
        <pc:picChg chg="add mod">
          <ac:chgData name="Hsin-Yi Hung" userId="ba6d279d-0671-4057-88f1-b7cb7c78a49e" providerId="ADAL" clId="{A84F3475-7CAD-446A-B579-F4A23729CEEE}" dt="2020-10-03T18:26:51.188" v="1304" actId="1076"/>
          <ac:picMkLst>
            <pc:docMk/>
            <pc:sldMk cId="1676205160" sldId="269"/>
            <ac:picMk id="13" creationId="{D6D2EF10-6892-4E3D-908A-7CFBACB9ED7E}"/>
          </ac:picMkLst>
        </pc:picChg>
        <pc:picChg chg="add mod">
          <ac:chgData name="Hsin-Yi Hung" userId="ba6d279d-0671-4057-88f1-b7cb7c78a49e" providerId="ADAL" clId="{A84F3475-7CAD-446A-B579-F4A23729CEEE}" dt="2020-10-03T18:27:45.581" v="1315" actId="1076"/>
          <ac:picMkLst>
            <pc:docMk/>
            <pc:sldMk cId="1676205160" sldId="269"/>
            <ac:picMk id="14" creationId="{7D0D03F0-3DFD-45F6-B37D-B568043A1F86}"/>
          </ac:picMkLst>
        </pc:picChg>
        <pc:picChg chg="add mod">
          <ac:chgData name="Hsin-Yi Hung" userId="ba6d279d-0671-4057-88f1-b7cb7c78a49e" providerId="ADAL" clId="{A84F3475-7CAD-446A-B579-F4A23729CEEE}" dt="2020-10-03T18:27:46.573" v="1316" actId="1076"/>
          <ac:picMkLst>
            <pc:docMk/>
            <pc:sldMk cId="1676205160" sldId="269"/>
            <ac:picMk id="15" creationId="{B53AA7D6-E903-4CC2-9449-7DBB3DBCD515}"/>
          </ac:picMkLst>
        </pc:picChg>
        <pc:picChg chg="add mod">
          <ac:chgData name="Hsin-Yi Hung" userId="ba6d279d-0671-4057-88f1-b7cb7c78a49e" providerId="ADAL" clId="{A84F3475-7CAD-446A-B579-F4A23729CEEE}" dt="2020-10-03T18:28:41.140" v="1320" actId="1076"/>
          <ac:picMkLst>
            <pc:docMk/>
            <pc:sldMk cId="1676205160" sldId="269"/>
            <ac:picMk id="16" creationId="{60EAB596-4580-4A73-B2C3-1542F7A3386B}"/>
          </ac:picMkLst>
        </pc:picChg>
      </pc:sldChg>
      <pc:sldChg chg="addSp delSp modSp add mod">
        <pc:chgData name="Hsin-Yi Hung" userId="ba6d279d-0671-4057-88f1-b7cb7c78a49e" providerId="ADAL" clId="{A84F3475-7CAD-446A-B579-F4A23729CEEE}" dt="2020-10-03T18:42:08.612" v="1352" actId="14100"/>
        <pc:sldMkLst>
          <pc:docMk/>
          <pc:sldMk cId="455006649" sldId="270"/>
        </pc:sldMkLst>
        <pc:spChg chg="mod">
          <ac:chgData name="Hsin-Yi Hung" userId="ba6d279d-0671-4057-88f1-b7cb7c78a49e" providerId="ADAL" clId="{A84F3475-7CAD-446A-B579-F4A23729CEEE}" dt="2020-10-03T18:39:50.024" v="1325" actId="20577"/>
          <ac:spMkLst>
            <pc:docMk/>
            <pc:sldMk cId="455006649" sldId="270"/>
            <ac:spMk id="2" creationId="{5B41CDC3-C2D9-4576-ADA6-E44752E8957B}"/>
          </ac:spMkLst>
        </pc:spChg>
        <pc:picChg chg="add mod">
          <ac:chgData name="Hsin-Yi Hung" userId="ba6d279d-0671-4057-88f1-b7cb7c78a49e" providerId="ADAL" clId="{A84F3475-7CAD-446A-B579-F4A23729CEEE}" dt="2020-10-03T18:41:03.020" v="1345" actId="1076"/>
          <ac:picMkLst>
            <pc:docMk/>
            <pc:sldMk cId="455006649" sldId="270"/>
            <ac:picMk id="3" creationId="{6F5DDD6D-CF42-4FF2-828A-0685376A5AFD}"/>
          </ac:picMkLst>
        </pc:picChg>
        <pc:picChg chg="add mod">
          <ac:chgData name="Hsin-Yi Hung" userId="ba6d279d-0671-4057-88f1-b7cb7c78a49e" providerId="ADAL" clId="{A84F3475-7CAD-446A-B579-F4A23729CEEE}" dt="2020-10-03T18:40:24.020" v="1336" actId="14100"/>
          <ac:picMkLst>
            <pc:docMk/>
            <pc:sldMk cId="455006649" sldId="270"/>
            <ac:picMk id="4" creationId="{C3937965-B489-4CD9-A407-993A1B60E96D}"/>
          </ac:picMkLst>
        </pc:picChg>
        <pc:picChg chg="add mod">
          <ac:chgData name="Hsin-Yi Hung" userId="ba6d279d-0671-4057-88f1-b7cb7c78a49e" providerId="ADAL" clId="{A84F3475-7CAD-446A-B579-F4A23729CEEE}" dt="2020-10-03T18:40:58.796" v="1342" actId="1076"/>
          <ac:picMkLst>
            <pc:docMk/>
            <pc:sldMk cId="455006649" sldId="270"/>
            <ac:picMk id="5" creationId="{956FEC7A-A4C0-4507-8853-73774C18CD26}"/>
          </ac:picMkLst>
        </pc:picChg>
        <pc:picChg chg="add mod">
          <ac:chgData name="Hsin-Yi Hung" userId="ba6d279d-0671-4057-88f1-b7cb7c78a49e" providerId="ADAL" clId="{A84F3475-7CAD-446A-B579-F4A23729CEEE}" dt="2020-10-03T18:41:54.148" v="1349" actId="1076"/>
          <ac:picMkLst>
            <pc:docMk/>
            <pc:sldMk cId="455006649" sldId="270"/>
            <ac:picMk id="6" creationId="{D6E98D66-D233-4EA6-9C38-400AF5DD5BD2}"/>
          </ac:picMkLst>
        </pc:picChg>
        <pc:picChg chg="add mod">
          <ac:chgData name="Hsin-Yi Hung" userId="ba6d279d-0671-4057-88f1-b7cb7c78a49e" providerId="ADAL" clId="{A84F3475-7CAD-446A-B579-F4A23729CEEE}" dt="2020-10-03T18:42:08.612" v="1352" actId="14100"/>
          <ac:picMkLst>
            <pc:docMk/>
            <pc:sldMk cId="455006649" sldId="270"/>
            <ac:picMk id="7" creationId="{3203566C-E43C-4721-94D2-C6104E2DB2FC}"/>
          </ac:picMkLst>
        </pc:picChg>
        <pc:picChg chg="del mod">
          <ac:chgData name="Hsin-Yi Hung" userId="ba6d279d-0671-4057-88f1-b7cb7c78a49e" providerId="ADAL" clId="{A84F3475-7CAD-446A-B579-F4A23729CEEE}" dt="2020-10-03T18:39:53.478" v="1327" actId="478"/>
          <ac:picMkLst>
            <pc:docMk/>
            <pc:sldMk cId="455006649" sldId="270"/>
            <ac:picMk id="9" creationId="{F6CD426C-6AA6-48B8-8A2C-44866F6D3BAC}"/>
          </ac:picMkLst>
        </pc:picChg>
        <pc:picChg chg="del">
          <ac:chgData name="Hsin-Yi Hung" userId="ba6d279d-0671-4057-88f1-b7cb7c78a49e" providerId="ADAL" clId="{A84F3475-7CAD-446A-B579-F4A23729CEEE}" dt="2020-10-03T18:39:53.877" v="1328" actId="478"/>
          <ac:picMkLst>
            <pc:docMk/>
            <pc:sldMk cId="455006649" sldId="270"/>
            <ac:picMk id="10" creationId="{6B415919-A3EB-4599-ADDB-EB70CDEC673E}"/>
          </ac:picMkLst>
        </pc:picChg>
        <pc:picChg chg="del">
          <ac:chgData name="Hsin-Yi Hung" userId="ba6d279d-0671-4057-88f1-b7cb7c78a49e" providerId="ADAL" clId="{A84F3475-7CAD-446A-B579-F4A23729CEEE}" dt="2020-10-03T18:39:54.388" v="1329" actId="478"/>
          <ac:picMkLst>
            <pc:docMk/>
            <pc:sldMk cId="455006649" sldId="270"/>
            <ac:picMk id="11" creationId="{28CAB5FD-A65A-431C-AFC0-FB9D4BD6887C}"/>
          </ac:picMkLst>
        </pc:picChg>
        <pc:picChg chg="del">
          <ac:chgData name="Hsin-Yi Hung" userId="ba6d279d-0671-4057-88f1-b7cb7c78a49e" providerId="ADAL" clId="{A84F3475-7CAD-446A-B579-F4A23729CEEE}" dt="2020-10-03T18:39:55.844" v="1332" actId="478"/>
          <ac:picMkLst>
            <pc:docMk/>
            <pc:sldMk cId="455006649" sldId="270"/>
            <ac:picMk id="12" creationId="{902CCD7A-4778-4CB8-A675-8DEC358D2D6D}"/>
          </ac:picMkLst>
        </pc:picChg>
        <pc:picChg chg="del">
          <ac:chgData name="Hsin-Yi Hung" userId="ba6d279d-0671-4057-88f1-b7cb7c78a49e" providerId="ADAL" clId="{A84F3475-7CAD-446A-B579-F4A23729CEEE}" dt="2020-10-03T18:39:55.317" v="1331" actId="478"/>
          <ac:picMkLst>
            <pc:docMk/>
            <pc:sldMk cId="455006649" sldId="270"/>
            <ac:picMk id="13" creationId="{EEEC13B0-9A48-4E43-8E89-1FEF149B02C9}"/>
          </ac:picMkLst>
        </pc:picChg>
        <pc:picChg chg="del">
          <ac:chgData name="Hsin-Yi Hung" userId="ba6d279d-0671-4057-88f1-b7cb7c78a49e" providerId="ADAL" clId="{A84F3475-7CAD-446A-B579-F4A23729CEEE}" dt="2020-10-03T18:39:54.902" v="1330" actId="478"/>
          <ac:picMkLst>
            <pc:docMk/>
            <pc:sldMk cId="455006649" sldId="270"/>
            <ac:picMk id="15" creationId="{C0655FD5-C6E3-450D-A8E9-A2FB83DF5088}"/>
          </ac:picMkLst>
        </pc:picChg>
      </pc:sldChg>
      <pc:sldChg chg="addSp modSp mod setBg">
        <pc:chgData name="Hsin-Yi Hung" userId="ba6d279d-0671-4057-88f1-b7cb7c78a49e" providerId="ADAL" clId="{A84F3475-7CAD-446A-B579-F4A23729CEEE}" dt="2020-10-04T16:54:16.582" v="1543" actId="26606"/>
        <pc:sldMkLst>
          <pc:docMk/>
          <pc:sldMk cId="2214262945" sldId="271"/>
        </pc:sldMkLst>
        <pc:spChg chg="mod or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2" creationId="{4F2FDC6B-8EAC-42CB-B2B5-D10C5FA34598}"/>
          </ac:spMkLst>
        </pc:spChg>
        <pc:spChg chg="mo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3" creationId="{6D856A43-8A26-4640-A420-34C1FA58EBF2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8" creationId="{88294908-8B00-4F58-BBBA-20F71A40AA9E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10" creationId="{4364C879-1404-4203-8E9D-CC5DE0A621A2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12" creationId="{84617302-4B0D-4351-A6BB-6F0930D943AC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14" creationId="{DA2C7802-C2E0-4218-8F89-8DD7CCD2CD1C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16" creationId="{A6D7111A-21E5-4EE9-8A78-10E5530F0116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18" creationId="{A3969E80-A77B-49FC-9122-D89AFD5EE118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20" creationId="{1849CA57-76BD-4CF2-80BA-D7A46A01B7B1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22" creationId="{35E9085E-E730-4768-83D4-6CB7E9897153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24" creationId="{973272FE-A474-4CAE-8CA2-BCC8B476C3F4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26" creationId="{E07981EA-05A6-437C-88D7-B377B92B031D}"/>
          </ac:spMkLst>
        </pc:spChg>
        <pc:spChg chg="add">
          <ac:chgData name="Hsin-Yi Hung" userId="ba6d279d-0671-4057-88f1-b7cb7c78a49e" providerId="ADAL" clId="{A84F3475-7CAD-446A-B579-F4A23729CEEE}" dt="2020-10-04T16:54:16.582" v="1543" actId="26606"/>
          <ac:spMkLst>
            <pc:docMk/>
            <pc:sldMk cId="2214262945" sldId="271"/>
            <ac:spMk id="28" creationId="{15E3C750-986E-4769-B1AE-49289FBEE757}"/>
          </ac:spMkLst>
        </pc:spChg>
      </pc:sldChg>
      <pc:sldChg chg="addSp delSp modSp new mod">
        <pc:chgData name="Hsin-Yi Hung" userId="ba6d279d-0671-4057-88f1-b7cb7c78a49e" providerId="ADAL" clId="{A84F3475-7CAD-446A-B579-F4A23729CEEE}" dt="2020-10-04T02:50:38.914" v="1424" actId="1076"/>
        <pc:sldMkLst>
          <pc:docMk/>
          <pc:sldMk cId="2384089069" sldId="272"/>
        </pc:sldMkLst>
        <pc:spChg chg="del">
          <ac:chgData name="Hsin-Yi Hung" userId="ba6d279d-0671-4057-88f1-b7cb7c78a49e" providerId="ADAL" clId="{A84F3475-7CAD-446A-B579-F4A23729CEEE}" dt="2020-10-03T23:44:17.546" v="1371"/>
          <ac:spMkLst>
            <pc:docMk/>
            <pc:sldMk cId="2384089069" sldId="272"/>
            <ac:spMk id="3" creationId="{E59FDB0C-E24F-4A40-8AD2-04848A4A08BF}"/>
          </ac:spMkLst>
        </pc:spChg>
        <pc:spChg chg="add mod">
          <ac:chgData name="Hsin-Yi Hung" userId="ba6d279d-0671-4057-88f1-b7cb7c78a49e" providerId="ADAL" clId="{A84F3475-7CAD-446A-B579-F4A23729CEEE}" dt="2020-10-03T23:55:25.691" v="1408" actId="1076"/>
          <ac:spMkLst>
            <pc:docMk/>
            <pc:sldMk cId="2384089069" sldId="272"/>
            <ac:spMk id="7" creationId="{EE408EF3-548E-4280-BCC6-7F62D1C1E250}"/>
          </ac:spMkLst>
        </pc:spChg>
        <pc:spChg chg="add mod">
          <ac:chgData name="Hsin-Yi Hung" userId="ba6d279d-0671-4057-88f1-b7cb7c78a49e" providerId="ADAL" clId="{A84F3475-7CAD-446A-B579-F4A23729CEEE}" dt="2020-10-03T23:55:34.268" v="1416" actId="20577"/>
          <ac:spMkLst>
            <pc:docMk/>
            <pc:sldMk cId="2384089069" sldId="272"/>
            <ac:spMk id="9" creationId="{45F6B5BE-DB9A-4E1C-AC5A-8E565B33EB1B}"/>
          </ac:spMkLst>
        </pc:spChg>
        <pc:spChg chg="add del mod">
          <ac:chgData name="Hsin-Yi Hung" userId="ba6d279d-0671-4057-88f1-b7cb7c78a49e" providerId="ADAL" clId="{A84F3475-7CAD-446A-B579-F4A23729CEEE}" dt="2020-10-04T02:46:57.438" v="1420" actId="478"/>
          <ac:spMkLst>
            <pc:docMk/>
            <pc:sldMk cId="2384089069" sldId="272"/>
            <ac:spMk id="11" creationId="{A8267B84-A442-4E8E-8F5F-C9F69F2336D4}"/>
          </ac:spMkLst>
        </pc:spChg>
        <pc:picChg chg="add del mod">
          <ac:chgData name="Hsin-Yi Hung" userId="ba6d279d-0671-4057-88f1-b7cb7c78a49e" providerId="ADAL" clId="{A84F3475-7CAD-446A-B579-F4A23729CEEE}" dt="2020-10-04T02:46:48.883" v="1417" actId="478"/>
          <ac:picMkLst>
            <pc:docMk/>
            <pc:sldMk cId="2384089069" sldId="272"/>
            <ac:picMk id="4" creationId="{106B6167-0679-456F-BF8A-78CDE6B78474}"/>
          </ac:picMkLst>
        </pc:picChg>
        <pc:picChg chg="add del mod">
          <ac:chgData name="Hsin-Yi Hung" userId="ba6d279d-0671-4057-88f1-b7cb7c78a49e" providerId="ADAL" clId="{A84F3475-7CAD-446A-B579-F4A23729CEEE}" dt="2020-10-04T02:50:34.978" v="1421" actId="478"/>
          <ac:picMkLst>
            <pc:docMk/>
            <pc:sldMk cId="2384089069" sldId="272"/>
            <ac:picMk id="5" creationId="{0E506C41-69F0-4D92-9CF9-A799545B3C74}"/>
          </ac:picMkLst>
        </pc:picChg>
        <pc:picChg chg="add mod">
          <ac:chgData name="Hsin-Yi Hung" userId="ba6d279d-0671-4057-88f1-b7cb7c78a49e" providerId="ADAL" clId="{A84F3475-7CAD-446A-B579-F4A23729CEEE}" dt="2020-10-04T02:46:54.593" v="1419" actId="1076"/>
          <ac:picMkLst>
            <pc:docMk/>
            <pc:sldMk cId="2384089069" sldId="272"/>
            <ac:picMk id="12" creationId="{65D8E507-F205-477D-A34C-D1AACAF5C7E7}"/>
          </ac:picMkLst>
        </pc:picChg>
        <pc:picChg chg="add mod">
          <ac:chgData name="Hsin-Yi Hung" userId="ba6d279d-0671-4057-88f1-b7cb7c78a49e" providerId="ADAL" clId="{A84F3475-7CAD-446A-B579-F4A23729CEEE}" dt="2020-10-04T02:50:38.914" v="1424" actId="1076"/>
          <ac:picMkLst>
            <pc:docMk/>
            <pc:sldMk cId="2384089069" sldId="272"/>
            <ac:picMk id="13" creationId="{C7ED5ED1-2061-4DF2-B574-8B5EDE05A2A5}"/>
          </ac:picMkLst>
        </pc:picChg>
      </pc:sldChg>
      <pc:sldChg chg="addSp delSp modSp new mod">
        <pc:chgData name="Hsin-Yi Hung" userId="ba6d279d-0671-4057-88f1-b7cb7c78a49e" providerId="ADAL" clId="{A84F3475-7CAD-446A-B579-F4A23729CEEE}" dt="2020-10-04T16:48:07.325" v="1538" actId="1076"/>
        <pc:sldMkLst>
          <pc:docMk/>
          <pc:sldMk cId="225833593" sldId="273"/>
        </pc:sldMkLst>
        <pc:spChg chg="mod">
          <ac:chgData name="Hsin-Yi Hung" userId="ba6d279d-0671-4057-88f1-b7cb7c78a49e" providerId="ADAL" clId="{A84F3475-7CAD-446A-B579-F4A23729CEEE}" dt="2020-10-04T15:04:45.987" v="1466" actId="20577"/>
          <ac:spMkLst>
            <pc:docMk/>
            <pc:sldMk cId="225833593" sldId="273"/>
            <ac:spMk id="2" creationId="{9F577314-272B-4B09-8B0D-AC093824121A}"/>
          </ac:spMkLst>
        </pc:spChg>
        <pc:picChg chg="add del mod">
          <ac:chgData name="Hsin-Yi Hung" userId="ba6d279d-0671-4057-88f1-b7cb7c78a49e" providerId="ADAL" clId="{A84F3475-7CAD-446A-B579-F4A23729CEEE}" dt="2020-10-04T16:47:55.181" v="1532" actId="478"/>
          <ac:picMkLst>
            <pc:docMk/>
            <pc:sldMk cId="225833593" sldId="273"/>
            <ac:picMk id="3" creationId="{E2D7BE6E-7C01-4317-88EB-790E3A64CE84}"/>
          </ac:picMkLst>
        </pc:picChg>
        <pc:picChg chg="add mod">
          <ac:chgData name="Hsin-Yi Hung" userId="ba6d279d-0671-4057-88f1-b7cb7c78a49e" providerId="ADAL" clId="{A84F3475-7CAD-446A-B579-F4A23729CEEE}" dt="2020-10-04T16:48:07.325" v="1538" actId="1076"/>
          <ac:picMkLst>
            <pc:docMk/>
            <pc:sldMk cId="225833593" sldId="273"/>
            <ac:picMk id="4" creationId="{737BF62E-DC7E-4923-89ED-BB9888CF1A76}"/>
          </ac:picMkLst>
        </pc:picChg>
      </pc:sldChg>
      <pc:sldChg chg="new del">
        <pc:chgData name="Hsin-Yi Hung" userId="ba6d279d-0671-4057-88f1-b7cb7c78a49e" providerId="ADAL" clId="{A84F3475-7CAD-446A-B579-F4A23729CEEE}" dt="2020-10-04T15:03:51.819" v="1429" actId="47"/>
        <pc:sldMkLst>
          <pc:docMk/>
          <pc:sldMk cId="2367037143" sldId="273"/>
        </pc:sldMkLst>
      </pc:sldChg>
      <pc:sldChg chg="new del">
        <pc:chgData name="Hsin-Yi Hung" userId="ba6d279d-0671-4057-88f1-b7cb7c78a49e" providerId="ADAL" clId="{A84F3475-7CAD-446A-B579-F4A23729CEEE}" dt="2020-10-04T15:03:51.819" v="1429" actId="47"/>
        <pc:sldMkLst>
          <pc:docMk/>
          <pc:sldMk cId="2982391563" sldId="274"/>
        </pc:sldMkLst>
      </pc:sldChg>
      <pc:sldChg chg="addSp delSp modSp add mod">
        <pc:chgData name="Hsin-Yi Hung" userId="ba6d279d-0671-4057-88f1-b7cb7c78a49e" providerId="ADAL" clId="{A84F3475-7CAD-446A-B579-F4A23729CEEE}" dt="2020-10-04T16:47:53.006" v="1530" actId="1076"/>
        <pc:sldMkLst>
          <pc:docMk/>
          <pc:sldMk cId="3832778363" sldId="274"/>
        </pc:sldMkLst>
        <pc:spChg chg="mod">
          <ac:chgData name="Hsin-Yi Hung" userId="ba6d279d-0671-4057-88f1-b7cb7c78a49e" providerId="ADAL" clId="{A84F3475-7CAD-446A-B579-F4A23729CEEE}" dt="2020-10-04T15:04:55.499" v="1471" actId="20577"/>
          <ac:spMkLst>
            <pc:docMk/>
            <pc:sldMk cId="3832778363" sldId="274"/>
            <ac:spMk id="2" creationId="{9F577314-272B-4B09-8B0D-AC093824121A}"/>
          </ac:spMkLst>
        </pc:spChg>
        <pc:picChg chg="del">
          <ac:chgData name="Hsin-Yi Hung" userId="ba6d279d-0671-4057-88f1-b7cb7c78a49e" providerId="ADAL" clId="{A84F3475-7CAD-446A-B579-F4A23729CEEE}" dt="2020-10-04T15:04:58.355" v="1472" actId="478"/>
          <ac:picMkLst>
            <pc:docMk/>
            <pc:sldMk cId="3832778363" sldId="274"/>
            <ac:picMk id="3" creationId="{E2D7BE6E-7C01-4317-88EB-790E3A64CE84}"/>
          </ac:picMkLst>
        </pc:picChg>
        <pc:picChg chg="add del mod">
          <ac:chgData name="Hsin-Yi Hung" userId="ba6d279d-0671-4057-88f1-b7cb7c78a49e" providerId="ADAL" clId="{A84F3475-7CAD-446A-B579-F4A23729CEEE}" dt="2020-10-04T16:42:07.600" v="1527" actId="478"/>
          <ac:picMkLst>
            <pc:docMk/>
            <pc:sldMk cId="3832778363" sldId="274"/>
            <ac:picMk id="4" creationId="{D12A05B7-6320-45C5-B623-AB2F70A35837}"/>
          </ac:picMkLst>
        </pc:picChg>
        <pc:picChg chg="add del mod">
          <ac:chgData name="Hsin-Yi Hung" userId="ba6d279d-0671-4057-88f1-b7cb7c78a49e" providerId="ADAL" clId="{A84F3475-7CAD-446A-B579-F4A23729CEEE}" dt="2020-10-04T16:41:48.727" v="1517"/>
          <ac:picMkLst>
            <pc:docMk/>
            <pc:sldMk cId="3832778363" sldId="274"/>
            <ac:picMk id="5" creationId="{5188752C-4F8C-40C4-AD14-57CA69D60417}"/>
          </ac:picMkLst>
        </pc:picChg>
        <pc:picChg chg="add mod">
          <ac:chgData name="Hsin-Yi Hung" userId="ba6d279d-0671-4057-88f1-b7cb7c78a49e" providerId="ADAL" clId="{A84F3475-7CAD-446A-B579-F4A23729CEEE}" dt="2020-10-04T16:47:53.006" v="1530" actId="1076"/>
          <ac:picMkLst>
            <pc:docMk/>
            <pc:sldMk cId="3832778363" sldId="274"/>
            <ac:picMk id="6" creationId="{A0A69B55-0839-43CC-BD64-51782BF0F229}"/>
          </ac:picMkLst>
        </pc:picChg>
      </pc:sldChg>
      <pc:sldChg chg="addSp delSp modSp add mod">
        <pc:chgData name="Hsin-Yi Hung" userId="ba6d279d-0671-4057-88f1-b7cb7c78a49e" providerId="ADAL" clId="{A84F3475-7CAD-446A-B579-F4A23729CEEE}" dt="2020-10-04T16:54:47.285" v="1546" actId="1076"/>
        <pc:sldMkLst>
          <pc:docMk/>
          <pc:sldMk cId="1907470336" sldId="275"/>
        </pc:sldMkLst>
        <pc:spChg chg="mod">
          <ac:chgData name="Hsin-Yi Hung" userId="ba6d279d-0671-4057-88f1-b7cb7c78a49e" providerId="ADAL" clId="{A84F3475-7CAD-446A-B579-F4A23729CEEE}" dt="2020-10-04T15:05:01.459" v="1474" actId="20577"/>
          <ac:spMkLst>
            <pc:docMk/>
            <pc:sldMk cId="1907470336" sldId="275"/>
            <ac:spMk id="2" creationId="{9F577314-272B-4B09-8B0D-AC093824121A}"/>
          </ac:spMkLst>
        </pc:spChg>
        <pc:picChg chg="del">
          <ac:chgData name="Hsin-Yi Hung" userId="ba6d279d-0671-4057-88f1-b7cb7c78a49e" providerId="ADAL" clId="{A84F3475-7CAD-446A-B579-F4A23729CEEE}" dt="2020-10-04T15:05:02.531" v="1475" actId="478"/>
          <ac:picMkLst>
            <pc:docMk/>
            <pc:sldMk cId="1907470336" sldId="275"/>
            <ac:picMk id="3" creationId="{E2D7BE6E-7C01-4317-88EB-790E3A64CE84}"/>
          </ac:picMkLst>
        </pc:picChg>
        <pc:picChg chg="add del">
          <ac:chgData name="Hsin-Yi Hung" userId="ba6d279d-0671-4057-88f1-b7cb7c78a49e" providerId="ADAL" clId="{A84F3475-7CAD-446A-B579-F4A23729CEEE}" dt="2020-10-04T15:45:15.244" v="1481" actId="478"/>
          <ac:picMkLst>
            <pc:docMk/>
            <pc:sldMk cId="1907470336" sldId="275"/>
            <ac:picMk id="4" creationId="{59670C3C-5880-4AA5-BBD4-55E4F319FA43}"/>
          </ac:picMkLst>
        </pc:picChg>
        <pc:picChg chg="add del mod">
          <ac:chgData name="Hsin-Yi Hung" userId="ba6d279d-0671-4057-88f1-b7cb7c78a49e" providerId="ADAL" clId="{A84F3475-7CAD-446A-B579-F4A23729CEEE}" dt="2020-10-04T16:13:17.777" v="1502" actId="478"/>
          <ac:picMkLst>
            <pc:docMk/>
            <pc:sldMk cId="1907470336" sldId="275"/>
            <ac:picMk id="5" creationId="{79283F59-3983-4455-A3CC-391EC5F614DE}"/>
          </ac:picMkLst>
        </pc:picChg>
        <pc:picChg chg="add del mod">
          <ac:chgData name="Hsin-Yi Hung" userId="ba6d279d-0671-4057-88f1-b7cb7c78a49e" providerId="ADAL" clId="{A84F3475-7CAD-446A-B579-F4A23729CEEE}" dt="2020-10-04T15:53:17.330" v="1501" actId="478"/>
          <ac:picMkLst>
            <pc:docMk/>
            <pc:sldMk cId="1907470336" sldId="275"/>
            <ac:picMk id="6" creationId="{7C12A721-FCFE-455B-B55D-821F8C3A984A}"/>
          </ac:picMkLst>
        </pc:picChg>
        <pc:picChg chg="add mod">
          <ac:chgData name="Hsin-Yi Hung" userId="ba6d279d-0671-4057-88f1-b7cb7c78a49e" providerId="ADAL" clId="{A84F3475-7CAD-446A-B579-F4A23729CEEE}" dt="2020-10-04T16:54:47.285" v="1546" actId="1076"/>
          <ac:picMkLst>
            <pc:docMk/>
            <pc:sldMk cId="1907470336" sldId="275"/>
            <ac:picMk id="7" creationId="{752B7007-4722-42CC-805C-23E8EA091454}"/>
          </ac:picMkLst>
        </pc:picChg>
      </pc:sldChg>
      <pc:sldChg chg="new del">
        <pc:chgData name="Hsin-Yi Hung" userId="ba6d279d-0671-4057-88f1-b7cb7c78a49e" providerId="ADAL" clId="{A84F3475-7CAD-446A-B579-F4A23729CEEE}" dt="2020-10-04T15:03:51.819" v="1429" actId="47"/>
        <pc:sldMkLst>
          <pc:docMk/>
          <pc:sldMk cId="4189569316" sldId="275"/>
        </pc:sldMkLst>
      </pc:sldChg>
      <pc:sldChg chg="addSp delSp modSp add mod">
        <pc:chgData name="Hsin-Yi Hung" userId="ba6d279d-0671-4057-88f1-b7cb7c78a49e" providerId="ADAL" clId="{A84F3475-7CAD-446A-B579-F4A23729CEEE}" dt="2020-10-04T16:53:15.181" v="1542" actId="1076"/>
        <pc:sldMkLst>
          <pc:docMk/>
          <pc:sldMk cId="1840227088" sldId="276"/>
        </pc:sldMkLst>
        <pc:spChg chg="mod">
          <ac:chgData name="Hsin-Yi Hung" userId="ba6d279d-0671-4057-88f1-b7cb7c78a49e" providerId="ADAL" clId="{A84F3475-7CAD-446A-B579-F4A23729CEEE}" dt="2020-10-04T15:05:05.556" v="1477" actId="20577"/>
          <ac:spMkLst>
            <pc:docMk/>
            <pc:sldMk cId="1840227088" sldId="276"/>
            <ac:spMk id="2" creationId="{9F577314-272B-4B09-8B0D-AC093824121A}"/>
          </ac:spMkLst>
        </pc:spChg>
        <pc:picChg chg="del">
          <ac:chgData name="Hsin-Yi Hung" userId="ba6d279d-0671-4057-88f1-b7cb7c78a49e" providerId="ADAL" clId="{A84F3475-7CAD-446A-B579-F4A23729CEEE}" dt="2020-10-04T15:05:06.483" v="1478" actId="478"/>
          <ac:picMkLst>
            <pc:docMk/>
            <pc:sldMk cId="1840227088" sldId="276"/>
            <ac:picMk id="3" creationId="{E2D7BE6E-7C01-4317-88EB-790E3A64CE84}"/>
          </ac:picMkLst>
        </pc:picChg>
        <pc:picChg chg="add mod">
          <ac:chgData name="Hsin-Yi Hung" userId="ba6d279d-0671-4057-88f1-b7cb7c78a49e" providerId="ADAL" clId="{A84F3475-7CAD-446A-B579-F4A23729CEEE}" dt="2020-10-04T16:53:15.181" v="1542" actId="1076"/>
          <ac:picMkLst>
            <pc:docMk/>
            <pc:sldMk cId="1840227088" sldId="276"/>
            <ac:picMk id="4" creationId="{B575B433-4919-4DF7-ADC7-2702E04F7136}"/>
          </ac:picMkLst>
        </pc:picChg>
      </pc:sldChg>
      <pc:sldChg chg="new del">
        <pc:chgData name="Hsin-Yi Hung" userId="ba6d279d-0671-4057-88f1-b7cb7c78a49e" providerId="ADAL" clId="{A84F3475-7CAD-446A-B579-F4A23729CEEE}" dt="2020-10-04T15:03:51.819" v="1429" actId="47"/>
        <pc:sldMkLst>
          <pc:docMk/>
          <pc:sldMk cId="3994281476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9A75-61D0-410D-96DE-51B6DFC59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E1B97-C072-4575-AEBF-A71B7B1F0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2B11-4406-4F55-8C10-42A9B2EB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ED1E6-C4EF-4341-BDAF-3E42363B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6621-E805-40E5-BEC5-A1EA5CBF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2204-13FD-422E-8BA9-4060AB4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CDAE4-0A9F-48C6-A592-C030FC157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235B-8467-417E-B654-456EAA58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F59-4425-4341-889B-DC651171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462B-76DE-443C-90FD-41F57486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158F7-8495-4A68-9FBA-FF72E8A0F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B82F3-102B-4207-AAA9-722AF4CEB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89C9-AD31-4CC0-AEC2-F998F17F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666B-724E-4F3E-9836-4F3F6B47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F227-3E99-43D1-BBEE-6A28096B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5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D2C4-C71E-452B-BCFA-3FD9D749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C802-2A4C-4E41-B6B4-80BE2D77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C8AB-95EA-4606-9D9D-F345AD79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A0990-6220-487F-914A-EF7A1E99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6A24-1D64-4E6C-B767-6BD0A306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4461-16CE-47FF-8373-72D55A40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579DE-F55C-4B70-8EFF-778EBD64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65F1-6527-4DD6-8582-C1692C08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304A-D96F-4690-94E3-FB4194C7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25F8-A70B-413F-9FFB-C34FFD81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C64E-F5FD-4DBA-BFB5-E55A86F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268F-6162-4859-86F4-53770CC27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80352-1320-425D-8C12-4F1CB9A3E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6CBAA-D993-40DE-AB69-EC45920E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93FFA-8493-4296-8BF6-4D32E7DF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072DE-C2FE-40D9-99F8-E22EEA57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CAB-A88E-4B49-8620-0A357798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1E46E-C03C-433F-9EDE-ECC81D77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D6045-035F-4B4F-8404-309E69B4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3653D-6FE2-4688-A48E-A0371561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4AEED-EFC4-4CB9-891A-D846BD7B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FC84B-3428-4256-83FE-943B56D2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ADBAD-1053-41D8-8E4E-6B69ECE3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71940-56AB-49B5-821C-CAB9F67D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3068-68AF-4C90-A1FC-6D7284A8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CF21B-6EE7-49F5-8354-FDB46C4F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06CA0-50B2-4A24-BDBA-52B5D9A1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9F15B-F968-410A-9D29-99EA4A7B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964B9-5145-429E-A121-963BDFCE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08EE4-DC51-41C7-9B64-53D4F516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203DD-E428-4893-A61E-20A40B3E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9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32CD-E370-4378-8773-D477600E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6604-BF20-409E-9568-AD592145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C78A1-66FA-4F35-AE7D-B26C2DE3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6F2F0-CF3E-4F28-9C9C-8A9C98BB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70BF5-15AB-496A-91F6-7571FDD7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F38A-97C5-4E2D-8BBC-24EBAF91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9763-2AE4-46DC-8DFA-22634217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F9D28-7D14-4382-B2C3-5F65463EA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1FD8-3E86-4D87-A7CD-3EB1EE734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503A-0E83-4730-880A-53F60612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72FC-ED5C-424E-B0E2-6A97BC65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9C989-F8A1-4800-8B15-41B18473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C9905-2CF7-4FB5-AEE9-3CAB3E63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D5F52-83BF-4692-B973-6E16CEDD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C662-EAEE-4A6B-B1AE-F9DD1076E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6748-EE1F-4044-890B-73F39D2F0723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C3669-9991-4FF2-8DC8-375FB71EF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D747-24F2-4F97-A106-F49105BBD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269B-BD72-4344-870E-4AAD61DF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9F71D-A2B2-4D07-8F6D-52254887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Web vibration FFT analysis- short temporal and spatial 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F8623-BF74-4835-BA0F-041050AC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10.07.2020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5B31C-E530-41EB-BE39-D5B7C3E5C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538" y="1772265"/>
            <a:ext cx="3277087" cy="21701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12E47D-CB9B-48CD-9175-71F6504C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2: SNR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9F599-0F11-4048-AB24-9C472F22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34" y="1772266"/>
            <a:ext cx="3246211" cy="2141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44281-469B-4883-9FA4-B9D42F4B29FC}"/>
              </a:ext>
            </a:extLst>
          </p:cNvPr>
          <p:cNvSpPr txBox="1"/>
          <p:nvPr/>
        </p:nvSpPr>
        <p:spPr>
          <a:xfrm>
            <a:off x="6096000" y="1402933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A35B4-EF78-4964-98CA-D800128702C4}"/>
              </a:ext>
            </a:extLst>
          </p:cNvPr>
          <p:cNvSpPr txBox="1"/>
          <p:nvPr/>
        </p:nvSpPr>
        <p:spPr>
          <a:xfrm>
            <a:off x="2201946" y="1402933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6235A4-DA8C-474C-AF9E-C671CE5316C8}"/>
                  </a:ext>
                </a:extLst>
              </p:cNvPr>
              <p:cNvSpPr txBox="1"/>
              <p:nvPr/>
            </p:nvSpPr>
            <p:spPr>
              <a:xfrm>
                <a:off x="1164856" y="4093446"/>
                <a:ext cx="2897268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6235A4-DA8C-474C-AF9E-C671CE531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56" y="4093446"/>
                <a:ext cx="2897268" cy="572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2AE621-283F-4C22-80E0-CE02ED7DB804}"/>
                  </a:ext>
                </a:extLst>
              </p:cNvPr>
              <p:cNvSpPr txBox="1"/>
              <p:nvPr/>
            </p:nvSpPr>
            <p:spPr>
              <a:xfrm>
                <a:off x="4899626" y="4093446"/>
                <a:ext cx="3246210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2AE621-283F-4C22-80E0-CE02ED7D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26" y="4093446"/>
                <a:ext cx="3246210" cy="572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4CC0DE5B-CDFC-4831-ADEA-D6676EB70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856" y="4868581"/>
            <a:ext cx="2803079" cy="18687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B9B83A-33ED-49D0-AA3C-672E916F4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621" y="4828119"/>
            <a:ext cx="2938219" cy="19379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682BE58-34DB-48D4-8AD5-E870821D7073}"/>
              </a:ext>
            </a:extLst>
          </p:cNvPr>
          <p:cNvSpPr/>
          <p:nvPr/>
        </p:nvSpPr>
        <p:spPr>
          <a:xfrm>
            <a:off x="4596953" y="4075463"/>
            <a:ext cx="3548883" cy="2690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7EDCA-F95E-44DF-8367-CC1DEBE3579E}"/>
              </a:ext>
            </a:extLst>
          </p:cNvPr>
          <p:cNvSpPr txBox="1"/>
          <p:nvPr/>
        </p:nvSpPr>
        <p:spPr>
          <a:xfrm>
            <a:off x="8008778" y="1739698"/>
            <a:ext cx="173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looks weird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ECC5C5-095F-45DD-8606-E41F2D44CA9A}"/>
              </a:ext>
            </a:extLst>
          </p:cNvPr>
          <p:cNvSpPr/>
          <p:nvPr/>
        </p:nvSpPr>
        <p:spPr>
          <a:xfrm>
            <a:off x="7443858" y="1708672"/>
            <a:ext cx="39398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BCFEE-F89A-4570-A7A0-BEA1C41D3FC0}"/>
              </a:ext>
            </a:extLst>
          </p:cNvPr>
          <p:cNvSpPr txBox="1"/>
          <p:nvPr/>
        </p:nvSpPr>
        <p:spPr>
          <a:xfrm>
            <a:off x="8600909" y="4532142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looks good</a:t>
            </a:r>
          </a:p>
        </p:txBody>
      </p:sp>
    </p:spTree>
    <p:extLst>
      <p:ext uri="{BB962C8B-B14F-4D97-AF65-F5344CB8AC3E}">
        <p14:creationId xmlns:p14="http://schemas.microsoft.com/office/powerpoint/2010/main" val="241197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1626-2348-451F-B8B2-7BB49307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90"/>
            <a:ext cx="10515600" cy="1325563"/>
          </a:xfrm>
        </p:spPr>
        <p:txBody>
          <a:bodyPr/>
          <a:lstStyle/>
          <a:p>
            <a:r>
              <a:rPr lang="en-US" dirty="0"/>
              <a:t>First problem: the original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54F58D-2B58-4C90-8791-32F57E38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10" y="2271561"/>
            <a:ext cx="3421762" cy="222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3F665-68A9-4A8D-A775-C33C6779CDD5}"/>
              </a:ext>
            </a:extLst>
          </p:cNvPr>
          <p:cNvSpPr txBox="1"/>
          <p:nvPr/>
        </p:nvSpPr>
        <p:spPr>
          <a:xfrm>
            <a:off x="5550067" y="153147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T=0:10001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98493E-200C-4DA6-83E7-15703B07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01" y="2271561"/>
            <a:ext cx="3391421" cy="2207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BE298C-2B8E-4B85-9791-9B604FF7EB1A}"/>
              </a:ext>
            </a:extLst>
          </p:cNvPr>
          <p:cNvSpPr txBox="1"/>
          <p:nvPr/>
        </p:nvSpPr>
        <p:spPr>
          <a:xfrm>
            <a:off x="1953250" y="1585475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T=0:10000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EF32B-A1A0-4467-B9E5-E66125BFFAC3}"/>
              </a:ext>
            </a:extLst>
          </p:cNvPr>
          <p:cNvSpPr txBox="1"/>
          <p:nvPr/>
        </p:nvSpPr>
        <p:spPr>
          <a:xfrm>
            <a:off x="4681118" y="1919554"/>
            <a:ext cx="3276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/>
              <a:t>dataFFT</a:t>
            </a:r>
            <a:r>
              <a:rPr lang="en-US" sz="1200" i="1" dirty="0"/>
              <a:t> = </a:t>
            </a:r>
            <a:r>
              <a:rPr lang="en-US" sz="1200" i="1" dirty="0" err="1"/>
              <a:t>np.abs</a:t>
            </a:r>
            <a:r>
              <a:rPr lang="en-US" sz="1200" i="1" dirty="0"/>
              <a:t>(</a:t>
            </a:r>
            <a:r>
              <a:rPr lang="en-US" sz="1200" i="1" dirty="0" err="1"/>
              <a:t>scipy.fft</a:t>
            </a:r>
            <a:r>
              <a:rPr lang="en-US" sz="1200" i="1" dirty="0"/>
              <a:t>(data[res[0], res[1], :]))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25F23-0A89-4A2A-A844-DDCED318182A}"/>
              </a:ext>
            </a:extLst>
          </p:cNvPr>
          <p:cNvSpPr txBox="1"/>
          <p:nvPr/>
        </p:nvSpPr>
        <p:spPr>
          <a:xfrm>
            <a:off x="1022795" y="1957058"/>
            <a:ext cx="3421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/>
              <a:t>dataFFT</a:t>
            </a:r>
            <a:r>
              <a:rPr lang="en-US" sz="1200" i="1" dirty="0"/>
              <a:t> = </a:t>
            </a:r>
            <a:r>
              <a:rPr lang="en-US" sz="1200" i="1" dirty="0" err="1"/>
              <a:t>np.abs</a:t>
            </a:r>
            <a:r>
              <a:rPr lang="en-US" sz="1200" i="1" dirty="0"/>
              <a:t>(</a:t>
            </a:r>
            <a:r>
              <a:rPr lang="en-US" sz="1200" i="1" dirty="0" err="1"/>
              <a:t>scipy.fft</a:t>
            </a:r>
            <a:r>
              <a:rPr lang="en-US" sz="1200" i="1" dirty="0"/>
              <a:t>(data[res[0], res[1], :-1]))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F9B14E-17E0-46CA-8178-DF75C073A1C1}"/>
              </a:ext>
            </a:extLst>
          </p:cNvPr>
          <p:cNvSpPr txBox="1"/>
          <p:nvPr/>
        </p:nvSpPr>
        <p:spPr>
          <a:xfrm>
            <a:off x="3539177" y="129729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Short time FFT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3067F-9C2D-4E11-8BD1-1FA25020370B}"/>
              </a:ext>
            </a:extLst>
          </p:cNvPr>
          <p:cNvSpPr/>
          <p:nvPr/>
        </p:nvSpPr>
        <p:spPr>
          <a:xfrm>
            <a:off x="936461" y="4293328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1913C-922A-45C0-8DB7-A61DE7F69AD2}"/>
              </a:ext>
            </a:extLst>
          </p:cNvPr>
          <p:cNvSpPr txBox="1"/>
          <p:nvPr/>
        </p:nvSpPr>
        <p:spPr>
          <a:xfrm>
            <a:off x="936460" y="4295540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535E8E-D246-45AA-8BF6-F5DBB340AECB}"/>
              </a:ext>
            </a:extLst>
          </p:cNvPr>
          <p:cNvSpPr txBox="1"/>
          <p:nvPr/>
        </p:nvSpPr>
        <p:spPr>
          <a:xfrm>
            <a:off x="3668980" y="431459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86AD00-8283-4B1A-B634-0B6443AADF86}"/>
              </a:ext>
            </a:extLst>
          </p:cNvPr>
          <p:cNvSpPr/>
          <p:nvPr/>
        </p:nvSpPr>
        <p:spPr>
          <a:xfrm>
            <a:off x="4540144" y="4315442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4220D4-B034-4FFE-B304-C01A811A684B}"/>
              </a:ext>
            </a:extLst>
          </p:cNvPr>
          <p:cNvSpPr txBox="1"/>
          <p:nvPr/>
        </p:nvSpPr>
        <p:spPr>
          <a:xfrm>
            <a:off x="4540143" y="431765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02D8E8-2DF4-4596-BB48-88C8B2DBC0F4}"/>
              </a:ext>
            </a:extLst>
          </p:cNvPr>
          <p:cNvSpPr txBox="1"/>
          <p:nvPr/>
        </p:nvSpPr>
        <p:spPr>
          <a:xfrm>
            <a:off x="7272663" y="4336708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7708F-74ED-46D6-909B-3C65E7FC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886" y="4698054"/>
            <a:ext cx="3181285" cy="2070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EAFB55-CC20-4B0B-900E-E0359D715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59" y="4737657"/>
            <a:ext cx="3059601" cy="1991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8C7BD-BF6F-4774-873E-AF5E5D239CA2}"/>
              </a:ext>
            </a:extLst>
          </p:cNvPr>
          <p:cNvSpPr txBox="1"/>
          <p:nvPr/>
        </p:nvSpPr>
        <p:spPr>
          <a:xfrm>
            <a:off x="8170597" y="5333921"/>
            <a:ext cx="310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FFT without removing the peak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23339A-DF53-4847-80F7-9FB4B2FC8E44}"/>
              </a:ext>
            </a:extLst>
          </p:cNvPr>
          <p:cNvSpPr txBox="1"/>
          <p:nvPr/>
        </p:nvSpPr>
        <p:spPr>
          <a:xfrm>
            <a:off x="8170597" y="5703253"/>
            <a:ext cx="23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FFT removing the peak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5BB85-55CD-4E03-917D-79EB2A3E6170}"/>
              </a:ext>
            </a:extLst>
          </p:cNvPr>
          <p:cNvSpPr txBox="1"/>
          <p:nvPr/>
        </p:nvSpPr>
        <p:spPr>
          <a:xfrm>
            <a:off x="8170762" y="2670787"/>
            <a:ext cx="3683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there’s a second peak round 300 Hz for the whole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This is why we got the results shown in the first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But why does the last frame cause such a big difference?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Try 400 Hz to see whether it is also weird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D189E8-974A-4A19-9668-71094CC5499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9725253" y="5010756"/>
            <a:ext cx="1" cy="32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00458-9F3B-44B1-A674-29903BD16321}"/>
              </a:ext>
            </a:extLst>
          </p:cNvPr>
          <p:cNvSpPr/>
          <p:nvPr/>
        </p:nvSpPr>
        <p:spPr>
          <a:xfrm>
            <a:off x="1168959" y="6515589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DF7DA-677C-40FE-97D0-B3EA92BF4F00}"/>
              </a:ext>
            </a:extLst>
          </p:cNvPr>
          <p:cNvSpPr txBox="1"/>
          <p:nvPr/>
        </p:nvSpPr>
        <p:spPr>
          <a:xfrm>
            <a:off x="1168958" y="6517801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2620B-1663-4D8E-8932-512D0D88274E}"/>
              </a:ext>
            </a:extLst>
          </p:cNvPr>
          <p:cNvSpPr txBox="1"/>
          <p:nvPr/>
        </p:nvSpPr>
        <p:spPr>
          <a:xfrm>
            <a:off x="3901478" y="6536855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576562-7659-4743-A84E-2A63C340BD81}"/>
              </a:ext>
            </a:extLst>
          </p:cNvPr>
          <p:cNvSpPr/>
          <p:nvPr/>
        </p:nvSpPr>
        <p:spPr>
          <a:xfrm>
            <a:off x="4772642" y="6537703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87167B-C38B-44E8-80E3-A887C1125017}"/>
              </a:ext>
            </a:extLst>
          </p:cNvPr>
          <p:cNvSpPr txBox="1"/>
          <p:nvPr/>
        </p:nvSpPr>
        <p:spPr>
          <a:xfrm>
            <a:off x="4772641" y="6539915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AAF73-9703-4B5A-BEA0-4BEA22BBC730}"/>
              </a:ext>
            </a:extLst>
          </p:cNvPr>
          <p:cNvSpPr txBox="1"/>
          <p:nvPr/>
        </p:nvSpPr>
        <p:spPr>
          <a:xfrm>
            <a:off x="7505161" y="6558969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311361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513-2A9C-4F17-A0B3-96976DC6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400 Hz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2D65A2-7C4D-45C3-95E5-8C42AAE96036}"/>
                  </a:ext>
                </a:extLst>
              </p:cNvPr>
              <p:cNvSpPr txBox="1"/>
              <p:nvPr/>
            </p:nvSpPr>
            <p:spPr>
              <a:xfrm>
                <a:off x="1449083" y="1472693"/>
                <a:ext cx="1474250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2D65A2-7C4D-45C3-95E5-8C42AAE96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83" y="1472693"/>
                <a:ext cx="1474250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0345FC-DCB6-4755-B54E-49846CAA7E92}"/>
                  </a:ext>
                </a:extLst>
              </p:cNvPr>
              <p:cNvSpPr txBox="1"/>
              <p:nvPr/>
            </p:nvSpPr>
            <p:spPr>
              <a:xfrm>
                <a:off x="4647366" y="1279709"/>
                <a:ext cx="2897268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0345FC-DCB6-4755-B54E-49846CAA7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366" y="1279709"/>
                <a:ext cx="2897268" cy="572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82FEB8-94F3-4780-8B05-C3CD58472488}"/>
                  </a:ext>
                </a:extLst>
              </p:cNvPr>
              <p:cNvSpPr txBox="1"/>
              <p:nvPr/>
            </p:nvSpPr>
            <p:spPr>
              <a:xfrm>
                <a:off x="8382136" y="1279709"/>
                <a:ext cx="3246210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82FEB8-94F3-4780-8B05-C3CD5847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136" y="1279709"/>
                <a:ext cx="3246210" cy="572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A178448B-57C0-4202-BDF2-B68E76D6A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62" y="2001295"/>
            <a:ext cx="3544286" cy="2319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EBACE2-A987-4B2F-9593-A8AF06366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116" y="1979226"/>
            <a:ext cx="3477767" cy="23559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60FC5A-1311-40F9-8BAB-9C9A9A6C5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312" y="2004034"/>
            <a:ext cx="3571857" cy="23559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7B5C3C-410D-4F7A-AECF-7F26737B4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3438" y="4862127"/>
            <a:ext cx="3041076" cy="19794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029934-918E-4382-A6DE-39A5BE4152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9473" y="4862127"/>
            <a:ext cx="2950539" cy="192056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38A2F9-1CE6-4F10-9B60-2F631C83EE40}"/>
              </a:ext>
            </a:extLst>
          </p:cNvPr>
          <p:cNvSpPr txBox="1"/>
          <p:nvPr/>
        </p:nvSpPr>
        <p:spPr>
          <a:xfrm>
            <a:off x="6415725" y="4492795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T=0:10001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2AEA9-B086-40C5-ACCD-52DD0056B6F0}"/>
              </a:ext>
            </a:extLst>
          </p:cNvPr>
          <p:cNvSpPr txBox="1"/>
          <p:nvPr/>
        </p:nvSpPr>
        <p:spPr>
          <a:xfrm>
            <a:off x="2818908" y="454680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T=0:10000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62A29-5E54-4224-891C-61391F79BE91}"/>
              </a:ext>
            </a:extLst>
          </p:cNvPr>
          <p:cNvSpPr/>
          <p:nvPr/>
        </p:nvSpPr>
        <p:spPr>
          <a:xfrm>
            <a:off x="1838810" y="6578050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0C4E6F-50C5-40DC-B347-D6D0D77DD891}"/>
              </a:ext>
            </a:extLst>
          </p:cNvPr>
          <p:cNvSpPr txBox="1"/>
          <p:nvPr/>
        </p:nvSpPr>
        <p:spPr>
          <a:xfrm>
            <a:off x="1838809" y="6580262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935389-16C4-41D0-BD1F-1C215BDB8B28}"/>
              </a:ext>
            </a:extLst>
          </p:cNvPr>
          <p:cNvSpPr txBox="1"/>
          <p:nvPr/>
        </p:nvSpPr>
        <p:spPr>
          <a:xfrm>
            <a:off x="4571329" y="6599316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3882A6-AAB4-43C0-ADDF-A5E1E645E9CD}"/>
              </a:ext>
            </a:extLst>
          </p:cNvPr>
          <p:cNvSpPr/>
          <p:nvPr/>
        </p:nvSpPr>
        <p:spPr>
          <a:xfrm>
            <a:off x="5442493" y="6600164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3723F7-5B34-4BA6-BB80-7F4248721FC4}"/>
              </a:ext>
            </a:extLst>
          </p:cNvPr>
          <p:cNvSpPr txBox="1"/>
          <p:nvPr/>
        </p:nvSpPr>
        <p:spPr>
          <a:xfrm>
            <a:off x="5442492" y="6602376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4CBE7-EA19-467B-8AD9-68C747E4A193}"/>
              </a:ext>
            </a:extLst>
          </p:cNvPr>
          <p:cNvSpPr txBox="1"/>
          <p:nvPr/>
        </p:nvSpPr>
        <p:spPr>
          <a:xfrm>
            <a:off x="8175012" y="6621430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45947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6E49-2931-4DF9-9CB2-304238A1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STFT-</a:t>
            </a:r>
            <a:r>
              <a:rPr lang="en-US" b="1" dirty="0"/>
              <a:t>200 Hz video </a:t>
            </a:r>
            <a:r>
              <a:rPr lang="en-US" sz="4400" dirty="0"/>
              <a:t>with window size= 4000, step = 100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169BC4-9759-4B1A-9B3A-C77B7B20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025" y="1724007"/>
            <a:ext cx="3374799" cy="2349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F3BC8E-62BF-417A-91D2-38A04D1E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28435"/>
            <a:ext cx="3228912" cy="2176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2EF10-6892-4E3D-908A-7CFBACB9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137" y="1759561"/>
            <a:ext cx="3323725" cy="23137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0D03F0-3DFD-45F6-B37D-B568043A1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137" y="4438439"/>
            <a:ext cx="3374971" cy="2349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3AA7D6-E903-4CC2-9449-7DBB3DBCD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490" y="4438439"/>
            <a:ext cx="3377334" cy="23137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EAB596-4580-4A73-B2C3-1542F7A338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06" y="4304393"/>
            <a:ext cx="3429406" cy="23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6E49-2931-4DF9-9CB2-304238A1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STFT-</a:t>
            </a:r>
            <a:r>
              <a:rPr lang="en-US" b="1" dirty="0"/>
              <a:t>300 Hz video </a:t>
            </a:r>
            <a:r>
              <a:rPr lang="en-US" sz="4400" dirty="0"/>
              <a:t>with window size= 4000, step = 100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025CE-A9E6-4A0D-83C0-4216EBA21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005" y="1992737"/>
            <a:ext cx="3212388" cy="2164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7CCD4-236F-422C-B47F-493D4434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68" y="1828435"/>
            <a:ext cx="3755316" cy="25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E5787-529D-4EDA-9640-1FBD6D06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830" y="1764182"/>
            <a:ext cx="3878686" cy="2700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C8504-E0BB-41D8-ABE1-9E16FC3CD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09" y="4537757"/>
            <a:ext cx="3203584" cy="2230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B11AB-B878-47C5-B53C-F11B85EC1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176" y="4608061"/>
            <a:ext cx="3152633" cy="2159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645BE-BB2E-4ACF-B7A6-3C0E7904D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546" y="4684747"/>
            <a:ext cx="3255254" cy="22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DC3-C2D9-4576-ADA6-E44752E8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62" y="103592"/>
            <a:ext cx="10515600" cy="1325563"/>
          </a:xfrm>
        </p:spPr>
        <p:txBody>
          <a:bodyPr/>
          <a:lstStyle/>
          <a:p>
            <a:r>
              <a:rPr lang="en-US" dirty="0"/>
              <a:t>STFT-</a:t>
            </a:r>
            <a:r>
              <a:rPr lang="en-US" b="1" dirty="0"/>
              <a:t>400 Hz video </a:t>
            </a:r>
            <a:r>
              <a:rPr lang="en-US" sz="3200" dirty="0"/>
              <a:t>with window size= 4000, step = 100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D426C-6AA6-48B8-8A2C-44866F6D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9" y="1243080"/>
            <a:ext cx="3780377" cy="2547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415919-A3EB-4599-ADDB-EB70CDEC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246" y="1306312"/>
            <a:ext cx="3628032" cy="2484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CAB5FD-A65A-431C-AFC0-FB9D4BD68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857" y="1296123"/>
            <a:ext cx="3628032" cy="252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2CCD7A-4778-4CB8-A675-8DEC358D2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36" y="3943245"/>
            <a:ext cx="3333864" cy="2320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EC13B0-9A48-4E43-8E89-1FEF149B0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330" y="4051320"/>
            <a:ext cx="3333864" cy="23208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655FD5-C6E3-450D-A8E9-A2FB83DF5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1857" y="3865737"/>
            <a:ext cx="3680890" cy="25217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7238B4-9BFC-408F-938F-9FFD38FA9D2E}"/>
              </a:ext>
            </a:extLst>
          </p:cNvPr>
          <p:cNvSpPr txBox="1"/>
          <p:nvPr/>
        </p:nvSpPr>
        <p:spPr>
          <a:xfrm>
            <a:off x="5560828" y="6385076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EEE39-5244-475B-8F19-374BC40F8B99}"/>
              </a:ext>
            </a:extLst>
          </p:cNvPr>
          <p:cNvSpPr txBox="1"/>
          <p:nvPr/>
        </p:nvSpPr>
        <p:spPr>
          <a:xfrm rot="16200000">
            <a:off x="-291644" y="3682319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72128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CDC3-C2D9-4576-ADA6-E44752E8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62" y="103592"/>
            <a:ext cx="10515600" cy="1325563"/>
          </a:xfrm>
        </p:spPr>
        <p:txBody>
          <a:bodyPr/>
          <a:lstStyle/>
          <a:p>
            <a:r>
              <a:rPr lang="en-US" dirty="0"/>
              <a:t>STFT-</a:t>
            </a:r>
            <a:r>
              <a:rPr lang="en-US" b="1" dirty="0"/>
              <a:t>500 Hz video </a:t>
            </a:r>
            <a:r>
              <a:rPr lang="en-US" sz="3200" dirty="0"/>
              <a:t>with window size= 4000, step = 100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238B4-9BFC-408F-938F-9FFD38FA9D2E}"/>
              </a:ext>
            </a:extLst>
          </p:cNvPr>
          <p:cNvSpPr txBox="1"/>
          <p:nvPr/>
        </p:nvSpPr>
        <p:spPr>
          <a:xfrm>
            <a:off x="5560828" y="6385076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EEE39-5244-475B-8F19-374BC40F8B99}"/>
              </a:ext>
            </a:extLst>
          </p:cNvPr>
          <p:cNvSpPr txBox="1"/>
          <p:nvPr/>
        </p:nvSpPr>
        <p:spPr>
          <a:xfrm rot="16200000">
            <a:off x="-291644" y="3682319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DDD6D-CF42-4FF2-828A-0685376A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726510"/>
            <a:ext cx="3385083" cy="2356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937965-B489-4CD9-A407-993A1B60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7" y="1726510"/>
            <a:ext cx="3385083" cy="2281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6FEC7A-A4C0-4507-8853-73774C18C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114" y="1726510"/>
            <a:ext cx="3385083" cy="2356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98D66-D233-4EA6-9C38-400AF5DD5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63" y="4103824"/>
            <a:ext cx="3277037" cy="2281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3566C-E43C-4721-94D2-C6104E2DB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225" y="4111086"/>
            <a:ext cx="3277037" cy="22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56A43-8A26-4640-A420-34C1FA58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FDC6B-8EAC-42CB-B2B5-D10C5FA3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Spatial window for FFT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7314-272B-4B09-8B0D-AC093824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 Hz (with threshold =20)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69B55-0839-43CC-BD64-51782BF0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440" y="1690688"/>
            <a:ext cx="6221120" cy="49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7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7314-272B-4B09-8B0D-AC093824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 Hz (with threshold =20)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BF62E-DC7E-4923-89ED-BB9888CF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80" y="1408115"/>
            <a:ext cx="6395640" cy="52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56A43-8A26-4640-A420-34C1FA58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FDC6B-8EAC-42CB-B2B5-D10C5FA3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Short temporal window for FFT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7314-272B-4B09-8B0D-AC093824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400 Hz (with threshold =20)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B7007-4722-42CC-805C-23E8EA09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83" y="1256572"/>
            <a:ext cx="6979558" cy="56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7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7314-272B-4B09-8B0D-AC093824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 Hz (with threshold =20)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5B433-4919-4DF7-ADC7-2702E04F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189" y="1439724"/>
            <a:ext cx="6544187" cy="5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2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B284-88BF-4B76-A082-10D4D6E7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 Hz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F7980-4AF4-4A0F-B7A6-D5E3F7120B79}"/>
              </a:ext>
            </a:extLst>
          </p:cNvPr>
          <p:cNvSpPr txBox="1"/>
          <p:nvPr/>
        </p:nvSpPr>
        <p:spPr>
          <a:xfrm>
            <a:off x="1506605" y="5844230"/>
            <a:ext cx="33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signal: 10002 data points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D4284-4E33-47BD-B4F7-DBDDC7FB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894" y="1909823"/>
            <a:ext cx="5639517" cy="371527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117B438-AE77-4BB5-BDF3-1DA41F9AD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589" y="1909823"/>
            <a:ext cx="5639517" cy="37152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85B3D5F-163A-43C6-BDD9-66458BEA3BB4}"/>
              </a:ext>
            </a:extLst>
          </p:cNvPr>
          <p:cNvSpPr/>
          <p:nvPr/>
        </p:nvSpPr>
        <p:spPr>
          <a:xfrm>
            <a:off x="6759615" y="4720856"/>
            <a:ext cx="5089796" cy="628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7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2174-1953-46C1-BB2B-9634C6A3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signal to noise ratio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68E87-0B39-4740-9EB2-7CA749CD4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9" y="2385698"/>
            <a:ext cx="4011455" cy="262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CE9D2C-E996-41B3-8543-1F9C8EFD0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704" y="2385698"/>
            <a:ext cx="4011455" cy="2674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ED76E-08A9-4B8A-9213-95887351C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45" y="2410394"/>
            <a:ext cx="4011455" cy="26249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832FC-0E95-4D9D-A51B-6FCF22E65494}"/>
                  </a:ext>
                </a:extLst>
              </p:cNvPr>
              <p:cNvSpPr txBox="1"/>
              <p:nvPr/>
            </p:nvSpPr>
            <p:spPr>
              <a:xfrm>
                <a:off x="1536407" y="1717395"/>
                <a:ext cx="1474250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832FC-0E95-4D9D-A51B-6FCF22E6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07" y="1717395"/>
                <a:ext cx="1474250" cy="472565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C33447-0962-454F-A92C-015DF7235A5C}"/>
                  </a:ext>
                </a:extLst>
              </p:cNvPr>
              <p:cNvSpPr txBox="1"/>
              <p:nvPr/>
            </p:nvSpPr>
            <p:spPr>
              <a:xfrm>
                <a:off x="5473306" y="1717395"/>
                <a:ext cx="203350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C33447-0962-454F-A92C-015DF7235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306" y="1717395"/>
                <a:ext cx="2033505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124C7-99F0-42C3-9B40-003B0BE41C2B}"/>
                  </a:ext>
                </a:extLst>
              </p:cNvPr>
              <p:cNvSpPr txBox="1"/>
              <p:nvPr/>
            </p:nvSpPr>
            <p:spPr>
              <a:xfrm>
                <a:off x="9169521" y="1690688"/>
                <a:ext cx="203350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124C7-99F0-42C3-9B40-003B0BE41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521" y="1690688"/>
                <a:ext cx="2033505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AB77DD-EE3C-4FF0-88B1-E29BE235A11F}"/>
              </a:ext>
            </a:extLst>
          </p:cNvPr>
          <p:cNvSpPr txBox="1"/>
          <p:nvPr/>
        </p:nvSpPr>
        <p:spPr>
          <a:xfrm>
            <a:off x="526315" y="5202326"/>
            <a:ext cx="7108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problems: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The original signal looks weird… </a:t>
            </a:r>
          </a:p>
          <a:p>
            <a:pPr marL="342900" indent="-342900">
              <a:buAutoNum type="arabicPeriod"/>
            </a:pPr>
            <a:r>
              <a:rPr lang="en-US" dirty="0"/>
              <a:t>SNR is not a good method to see whether the FFT capture frequency? </a:t>
            </a:r>
          </a:p>
          <a:p>
            <a:pPr marL="800100" lvl="1" indent="-342900">
              <a:buAutoNum type="arabicPeriod"/>
            </a:pPr>
            <a:r>
              <a:rPr lang="en-US" dirty="0"/>
              <a:t>The std and variance are small for shorter time window.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801D4-2FAE-46AD-9EDC-B580827D4FD2}"/>
              </a:ext>
            </a:extLst>
          </p:cNvPr>
          <p:cNvSpPr txBox="1"/>
          <p:nvPr/>
        </p:nvSpPr>
        <p:spPr>
          <a:xfrm>
            <a:off x="7318331" y="1179031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within 200-400Hz</a:t>
            </a:r>
          </a:p>
        </p:txBody>
      </p:sp>
    </p:spTree>
    <p:extLst>
      <p:ext uri="{BB962C8B-B14F-4D97-AF65-F5344CB8AC3E}">
        <p14:creationId xmlns:p14="http://schemas.microsoft.com/office/powerpoint/2010/main" val="34047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A592-DD01-4C69-8649-2413FC16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problem: the original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72503-6915-4E8D-8E16-C1C57A433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761" y="3955310"/>
            <a:ext cx="3508481" cy="2283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9F0B5-F000-4A1B-8E79-A98B5DD74CE1}"/>
              </a:ext>
            </a:extLst>
          </p:cNvPr>
          <p:cNvSpPr txBox="1"/>
          <p:nvPr/>
        </p:nvSpPr>
        <p:spPr>
          <a:xfrm>
            <a:off x="1143807" y="1895511"/>
            <a:ext cx="9382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problems: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The original signal looks weird…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SNR is not a good method to see whether the FFT capture frequency? 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std and variance are small for shorter time window.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91319-D481-46E6-A012-4DCC1C04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4" y="3921484"/>
            <a:ext cx="3508482" cy="2283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250C0-1AE3-49F8-AD68-9A3929A4161C}"/>
              </a:ext>
            </a:extLst>
          </p:cNvPr>
          <p:cNvSpPr txBox="1"/>
          <p:nvPr/>
        </p:nvSpPr>
        <p:spPr>
          <a:xfrm>
            <a:off x="1336815" y="348281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 = 0-10000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ABA33-FA5C-4018-8546-5AF191AEA316}"/>
              </a:ext>
            </a:extLst>
          </p:cNvPr>
          <p:cNvSpPr txBox="1"/>
          <p:nvPr/>
        </p:nvSpPr>
        <p:spPr>
          <a:xfrm>
            <a:off x="5322443" y="348281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 = 0-10002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5FC873-1553-4B0B-AA25-B90BD0587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440" y="1867081"/>
            <a:ext cx="3389752" cy="22782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9DC8FA-963E-4BFB-B539-5ABAA3638446}"/>
              </a:ext>
            </a:extLst>
          </p:cNvPr>
          <p:cNvSpPr/>
          <p:nvPr/>
        </p:nvSpPr>
        <p:spPr>
          <a:xfrm>
            <a:off x="403808" y="3915025"/>
            <a:ext cx="340471" cy="263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725BE0-A08A-4222-98F3-5D7E6F2C584F}"/>
              </a:ext>
            </a:extLst>
          </p:cNvPr>
          <p:cNvSpPr/>
          <p:nvPr/>
        </p:nvSpPr>
        <p:spPr>
          <a:xfrm>
            <a:off x="4222388" y="3955311"/>
            <a:ext cx="340471" cy="263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E6740-7570-4131-A894-79B665A0C256}"/>
              </a:ext>
            </a:extLst>
          </p:cNvPr>
          <p:cNvSpPr/>
          <p:nvPr/>
        </p:nvSpPr>
        <p:spPr>
          <a:xfrm>
            <a:off x="744280" y="6052169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DD99-7DCB-4715-90AA-4074FD2EF7D0}"/>
              </a:ext>
            </a:extLst>
          </p:cNvPr>
          <p:cNvSpPr txBox="1"/>
          <p:nvPr/>
        </p:nvSpPr>
        <p:spPr>
          <a:xfrm>
            <a:off x="744279" y="6054381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128A7-0952-45A3-AA70-23B7EC142D4C}"/>
              </a:ext>
            </a:extLst>
          </p:cNvPr>
          <p:cNvSpPr txBox="1"/>
          <p:nvPr/>
        </p:nvSpPr>
        <p:spPr>
          <a:xfrm>
            <a:off x="3476799" y="6073435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93B72-7E5C-4A91-B4DD-83CF691DC77B}"/>
              </a:ext>
            </a:extLst>
          </p:cNvPr>
          <p:cNvSpPr txBox="1"/>
          <p:nvPr/>
        </p:nvSpPr>
        <p:spPr>
          <a:xfrm>
            <a:off x="1620474" y="6423713"/>
            <a:ext cx="216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(Hz)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BEF773-A106-495B-88BE-26DEB936CA2B}"/>
              </a:ext>
            </a:extLst>
          </p:cNvPr>
          <p:cNvSpPr/>
          <p:nvPr/>
        </p:nvSpPr>
        <p:spPr>
          <a:xfrm>
            <a:off x="4575493" y="6054381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01CE9-69F5-4528-9D6D-26386EA5D2CA}"/>
              </a:ext>
            </a:extLst>
          </p:cNvPr>
          <p:cNvSpPr txBox="1"/>
          <p:nvPr/>
        </p:nvSpPr>
        <p:spPr>
          <a:xfrm>
            <a:off x="4575492" y="6035327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AE6FDE-37E6-48F3-839A-2ED75E228C42}"/>
              </a:ext>
            </a:extLst>
          </p:cNvPr>
          <p:cNvSpPr txBox="1"/>
          <p:nvPr/>
        </p:nvSpPr>
        <p:spPr>
          <a:xfrm>
            <a:off x="7308012" y="6054381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78BCC2-12B6-403D-996C-07D53D354A00}"/>
              </a:ext>
            </a:extLst>
          </p:cNvPr>
          <p:cNvSpPr txBox="1"/>
          <p:nvPr/>
        </p:nvSpPr>
        <p:spPr>
          <a:xfrm>
            <a:off x="5451687" y="6404659"/>
            <a:ext cx="216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(Hz)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26F92C-72CE-4F32-893A-232B59B42468}"/>
              </a:ext>
            </a:extLst>
          </p:cNvPr>
          <p:cNvSpPr txBox="1"/>
          <p:nvPr/>
        </p:nvSpPr>
        <p:spPr>
          <a:xfrm>
            <a:off x="9417955" y="1410472"/>
            <a:ext cx="14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Original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7A5BA8-20EB-4DAC-9120-9CB470D7B7E1}"/>
              </a:ext>
            </a:extLst>
          </p:cNvPr>
          <p:cNvSpPr txBox="1"/>
          <p:nvPr/>
        </p:nvSpPr>
        <p:spPr>
          <a:xfrm>
            <a:off x="3592425" y="312477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Short time FFT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17F5AF-B478-4EF7-9B9F-B7FF8C29CA28}"/>
              </a:ext>
            </a:extLst>
          </p:cNvPr>
          <p:cNvSpPr txBox="1"/>
          <p:nvPr/>
        </p:nvSpPr>
        <p:spPr>
          <a:xfrm>
            <a:off x="8881766" y="2680255"/>
            <a:ext cx="290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last data point is zero.. So I remove it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377EF45-F966-4E42-ADE5-6C5E52991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15" y="4602292"/>
            <a:ext cx="2111921" cy="195663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A42B86D-8AC8-476C-8E05-AD2ABA7853D7}"/>
              </a:ext>
            </a:extLst>
          </p:cNvPr>
          <p:cNvSpPr txBox="1"/>
          <p:nvPr/>
        </p:nvSpPr>
        <p:spPr>
          <a:xfrm>
            <a:off x="8809936" y="4300681"/>
            <a:ext cx="304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Last frame in the original data</a:t>
            </a:r>
          </a:p>
        </p:txBody>
      </p:sp>
    </p:spTree>
    <p:extLst>
      <p:ext uri="{BB962C8B-B14F-4D97-AF65-F5344CB8AC3E}">
        <p14:creationId xmlns:p14="http://schemas.microsoft.com/office/powerpoint/2010/main" val="56142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1626-2348-451F-B8B2-7BB49307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90"/>
            <a:ext cx="10515600" cy="1325563"/>
          </a:xfrm>
        </p:spPr>
        <p:txBody>
          <a:bodyPr/>
          <a:lstStyle/>
          <a:p>
            <a:r>
              <a:rPr lang="en-US" dirty="0"/>
              <a:t>First problem: the original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54F58D-2B58-4C90-8791-32F57E38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10" y="2271561"/>
            <a:ext cx="3421762" cy="222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3F665-68A9-4A8D-A775-C33C6779CDD5}"/>
              </a:ext>
            </a:extLst>
          </p:cNvPr>
          <p:cNvSpPr txBox="1"/>
          <p:nvPr/>
        </p:nvSpPr>
        <p:spPr>
          <a:xfrm>
            <a:off x="5550067" y="153147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T=0:10001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98493E-200C-4DA6-83E7-15703B07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01" y="2271561"/>
            <a:ext cx="3391421" cy="2207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BE298C-2B8E-4B85-9791-9B604FF7EB1A}"/>
              </a:ext>
            </a:extLst>
          </p:cNvPr>
          <p:cNvSpPr txBox="1"/>
          <p:nvPr/>
        </p:nvSpPr>
        <p:spPr>
          <a:xfrm>
            <a:off x="1953250" y="1585475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T=0:10000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EF32B-A1A0-4467-B9E5-E66125BFFAC3}"/>
              </a:ext>
            </a:extLst>
          </p:cNvPr>
          <p:cNvSpPr txBox="1"/>
          <p:nvPr/>
        </p:nvSpPr>
        <p:spPr>
          <a:xfrm>
            <a:off x="4681118" y="1919554"/>
            <a:ext cx="3276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/>
              <a:t>dataFFT</a:t>
            </a:r>
            <a:r>
              <a:rPr lang="en-US" sz="1200" i="1" dirty="0"/>
              <a:t> = </a:t>
            </a:r>
            <a:r>
              <a:rPr lang="en-US" sz="1200" i="1" dirty="0" err="1"/>
              <a:t>np.abs</a:t>
            </a:r>
            <a:r>
              <a:rPr lang="en-US" sz="1200" i="1" dirty="0"/>
              <a:t>(</a:t>
            </a:r>
            <a:r>
              <a:rPr lang="en-US" sz="1200" i="1" dirty="0" err="1"/>
              <a:t>scipy.fft</a:t>
            </a:r>
            <a:r>
              <a:rPr lang="en-US" sz="1200" i="1" dirty="0"/>
              <a:t>(data[res[0], res[1], :]))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25F23-0A89-4A2A-A844-DDCED318182A}"/>
              </a:ext>
            </a:extLst>
          </p:cNvPr>
          <p:cNvSpPr txBox="1"/>
          <p:nvPr/>
        </p:nvSpPr>
        <p:spPr>
          <a:xfrm>
            <a:off x="1022795" y="1957058"/>
            <a:ext cx="3421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 err="1"/>
              <a:t>dataFFT</a:t>
            </a:r>
            <a:r>
              <a:rPr lang="en-US" sz="1200" i="1" dirty="0"/>
              <a:t> = </a:t>
            </a:r>
            <a:r>
              <a:rPr lang="en-US" sz="1200" i="1" dirty="0" err="1"/>
              <a:t>np.abs</a:t>
            </a:r>
            <a:r>
              <a:rPr lang="en-US" sz="1200" i="1" dirty="0"/>
              <a:t>(</a:t>
            </a:r>
            <a:r>
              <a:rPr lang="en-US" sz="1200" i="1" dirty="0" err="1"/>
              <a:t>scipy.fft</a:t>
            </a:r>
            <a:r>
              <a:rPr lang="en-US" sz="1200" i="1" dirty="0"/>
              <a:t>(data[res[0], res[1], :-1]))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5D6B3E-4D6C-49CE-A724-BA972DDD8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586" y="4905686"/>
            <a:ext cx="2107259" cy="19523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222D44-E1BF-4F91-AEFE-DF48D223EC68}"/>
              </a:ext>
            </a:extLst>
          </p:cNvPr>
          <p:cNvSpPr txBox="1"/>
          <p:nvPr/>
        </p:nvSpPr>
        <p:spPr>
          <a:xfrm>
            <a:off x="4774289" y="4538212"/>
            <a:ext cx="354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T=10000 (last frame after removing)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E39D4C-93A1-477B-9AEA-5E56DF482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766" y="4809404"/>
            <a:ext cx="2325618" cy="21546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07099D-A631-40DC-AF4C-5F2C9F7E76FE}"/>
              </a:ext>
            </a:extLst>
          </p:cNvPr>
          <p:cNvSpPr txBox="1"/>
          <p:nvPr/>
        </p:nvSpPr>
        <p:spPr>
          <a:xfrm>
            <a:off x="2376368" y="4479100"/>
            <a:ext cx="232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T=9999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5DD34B-464E-4563-B52F-AB774A378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305" y="4721020"/>
            <a:ext cx="2983577" cy="19523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53BE1F5-B688-45C2-AB8C-05843D6F1D1B}"/>
              </a:ext>
            </a:extLst>
          </p:cNvPr>
          <p:cNvSpPr txBox="1"/>
          <p:nvPr/>
        </p:nvSpPr>
        <p:spPr>
          <a:xfrm>
            <a:off x="9328924" y="4351688"/>
            <a:ext cx="14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Original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F9B14E-17E0-46CA-8178-DF75C073A1C1}"/>
              </a:ext>
            </a:extLst>
          </p:cNvPr>
          <p:cNvSpPr txBox="1"/>
          <p:nvPr/>
        </p:nvSpPr>
        <p:spPr>
          <a:xfrm>
            <a:off x="3539177" y="129729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Short time FFT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3067F-9C2D-4E11-8BD1-1FA25020370B}"/>
              </a:ext>
            </a:extLst>
          </p:cNvPr>
          <p:cNvSpPr/>
          <p:nvPr/>
        </p:nvSpPr>
        <p:spPr>
          <a:xfrm>
            <a:off x="936461" y="4293328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1913C-922A-45C0-8DB7-A61DE7F69AD2}"/>
              </a:ext>
            </a:extLst>
          </p:cNvPr>
          <p:cNvSpPr txBox="1"/>
          <p:nvPr/>
        </p:nvSpPr>
        <p:spPr>
          <a:xfrm>
            <a:off x="936460" y="4295540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535E8E-D246-45AA-8BF6-F5DBB340AECB}"/>
              </a:ext>
            </a:extLst>
          </p:cNvPr>
          <p:cNvSpPr txBox="1"/>
          <p:nvPr/>
        </p:nvSpPr>
        <p:spPr>
          <a:xfrm>
            <a:off x="3668980" y="431459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86AD00-8283-4B1A-B634-0B6443AADF86}"/>
              </a:ext>
            </a:extLst>
          </p:cNvPr>
          <p:cNvSpPr/>
          <p:nvPr/>
        </p:nvSpPr>
        <p:spPr>
          <a:xfrm>
            <a:off x="4540144" y="4315442"/>
            <a:ext cx="3275598" cy="263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4220D4-B034-4FFE-B304-C01A811A684B}"/>
              </a:ext>
            </a:extLst>
          </p:cNvPr>
          <p:cNvSpPr txBox="1"/>
          <p:nvPr/>
        </p:nvSpPr>
        <p:spPr>
          <a:xfrm>
            <a:off x="4540143" y="431765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02D8E8-2DF4-4596-BB48-88C8B2DBC0F4}"/>
              </a:ext>
            </a:extLst>
          </p:cNvPr>
          <p:cNvSpPr txBox="1"/>
          <p:nvPr/>
        </p:nvSpPr>
        <p:spPr>
          <a:xfrm>
            <a:off x="7272663" y="4336708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295945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2174-1953-46C1-BB2B-9634C6A3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signal to noise ratio after removing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832FC-0E95-4D9D-A51B-6FCF22E65494}"/>
                  </a:ext>
                </a:extLst>
              </p:cNvPr>
              <p:cNvSpPr txBox="1"/>
              <p:nvPr/>
            </p:nvSpPr>
            <p:spPr>
              <a:xfrm>
                <a:off x="1536407" y="1717395"/>
                <a:ext cx="1474250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832FC-0E95-4D9D-A51B-6FCF22E6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07" y="1717395"/>
                <a:ext cx="1474250" cy="472565"/>
              </a:xfrm>
              <a:prstGeom prst="rect">
                <a:avLst/>
              </a:prstGeom>
              <a:blipFill>
                <a:blip r:embed="rId2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C33447-0962-454F-A92C-015DF7235A5C}"/>
                  </a:ext>
                </a:extLst>
              </p:cNvPr>
              <p:cNvSpPr txBox="1"/>
              <p:nvPr/>
            </p:nvSpPr>
            <p:spPr>
              <a:xfrm>
                <a:off x="5473306" y="1717395"/>
                <a:ext cx="203350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C33447-0962-454F-A92C-015DF7235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306" y="1717395"/>
                <a:ext cx="2033505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124C7-99F0-42C3-9B40-003B0BE41C2B}"/>
                  </a:ext>
                </a:extLst>
              </p:cNvPr>
              <p:cNvSpPr txBox="1"/>
              <p:nvPr/>
            </p:nvSpPr>
            <p:spPr>
              <a:xfrm>
                <a:off x="9169521" y="1690688"/>
                <a:ext cx="203350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124C7-99F0-42C3-9B40-003B0BE41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521" y="1690688"/>
                <a:ext cx="2033505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5F481D-4C90-4C9C-AEE2-AB648DA3C0C9}"/>
              </a:ext>
            </a:extLst>
          </p:cNvPr>
          <p:cNvSpPr txBox="1"/>
          <p:nvPr/>
        </p:nvSpPr>
        <p:spPr>
          <a:xfrm>
            <a:off x="590111" y="5292546"/>
            <a:ext cx="7108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problems: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The original signal looks weird…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SNR is not a good method to see whether the FFT capture frequency? 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std and variance are small for shorter time window.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BE884-8FF1-428A-A96B-D13380E544AF}"/>
              </a:ext>
            </a:extLst>
          </p:cNvPr>
          <p:cNvSpPr txBox="1"/>
          <p:nvPr/>
        </p:nvSpPr>
        <p:spPr>
          <a:xfrm>
            <a:off x="4144514" y="5523378"/>
            <a:ext cx="270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It’s better but still strange..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EAD4CF-49AC-4C6A-A222-310877BF8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48" y="2495435"/>
            <a:ext cx="3511616" cy="22978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AC25F7-E127-4FFF-9DF9-FE4EA1423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665" y="2474205"/>
            <a:ext cx="3511616" cy="23410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2A7A2E-4435-4257-B35F-70A509E07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464" y="2517443"/>
            <a:ext cx="3511617" cy="22978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04719-7259-4536-8803-EF467F125B18}"/>
              </a:ext>
            </a:extLst>
          </p:cNvPr>
          <p:cNvSpPr txBox="1"/>
          <p:nvPr/>
        </p:nvSpPr>
        <p:spPr>
          <a:xfrm>
            <a:off x="7698917" y="132135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200-400HZ</a:t>
            </a:r>
          </a:p>
        </p:txBody>
      </p:sp>
    </p:spTree>
    <p:extLst>
      <p:ext uri="{BB962C8B-B14F-4D97-AF65-F5344CB8AC3E}">
        <p14:creationId xmlns:p14="http://schemas.microsoft.com/office/powerpoint/2010/main" val="379838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F933-1A50-40B8-B493-922C1351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408EF3-548E-4280-BCC6-7F62D1C1E250}"/>
                  </a:ext>
                </a:extLst>
              </p:cNvPr>
              <p:cNvSpPr txBox="1"/>
              <p:nvPr/>
            </p:nvSpPr>
            <p:spPr>
              <a:xfrm>
                <a:off x="2175234" y="2243488"/>
                <a:ext cx="330327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408EF3-548E-4280-BCC6-7F62D1C1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4" y="2243488"/>
                <a:ext cx="3303277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F6B5BE-DB9A-4E1C-AC5A-8E565B33EB1B}"/>
                  </a:ext>
                </a:extLst>
              </p:cNvPr>
              <p:cNvSpPr txBox="1"/>
              <p:nvPr/>
            </p:nvSpPr>
            <p:spPr>
              <a:xfrm>
                <a:off x="7751404" y="2243487"/>
                <a:ext cx="299825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F6B5BE-DB9A-4E1C-AC5A-8E565B33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04" y="2243487"/>
                <a:ext cx="2998257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5D8E507-F205-477D-A34C-D1AACAF5C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603" y="3129843"/>
            <a:ext cx="4814397" cy="3150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ED5ED1-2061-4DF2-B574-8B5EDE05A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279" y="3129843"/>
            <a:ext cx="4852506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1FC4-8A18-4E32-BF35-F20316A3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659"/>
            <a:ext cx="10515600" cy="1325563"/>
          </a:xfrm>
        </p:spPr>
        <p:txBody>
          <a:bodyPr/>
          <a:lstStyle/>
          <a:p>
            <a:r>
              <a:rPr lang="en-US" dirty="0"/>
              <a:t>Problem 2: SNR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8C95F-690F-489B-BD5D-15F1E92A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1" y="4365919"/>
            <a:ext cx="3437669" cy="223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C91F1-A4AB-4096-B1EB-8294FF0A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298" y="4365919"/>
            <a:ext cx="3437669" cy="2231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3BAA62-6BCA-40D6-97EB-8D32C78B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886" y="4403536"/>
            <a:ext cx="3437669" cy="22765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8011B-CC06-4B2C-9B40-9757C0A5E7A5}"/>
              </a:ext>
            </a:extLst>
          </p:cNvPr>
          <p:cNvSpPr txBox="1"/>
          <p:nvPr/>
        </p:nvSpPr>
        <p:spPr>
          <a:xfrm>
            <a:off x="1956136" y="3996587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5DA9C-1883-436D-9788-2B589FA553AE}"/>
              </a:ext>
            </a:extLst>
          </p:cNvPr>
          <p:cNvSpPr txBox="1"/>
          <p:nvPr/>
        </p:nvSpPr>
        <p:spPr>
          <a:xfrm>
            <a:off x="5903827" y="3996587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D887E-6456-461F-9E39-5E3BF7440E64}"/>
              </a:ext>
            </a:extLst>
          </p:cNvPr>
          <p:cNvSpPr txBox="1"/>
          <p:nvPr/>
        </p:nvSpPr>
        <p:spPr>
          <a:xfrm>
            <a:off x="10021365" y="4037344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982FB6-FE9C-46C2-8C7C-7F15B2513046}"/>
                  </a:ext>
                </a:extLst>
              </p:cNvPr>
              <p:cNvSpPr txBox="1"/>
              <p:nvPr/>
            </p:nvSpPr>
            <p:spPr>
              <a:xfrm>
                <a:off x="1459716" y="1058023"/>
                <a:ext cx="1474250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982FB6-FE9C-46C2-8C7C-7F15B2513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716" y="1058023"/>
                <a:ext cx="1474250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EB467-805B-49A1-A666-038B7CE8AC9A}"/>
                  </a:ext>
                </a:extLst>
              </p:cNvPr>
              <p:cNvSpPr txBox="1"/>
              <p:nvPr/>
            </p:nvSpPr>
            <p:spPr>
              <a:xfrm>
                <a:off x="5343452" y="1004610"/>
                <a:ext cx="203350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EB467-805B-49A1-A666-038B7CE8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452" y="1004610"/>
                <a:ext cx="2033505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56706B-1718-4AD0-B344-7CEFF4A28259}"/>
                  </a:ext>
                </a:extLst>
              </p:cNvPr>
              <p:cNvSpPr txBox="1"/>
              <p:nvPr/>
            </p:nvSpPr>
            <p:spPr>
              <a:xfrm>
                <a:off x="9115967" y="983915"/>
                <a:ext cx="203350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56706B-1718-4AD0-B344-7CEFF4A2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67" y="983915"/>
                <a:ext cx="2033505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41D8A7C0-2A74-439D-8386-F504C7F23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764" y="1620476"/>
            <a:ext cx="3511616" cy="22978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B97C406-AA6D-41A5-B5C3-453A068AD9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5281" y="1599246"/>
            <a:ext cx="3511616" cy="23410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A62AEF-D167-4CAC-A4CA-0518D9F9B1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8080" y="1642484"/>
            <a:ext cx="3511617" cy="22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9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2F8BB02CDA8842BC303FB1460FE4FF" ma:contentTypeVersion="2" ma:contentTypeDescription="Create a new document." ma:contentTypeScope="" ma:versionID="10230ccebaae77efc4b32562803db5a2">
  <xsd:schema xmlns:xsd="http://www.w3.org/2001/XMLSchema" xmlns:xs="http://www.w3.org/2001/XMLSchema" xmlns:p="http://schemas.microsoft.com/office/2006/metadata/properties" xmlns:ns3="2bbe8cb2-0e3e-4cd0-b29a-eb04ae5cbf5b" targetNamespace="http://schemas.microsoft.com/office/2006/metadata/properties" ma:root="true" ma:fieldsID="f0fa9717d8dc216593a91b991a393cf0" ns3:_="">
    <xsd:import namespace="2bbe8cb2-0e3e-4cd0-b29a-eb04ae5cbf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be8cb2-0e3e-4cd0-b29a-eb04ae5cbf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D8503F-AD96-4EEE-8E6F-D16AC0DD69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be8cb2-0e3e-4cd0-b29a-eb04ae5cbf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72A0E9-E43E-45D4-ACFD-3C4969F322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8847B1-C79A-42FA-9872-B79EF2EF62D0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2bbe8cb2-0e3e-4cd0-b29a-eb04ae5cbf5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Web vibration FFT analysis- short temporal and spatial windows</vt:lpstr>
      <vt:lpstr>Short temporal window for FFT</vt:lpstr>
      <vt:lpstr>300 Hz </vt:lpstr>
      <vt:lpstr>The signal to noise ratio</vt:lpstr>
      <vt:lpstr>First problem: the original data</vt:lpstr>
      <vt:lpstr>First problem: the original data</vt:lpstr>
      <vt:lpstr>The signal to noise ratio after removing</vt:lpstr>
      <vt:lpstr>PowerPoint Presentation</vt:lpstr>
      <vt:lpstr>Problem 2: SNR </vt:lpstr>
      <vt:lpstr>Problem 2: SNR </vt:lpstr>
      <vt:lpstr>First problem: the original data</vt:lpstr>
      <vt:lpstr>400 Hz</vt:lpstr>
      <vt:lpstr>STFT-200 Hz video with window size= 4000, step = 100</vt:lpstr>
      <vt:lpstr>STFT-300 Hz video with window size= 4000, step = 100</vt:lpstr>
      <vt:lpstr>STFT-400 Hz video with window size= 4000, step = 100</vt:lpstr>
      <vt:lpstr>STFT-500 Hz video with window size= 4000, step = 100</vt:lpstr>
      <vt:lpstr>Spatial window for FFT</vt:lpstr>
      <vt:lpstr>200 Hz (with threshold =20)</vt:lpstr>
      <vt:lpstr>300 Hz (with threshold =20)</vt:lpstr>
      <vt:lpstr>400 Hz (with threshold =20)</vt:lpstr>
      <vt:lpstr>500 Hz (with threshold =20)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vibration FFT analysis- short temporal and spatial windows</dc:title>
  <dc:creator>Hsin-Yi Hung</dc:creator>
  <cp:lastModifiedBy>Hsin-Yi Hung</cp:lastModifiedBy>
  <cp:revision>1</cp:revision>
  <dcterms:created xsi:type="dcterms:W3CDTF">2020-10-04T16:54:31Z</dcterms:created>
  <dcterms:modified xsi:type="dcterms:W3CDTF">2020-10-04T16:54:50Z</dcterms:modified>
</cp:coreProperties>
</file>