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9DEA-610F-E043-8EC8-A7A4BBA5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ABE02-3E07-8F43-83ED-4D11B50F9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84B0-99E9-D143-BAE0-54FF3557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D5AB-F303-7647-A272-76D9DE41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89E6-E8F0-E24A-BEB3-C3004D51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5AD2-F8BC-C046-B349-6A1EF62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D95CA-E8B6-3E4F-ACE2-E40E4F959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3522-36C2-834F-9D41-C8022248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D8B2-11D6-FB4E-8480-EB8EF3D9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C18A-53B0-3B47-9B72-CB81FBF6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91430-39C2-0A44-B24D-2EADC0FF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A62B9-A15A-3E43-8880-DB2D8C5B0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A400-A2E5-D24B-8539-C9E1CCB0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A3BF-02C2-9A44-B200-2ACE5EA5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5F8C-2466-3243-B8CB-7656A531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071D-2AC2-634B-9FC9-30A2F79B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CEBF-D07C-E342-89D8-76E7C49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D6FF-7882-A14E-B825-F5962E15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66749-4746-F844-BB2F-84C50392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67A2-D88F-CD46-8BD0-976BEC23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9C86-B97C-2B48-8B67-BC72CCC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D4DF-B626-3F4E-968D-A8C1BD3BD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6A52-3F2E-AF4D-8EFC-73BF82C7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2D34-6A0B-6344-862E-60F07E56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3848-C404-954D-8914-CD7B75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08F3-B6DF-6845-A3F0-FA1B8573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1211-DBA3-984D-89AE-1E16DA25E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C9DB-F976-7F46-8484-D96AAB2C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10A26-0689-CE44-9073-D40BF48B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43C2-CEBF-0F4E-A6D6-BE3CA951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67F1C-EA41-A948-A1B0-88CF35EB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552D-24C2-D94D-A9A8-6E12CA8E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88D6-95DF-0B40-AFFA-B321DFD2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8C99C-EB03-0948-AA48-208D001A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5BE51-38D8-8040-8993-9ED5253E5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44455-EB90-C64F-8808-D51125FE6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A30FA-8CD7-A642-987A-3DEED281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AC1CA-15AC-7541-B76C-F307E6C2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08CC0-A4F6-484A-AE9E-9D1BCECB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40D9-5167-D945-8146-5A255F58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FE595-41A5-244B-B78D-5FD14A62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EA84-DFB6-E54D-AF4E-EFC5C23F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FC2B8-C90A-064F-982C-DE8A806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BF62C-9ACB-3948-B267-8AB02840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38B99-6DDF-D84C-9704-901EE711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14333-337D-8845-8E2C-FEAA9239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732-74D7-F14F-B52E-56536991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9A88-4F82-4945-B0AC-DA9E552B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D5AEB-BB4A-D947-AAB7-F2675D1E6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CBF87-4657-3146-8DC6-D37F1DA2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7E14-1D47-9A44-BE96-33DC8B7D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60D2-AA57-4C4B-9E3E-9CF1E4EA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8819-84D5-9342-B5A4-B6799893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B48E0-21D7-9344-927E-6D9B6938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43698-432B-8446-A451-16F1AB30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B0E59-2107-C94E-B58C-A5D37485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E313-FA13-8A45-B19B-CCA1B6B4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305F6-A5A7-C947-BF1D-5D033B0B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C1BEC-B02A-4446-A64B-29210A14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0B4C-58FF-5645-A068-6F2F8E4B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C03-2126-CD4F-9C86-05EAC5D6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47EC-7F5E-C34E-BEF6-FF53B25E41F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B468-1E35-9846-BDAC-670CA1F27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40D89-5DCA-2D48-A23E-81B95E314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B8EF-E231-8F45-BB49-A71E7E62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8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E652-BA4D-844D-81A7-6E70D01CE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vibration FFT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34D7-D73A-AB49-AF60-8E5C6212D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09.23.2020</a:t>
            </a:r>
          </a:p>
        </p:txBody>
      </p:sp>
    </p:spTree>
    <p:extLst>
      <p:ext uri="{BB962C8B-B14F-4D97-AF65-F5344CB8AC3E}">
        <p14:creationId xmlns:p14="http://schemas.microsoft.com/office/powerpoint/2010/main" val="36959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F98-A054-5D40-BA30-4D7DCFD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web_200hz-009_fft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79C5B-0BE6-B44D-9C46-C885B00BD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834" y="1727200"/>
            <a:ext cx="3848100" cy="25654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AB7C29-2420-3647-8BD3-2E9E5417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34" y="4292600"/>
            <a:ext cx="3848100" cy="25654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DBED74-1C3F-0A4A-9CE6-96ACB912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42" y="1661744"/>
            <a:ext cx="54864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755B4-9B95-614E-976F-54CBE5239B1D}"/>
              </a:ext>
            </a:extLst>
          </p:cNvPr>
          <p:cNvSpPr txBox="1"/>
          <p:nvPr/>
        </p:nvSpPr>
        <p:spPr>
          <a:xfrm>
            <a:off x="3052482" y="1542534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96D89-8AA7-DE46-85B4-5B1D3941F90F}"/>
              </a:ext>
            </a:extLst>
          </p:cNvPr>
          <p:cNvSpPr txBox="1"/>
          <p:nvPr/>
        </p:nvSpPr>
        <p:spPr>
          <a:xfrm>
            <a:off x="7725986" y="1538656"/>
            <a:ext cx="286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masking: threshold =20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17E03-19FB-6845-8A0E-80641BF07DAE}"/>
              </a:ext>
            </a:extLst>
          </p:cNvPr>
          <p:cNvSpPr txBox="1"/>
          <p:nvPr/>
        </p:nvSpPr>
        <p:spPr>
          <a:xfrm>
            <a:off x="873878" y="286333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9EE6E-B1E1-E84A-82E8-68AA3D5E284E}"/>
              </a:ext>
            </a:extLst>
          </p:cNvPr>
          <p:cNvSpPr txBox="1"/>
          <p:nvPr/>
        </p:nvSpPr>
        <p:spPr>
          <a:xfrm>
            <a:off x="873878" y="524406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405535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7CCC-99AF-3946-8284-78826123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web_300hz-007_fft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6ED8EC-E052-4B4F-98D5-92AEBC517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41" y="1690688"/>
            <a:ext cx="3953669" cy="263577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D3756A-C11E-7D4E-9588-24A2DB7F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41" y="4213754"/>
            <a:ext cx="3953669" cy="26357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143BEB-0807-2E48-A0AA-6B8AFDE36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8" y="2075672"/>
            <a:ext cx="5486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0C177-4E62-0F4A-9A9B-DDE5D0774F95}"/>
              </a:ext>
            </a:extLst>
          </p:cNvPr>
          <p:cNvSpPr txBox="1"/>
          <p:nvPr/>
        </p:nvSpPr>
        <p:spPr>
          <a:xfrm>
            <a:off x="3052482" y="1542534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6A4B1-FFEE-0849-B8BE-8EFFE6C9EE97}"/>
              </a:ext>
            </a:extLst>
          </p:cNvPr>
          <p:cNvSpPr txBox="1"/>
          <p:nvPr/>
        </p:nvSpPr>
        <p:spPr>
          <a:xfrm>
            <a:off x="7725986" y="1538656"/>
            <a:ext cx="286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masking: threshold =20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D46AC-8E47-4042-957B-F903E2D7BD33}"/>
              </a:ext>
            </a:extLst>
          </p:cNvPr>
          <p:cNvSpPr txBox="1"/>
          <p:nvPr/>
        </p:nvSpPr>
        <p:spPr>
          <a:xfrm>
            <a:off x="873878" y="286333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E83CC-CCB3-8E4D-925E-379E406B575F}"/>
              </a:ext>
            </a:extLst>
          </p:cNvPr>
          <p:cNvSpPr txBox="1"/>
          <p:nvPr/>
        </p:nvSpPr>
        <p:spPr>
          <a:xfrm>
            <a:off x="873878" y="524406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24172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CB85-35B7-8E4C-B99E-A211BC56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web_400hz-003_fft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F4A58A-5750-C848-AFE6-D8838A73F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67" y="1690688"/>
            <a:ext cx="3991769" cy="266117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60A5C7-87F6-A941-BAB0-7B28AA3A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8" y="4196822"/>
            <a:ext cx="3991768" cy="26611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565E1D-E745-C046-8BD1-FF4DF4FA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8" y="1980595"/>
            <a:ext cx="5486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66B4E-DDF2-084D-B46C-EB6D46355436}"/>
              </a:ext>
            </a:extLst>
          </p:cNvPr>
          <p:cNvSpPr txBox="1"/>
          <p:nvPr/>
        </p:nvSpPr>
        <p:spPr>
          <a:xfrm>
            <a:off x="3052482" y="1542534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5187-742B-2943-8721-B59DCF18C786}"/>
              </a:ext>
            </a:extLst>
          </p:cNvPr>
          <p:cNvSpPr txBox="1"/>
          <p:nvPr/>
        </p:nvSpPr>
        <p:spPr>
          <a:xfrm>
            <a:off x="7725986" y="1538656"/>
            <a:ext cx="286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masking: threshold =20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A38C7-F122-B245-ACE6-AA244FED5663}"/>
              </a:ext>
            </a:extLst>
          </p:cNvPr>
          <p:cNvSpPr txBox="1"/>
          <p:nvPr/>
        </p:nvSpPr>
        <p:spPr>
          <a:xfrm>
            <a:off x="873878" y="286333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A7DC3-61F8-0E4E-AF69-F308015D9CA9}"/>
              </a:ext>
            </a:extLst>
          </p:cNvPr>
          <p:cNvSpPr txBox="1"/>
          <p:nvPr/>
        </p:nvSpPr>
        <p:spPr>
          <a:xfrm>
            <a:off x="873878" y="524406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59249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1E5C-F7FD-E342-9D4F-B3B9110F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web_500hz-008_fft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4681C-E414-CD42-82C4-E16CAD28C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01" y="4192059"/>
            <a:ext cx="3998912" cy="266594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65306-B28A-F540-85AF-BB2F05C9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440" y="1775355"/>
            <a:ext cx="3991373" cy="266091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39269-8A61-134E-B914-166196AAE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8" y="1955800"/>
            <a:ext cx="5486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B1686-621E-0540-A9B9-6FA509E9A50C}"/>
              </a:ext>
            </a:extLst>
          </p:cNvPr>
          <p:cNvSpPr txBox="1"/>
          <p:nvPr/>
        </p:nvSpPr>
        <p:spPr>
          <a:xfrm>
            <a:off x="3342246" y="1506022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09A5B-CCAC-0B4B-85AF-C0A1C2EB0EB4}"/>
              </a:ext>
            </a:extLst>
          </p:cNvPr>
          <p:cNvSpPr txBox="1"/>
          <p:nvPr/>
        </p:nvSpPr>
        <p:spPr>
          <a:xfrm>
            <a:off x="7725986" y="1538656"/>
            <a:ext cx="286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masking: threshold =20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C4AB5-ED92-094C-8F78-9B903E4DFE7F}"/>
              </a:ext>
            </a:extLst>
          </p:cNvPr>
          <p:cNvSpPr txBox="1"/>
          <p:nvPr/>
        </p:nvSpPr>
        <p:spPr>
          <a:xfrm>
            <a:off x="873878" y="2863334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9F1CD-A6BB-F245-9DC8-E54D4C98EF13}"/>
              </a:ext>
            </a:extLst>
          </p:cNvPr>
          <p:cNvSpPr txBox="1"/>
          <p:nvPr/>
        </p:nvSpPr>
        <p:spPr>
          <a:xfrm>
            <a:off x="873878" y="524406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06203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vibration FFT analysis</vt:lpstr>
      <vt:lpstr>web_200hz-009_fft</vt:lpstr>
      <vt:lpstr>web_300hz-007_fft</vt:lpstr>
      <vt:lpstr>web_400hz-003_fft</vt:lpstr>
      <vt:lpstr>web_500hz-008_fft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vibration FFT analysis</dc:title>
  <dc:creator>Hsin-Yi Hung</dc:creator>
  <cp:lastModifiedBy>Hsin-Yi Hung</cp:lastModifiedBy>
  <cp:revision>3</cp:revision>
  <dcterms:created xsi:type="dcterms:W3CDTF">2020-09-23T13:16:56Z</dcterms:created>
  <dcterms:modified xsi:type="dcterms:W3CDTF">2020-10-01T13:13:56Z</dcterms:modified>
</cp:coreProperties>
</file>