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56" r:id="rId2"/>
    <p:sldId id="268" r:id="rId3"/>
    <p:sldId id="269" r:id="rId4"/>
    <p:sldId id="257" r:id="rId5"/>
    <p:sldId id="264" r:id="rId6"/>
    <p:sldId id="260" r:id="rId7"/>
  </p:sldIdLst>
  <p:sldSz cx="12960350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/>
    <p:restoredTop sz="96208"/>
  </p:normalViewPr>
  <p:slideViewPr>
    <p:cSldViewPr snapToGrid="0" snapToObjects="1">
      <p:cViewPr>
        <p:scale>
          <a:sx n="153" d="100"/>
          <a:sy n="153" d="100"/>
        </p:scale>
        <p:origin x="144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1590794"/>
            <a:ext cx="11016298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5105389"/>
            <a:ext cx="9720263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238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504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517514"/>
            <a:ext cx="2794575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517514"/>
            <a:ext cx="8221722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33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728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2423318"/>
            <a:ext cx="11178302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6504929"/>
            <a:ext cx="11178302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3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2587570"/>
            <a:ext cx="5508149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2587570"/>
            <a:ext cx="5508149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9147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517516"/>
            <a:ext cx="11178302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2382815"/>
            <a:ext cx="5482835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3550596"/>
            <a:ext cx="5482835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2382815"/>
            <a:ext cx="5509837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3550596"/>
            <a:ext cx="5509837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26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672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866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48018"/>
            <a:ext cx="4180050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1399540"/>
            <a:ext cx="6561177" cy="6907687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916079"/>
            <a:ext cx="4180050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0882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648018"/>
            <a:ext cx="4180050" cy="2268061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1399540"/>
            <a:ext cx="6561177" cy="6907687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2916079"/>
            <a:ext cx="4180050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349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517516"/>
            <a:ext cx="11178302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2587570"/>
            <a:ext cx="1117830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9009246"/>
            <a:ext cx="29160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2020/11/13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9009246"/>
            <a:ext cx="437411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9009246"/>
            <a:ext cx="29160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4393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6597B-6B42-9648-97D1-0F225A24A7DE}"/>
              </a:ext>
            </a:extLst>
          </p:cNvPr>
          <p:cNvGrpSpPr/>
          <p:nvPr/>
        </p:nvGrpSpPr>
        <p:grpSpPr>
          <a:xfrm>
            <a:off x="6314339" y="4596774"/>
            <a:ext cx="1813187" cy="1050466"/>
            <a:chOff x="2646585" y="1986297"/>
            <a:chExt cx="1813187" cy="1050466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271AA0A-3B32-A14D-B71D-754A909A99AB}"/>
                </a:ext>
              </a:extLst>
            </p:cNvPr>
            <p:cNvSpPr/>
            <p:nvPr/>
          </p:nvSpPr>
          <p:spPr>
            <a:xfrm>
              <a:off x="2892055" y="2462605"/>
              <a:ext cx="1276736" cy="574158"/>
            </a:xfrm>
            <a:prstGeom prst="arc">
              <a:avLst>
                <a:gd name="adj1" fmla="val 16041951"/>
                <a:gd name="adj2" fmla="val 10731006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9DA8EB62-2893-C444-8B3C-0D2CFC9E1046}"/>
                </a:ext>
              </a:extLst>
            </p:cNvPr>
            <p:cNvSpPr/>
            <p:nvPr/>
          </p:nvSpPr>
          <p:spPr>
            <a:xfrm rot="10800000">
              <a:off x="2793935" y="1989523"/>
              <a:ext cx="558287" cy="400740"/>
            </a:xfrm>
            <a:prstGeom prst="arc">
              <a:avLst>
                <a:gd name="adj1" fmla="val 16200000"/>
                <a:gd name="adj2" fmla="val 5107733"/>
              </a:avLst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4C7FA80C-7B10-4544-A1F6-4444934435C8}"/>
                </a:ext>
              </a:extLst>
            </p:cNvPr>
            <p:cNvCxnSpPr>
              <a:cxnSpLocks/>
            </p:cNvCxnSpPr>
            <p:nvPr/>
          </p:nvCxnSpPr>
          <p:spPr>
            <a:xfrm>
              <a:off x="3049633" y="1986297"/>
              <a:ext cx="1410139" cy="239234"/>
            </a:xfrm>
            <a:prstGeom prst="curvedConnector3">
              <a:avLst>
                <a:gd name="adj1" fmla="val 47738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ABDFC921-0F1A-F04E-A4C9-B52D97F32C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6585" y="2420714"/>
              <a:ext cx="245470" cy="355744"/>
            </a:xfrm>
            <a:prstGeom prst="curvedConnector2">
              <a:avLst/>
            </a:prstGeom>
            <a:ln w="28575">
              <a:solidFill>
                <a:schemeClr val="accent5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17719CF-7DE5-5F4A-92B1-0079DE656269}"/>
              </a:ext>
            </a:extLst>
          </p:cNvPr>
          <p:cNvGrpSpPr/>
          <p:nvPr/>
        </p:nvGrpSpPr>
        <p:grpSpPr>
          <a:xfrm>
            <a:off x="6736096" y="4189581"/>
            <a:ext cx="900000" cy="1271588"/>
            <a:chOff x="3270495" y="2493168"/>
            <a:chExt cx="900000" cy="1271588"/>
          </a:xfrm>
        </p:grpSpPr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AFD901D7-1C12-364E-8AD8-BCA521A773AB}"/>
                </a:ext>
              </a:extLst>
            </p:cNvPr>
            <p:cNvSpPr/>
            <p:nvPr/>
          </p:nvSpPr>
          <p:spPr>
            <a:xfrm rot="16200000">
              <a:off x="3084701" y="2678962"/>
              <a:ext cx="1271588" cy="900000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5F6AB0-ED71-8F41-A143-FAAC356D6371}"/>
                </a:ext>
              </a:extLst>
            </p:cNvPr>
            <p:cNvSpPr txBox="1"/>
            <p:nvPr/>
          </p:nvSpPr>
          <p:spPr>
            <a:xfrm>
              <a:off x="3504999" y="2775018"/>
              <a:ext cx="43099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4000" dirty="0"/>
                <a:t>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6289D7-6B72-614C-BA9B-7CCFD69FBE77}"/>
              </a:ext>
            </a:extLst>
          </p:cNvPr>
          <p:cNvSpPr txBox="1"/>
          <p:nvPr/>
        </p:nvSpPr>
        <p:spPr>
          <a:xfrm>
            <a:off x="6859332" y="3694672"/>
            <a:ext cx="73481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TW" dirty="0"/>
              <a:t>Invert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C3DCDC-E134-8F44-9E25-258E4960ECE8}"/>
              </a:ext>
            </a:extLst>
          </p:cNvPr>
          <p:cNvSpPr>
            <a:spLocks noChangeAspect="1"/>
          </p:cNvSpPr>
          <p:nvPr/>
        </p:nvSpPr>
        <p:spPr>
          <a:xfrm>
            <a:off x="4484644" y="3910975"/>
            <a:ext cx="1829695" cy="1828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5C5D42-4FFF-A948-9068-4F4E950DA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3244"/>
          <a:stretch/>
        </p:blipFill>
        <p:spPr bwMode="auto">
          <a:xfrm>
            <a:off x="4498105" y="3924663"/>
            <a:ext cx="90498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757915-E26A-C847-BD55-D53B289E19D8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5399487" y="3910975"/>
            <a:ext cx="0" cy="182880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6EBD10E-0A67-DE43-81D9-F1900F057043}"/>
              </a:ext>
            </a:extLst>
          </p:cNvPr>
          <p:cNvGrpSpPr/>
          <p:nvPr/>
        </p:nvGrpSpPr>
        <p:grpSpPr>
          <a:xfrm>
            <a:off x="8159419" y="3885970"/>
            <a:ext cx="1800880" cy="1828800"/>
            <a:chOff x="9780811" y="2849499"/>
            <a:chExt cx="1800880" cy="18288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F4E5CB4-3B14-9B49-B827-B36D399F00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6656"/>
            <a:stretch/>
          </p:blipFill>
          <p:spPr bwMode="auto">
            <a:xfrm>
              <a:off x="9780811" y="2874532"/>
              <a:ext cx="1800880" cy="18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F06351-C2FB-7A43-B8B3-059297D10647}"/>
                </a:ext>
              </a:extLst>
            </p:cNvPr>
            <p:cNvCxnSpPr>
              <a:cxnSpLocks/>
            </p:cNvCxnSpPr>
            <p:nvPr/>
          </p:nvCxnSpPr>
          <p:spPr>
            <a:xfrm>
              <a:off x="10681251" y="2849499"/>
              <a:ext cx="0" cy="182880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E83B71-17B3-CD4D-BACD-EABC27A8BFA3}"/>
                </a:ext>
              </a:extLst>
            </p:cNvPr>
            <p:cNvGrpSpPr/>
            <p:nvPr/>
          </p:nvGrpSpPr>
          <p:grpSpPr>
            <a:xfrm>
              <a:off x="10555251" y="3055079"/>
              <a:ext cx="252000" cy="216651"/>
              <a:chOff x="5287468" y="1516711"/>
              <a:chExt cx="252000" cy="216651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D069874-CC6F-7945-B95D-E477C1552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468" y="1516711"/>
                <a:ext cx="252000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3471FDE-4ABB-5642-9F00-C20730B33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468" y="1733362"/>
                <a:ext cx="252000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DE2CBA-9E81-3B48-822E-45598D4BA1FA}"/>
                </a:ext>
              </a:extLst>
            </p:cNvPr>
            <p:cNvGrpSpPr/>
            <p:nvPr/>
          </p:nvGrpSpPr>
          <p:grpSpPr>
            <a:xfrm>
              <a:off x="10555251" y="4270739"/>
              <a:ext cx="252000" cy="216651"/>
              <a:chOff x="5287468" y="1516711"/>
              <a:chExt cx="252000" cy="216651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D5A92EB-14B1-354F-B62E-EAAC73A15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468" y="1516711"/>
                <a:ext cx="252000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7F8F0963-6DA5-724B-BF75-11A814B7B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468" y="1733362"/>
                <a:ext cx="252000" cy="0"/>
              </a:xfrm>
              <a:prstGeom prst="straightConnector1">
                <a:avLst/>
              </a:prstGeom>
              <a:ln w="19050">
                <a:solidFill>
                  <a:schemeClr val="accent3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C8604868-A395-8C4F-B5F1-9AA7675180B6}"/>
              </a:ext>
            </a:extLst>
          </p:cNvPr>
          <p:cNvSpPr>
            <a:spLocks noChangeAspect="1"/>
          </p:cNvSpPr>
          <p:nvPr/>
        </p:nvSpPr>
        <p:spPr>
          <a:xfrm>
            <a:off x="4484641" y="6286429"/>
            <a:ext cx="1829695" cy="1828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D8F55E24-BB47-554B-BC71-D54E0792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29" y="673463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37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field with a mountain in the background&#10;&#10;Description automatically generated">
            <a:extLst>
              <a:ext uri="{FF2B5EF4-FFF2-40B4-BE49-F238E27FC236}">
                <a16:creationId xmlns:a16="http://schemas.microsoft.com/office/drawing/2014/main" id="{CB2309F4-AC25-1E47-B263-D7C2C2BB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97" y="360233"/>
            <a:ext cx="4876800" cy="1625600"/>
          </a:xfrm>
          <a:prstGeom prst="rect">
            <a:avLst/>
          </a:prstGeom>
        </p:spPr>
      </p:pic>
      <p:pic>
        <p:nvPicPr>
          <p:cNvPr id="20" name="Picture 19" descr="A sunset over some water&#10;&#10;Description automatically generated">
            <a:extLst>
              <a:ext uri="{FF2B5EF4-FFF2-40B4-BE49-F238E27FC236}">
                <a16:creationId xmlns:a16="http://schemas.microsoft.com/office/drawing/2014/main" id="{1E55987D-C256-E448-B887-DDDDFCD65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7" y="1985833"/>
            <a:ext cx="4876800" cy="162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DAD76C-60F1-AF42-BC3F-FA837BC51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27" y="3781860"/>
            <a:ext cx="4876800" cy="1625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9AFE5A-6EB5-1B41-91D5-A79875DC4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27" y="5577887"/>
            <a:ext cx="48768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0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D0342CC-7651-B84C-AFBF-1636A38A87A8}"/>
              </a:ext>
            </a:extLst>
          </p:cNvPr>
          <p:cNvGrpSpPr/>
          <p:nvPr/>
        </p:nvGrpSpPr>
        <p:grpSpPr>
          <a:xfrm>
            <a:off x="1425027" y="2158478"/>
            <a:ext cx="7793149" cy="4440235"/>
            <a:chOff x="1425027" y="2158478"/>
            <a:chExt cx="7793149" cy="444023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A9D142-406B-E44B-9D5E-3FD5379DCE2C}"/>
                </a:ext>
              </a:extLst>
            </p:cNvPr>
            <p:cNvGrpSpPr/>
            <p:nvPr/>
          </p:nvGrpSpPr>
          <p:grpSpPr>
            <a:xfrm>
              <a:off x="1425027" y="2158478"/>
              <a:ext cx="7793149" cy="2160000"/>
              <a:chOff x="1425027" y="2158478"/>
              <a:chExt cx="7793149" cy="2160000"/>
            </a:xfrm>
          </p:grpSpPr>
          <p:pic>
            <p:nvPicPr>
              <p:cNvPr id="4" name="Picture 3" descr="A field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6CAEA930-2936-9847-B62A-9894AFCD7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8176" y="2158478"/>
                <a:ext cx="6480000" cy="216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6" name="Picture 5" descr="A field with a mountain in the background&#10;&#10;Description automatically generated">
                <a:extLst>
                  <a:ext uri="{FF2B5EF4-FFF2-40B4-BE49-F238E27FC236}">
                    <a16:creationId xmlns:a16="http://schemas.microsoft.com/office/drawing/2014/main" id="{F9F3B381-47B6-444A-8B4F-58F00440F37D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/>
              <a:srcRect r="83246"/>
              <a:stretch/>
            </p:blipFill>
            <p:spPr>
              <a:xfrm>
                <a:off x="1425027" y="2158478"/>
                <a:ext cx="1080000" cy="216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E05FEF4-F372-8B4E-9D5D-D58837501E1B}"/>
                  </a:ext>
                </a:extLst>
              </p:cNvPr>
              <p:cNvCxnSpPr>
                <a:cxnSpLocks/>
                <a:stCxn id="6" idx="3"/>
                <a:endCxn id="4" idx="1"/>
              </p:cNvCxnSpPr>
              <p:nvPr/>
            </p:nvCxnSpPr>
            <p:spPr>
              <a:xfrm>
                <a:off x="2505027" y="3238478"/>
                <a:ext cx="23314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35478FA-243C-F747-A72E-3D7C6129827D}"/>
                </a:ext>
              </a:extLst>
            </p:cNvPr>
            <p:cNvGrpSpPr/>
            <p:nvPr/>
          </p:nvGrpSpPr>
          <p:grpSpPr>
            <a:xfrm>
              <a:off x="1425027" y="4438713"/>
              <a:ext cx="7793149" cy="2160000"/>
              <a:chOff x="1425027" y="4438713"/>
              <a:chExt cx="7793149" cy="2160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6AC6870-FB70-C04F-9F58-7A71028F91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8176" y="4438713"/>
                <a:ext cx="6480000" cy="216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5D5E69-5F1D-6942-B963-C8E464C5FA9D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3"/>
              <a:srcRect r="83320"/>
              <a:stretch/>
            </p:blipFill>
            <p:spPr>
              <a:xfrm>
                <a:off x="1425027" y="4438713"/>
                <a:ext cx="1080000" cy="216000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F6D2665-DF91-0A40-9975-A94C887D1553}"/>
                  </a:ext>
                </a:extLst>
              </p:cNvPr>
              <p:cNvCxnSpPr>
                <a:cxnSpLocks/>
                <a:stCxn id="7" idx="3"/>
                <a:endCxn id="5" idx="1"/>
              </p:cNvCxnSpPr>
              <p:nvPr/>
            </p:nvCxnSpPr>
            <p:spPr>
              <a:xfrm>
                <a:off x="2505027" y="5518713"/>
                <a:ext cx="233149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F94773-21BA-9844-ABC5-0735B61FF9F7}"/>
              </a:ext>
            </a:extLst>
          </p:cNvPr>
          <p:cNvSpPr txBox="1"/>
          <p:nvPr/>
        </p:nvSpPr>
        <p:spPr>
          <a:xfrm>
            <a:off x="1622625" y="174461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1A25A-D79E-574E-8D5E-9086639FC569}"/>
              </a:ext>
            </a:extLst>
          </p:cNvPr>
          <p:cNvSpPr txBox="1"/>
          <p:nvPr/>
        </p:nvSpPr>
        <p:spPr>
          <a:xfrm>
            <a:off x="5565242" y="174461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EBDC3F-AF5B-C544-B8BE-9F1F82225096}"/>
              </a:ext>
            </a:extLst>
          </p:cNvPr>
          <p:cNvGrpSpPr/>
          <p:nvPr/>
        </p:nvGrpSpPr>
        <p:grpSpPr>
          <a:xfrm>
            <a:off x="3328528" y="1713751"/>
            <a:ext cx="1242648" cy="431059"/>
            <a:chOff x="3328528" y="1720826"/>
            <a:chExt cx="1242648" cy="4310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2787545-C67F-2742-A8AF-C13B8B0A19B1}"/>
                </a:ext>
              </a:extLst>
            </p:cNvPr>
            <p:cNvGrpSpPr/>
            <p:nvPr/>
          </p:nvGrpSpPr>
          <p:grpSpPr>
            <a:xfrm>
              <a:off x="3823852" y="1971885"/>
              <a:ext cx="252000" cy="180000"/>
              <a:chOff x="3823852" y="1971885"/>
              <a:chExt cx="252000" cy="180000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6C6B9E1-9533-9649-931C-D88D6C3BE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52" y="1971885"/>
                <a:ext cx="0" cy="18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541D9C4-ADBB-B648-BC29-B9A43FBBC2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3852" y="2059381"/>
                <a:ext cx="252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14BB13-F622-0D41-89C2-1993564C66A7}"/>
                </a:ext>
              </a:extLst>
            </p:cNvPr>
            <p:cNvSpPr txBox="1"/>
            <p:nvPr/>
          </p:nvSpPr>
          <p:spPr>
            <a:xfrm>
              <a:off x="3328528" y="1720826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Extend 5 times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FBB0B8-D5D3-874D-90BE-841C69334519}"/>
              </a:ext>
            </a:extLst>
          </p:cNvPr>
          <p:cNvCxnSpPr>
            <a:cxnSpLocks/>
          </p:cNvCxnSpPr>
          <p:nvPr/>
        </p:nvCxnSpPr>
        <p:spPr>
          <a:xfrm>
            <a:off x="3823852" y="2141763"/>
            <a:ext cx="0" cy="4456950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0E7924-C910-C046-B524-A0ADE846E249}"/>
              </a:ext>
            </a:extLst>
          </p:cNvPr>
          <p:cNvGrpSpPr/>
          <p:nvPr/>
        </p:nvGrpSpPr>
        <p:grpSpPr>
          <a:xfrm>
            <a:off x="3468705" y="1134308"/>
            <a:ext cx="677633" cy="492986"/>
            <a:chOff x="2055830" y="2060108"/>
            <a:chExt cx="677633" cy="492986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AC63551-D604-CB41-AF96-D021D6FE2B31}"/>
                </a:ext>
              </a:extLst>
            </p:cNvPr>
            <p:cNvSpPr/>
            <p:nvPr/>
          </p:nvSpPr>
          <p:spPr>
            <a:xfrm>
              <a:off x="2055830" y="2060108"/>
              <a:ext cx="343356" cy="492986"/>
            </a:xfrm>
            <a:custGeom>
              <a:avLst/>
              <a:gdLst>
                <a:gd name="connsiteX0" fmla="*/ 0 w 483326"/>
                <a:gd name="connsiteY0" fmla="*/ 574766 h 574766"/>
                <a:gd name="connsiteX1" fmla="*/ 182880 w 483326"/>
                <a:gd name="connsiteY1" fmla="*/ 483326 h 574766"/>
                <a:gd name="connsiteX2" fmla="*/ 326572 w 483326"/>
                <a:gd name="connsiteY2" fmla="*/ 91440 h 574766"/>
                <a:gd name="connsiteX3" fmla="*/ 483326 w 483326"/>
                <a:gd name="connsiteY3" fmla="*/ 0 h 57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326" h="574766">
                  <a:moveTo>
                    <a:pt x="0" y="574766"/>
                  </a:moveTo>
                  <a:cubicBezTo>
                    <a:pt x="64225" y="569323"/>
                    <a:pt x="128451" y="563880"/>
                    <a:pt x="182880" y="483326"/>
                  </a:cubicBezTo>
                  <a:cubicBezTo>
                    <a:pt x="237309" y="402772"/>
                    <a:pt x="276498" y="171994"/>
                    <a:pt x="326572" y="91440"/>
                  </a:cubicBezTo>
                  <a:cubicBezTo>
                    <a:pt x="376646" y="10886"/>
                    <a:pt x="429986" y="5443"/>
                    <a:pt x="48332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E7472C3-7ACD-C74C-AF2C-1074AEB26176}"/>
                </a:ext>
              </a:extLst>
            </p:cNvPr>
            <p:cNvSpPr/>
            <p:nvPr/>
          </p:nvSpPr>
          <p:spPr>
            <a:xfrm flipH="1">
              <a:off x="2390107" y="2060108"/>
              <a:ext cx="343356" cy="492986"/>
            </a:xfrm>
            <a:custGeom>
              <a:avLst/>
              <a:gdLst>
                <a:gd name="connsiteX0" fmla="*/ 0 w 483326"/>
                <a:gd name="connsiteY0" fmla="*/ 574766 h 574766"/>
                <a:gd name="connsiteX1" fmla="*/ 182880 w 483326"/>
                <a:gd name="connsiteY1" fmla="*/ 483326 h 574766"/>
                <a:gd name="connsiteX2" fmla="*/ 326572 w 483326"/>
                <a:gd name="connsiteY2" fmla="*/ 91440 h 574766"/>
                <a:gd name="connsiteX3" fmla="*/ 483326 w 483326"/>
                <a:gd name="connsiteY3" fmla="*/ 0 h 574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326" h="574766">
                  <a:moveTo>
                    <a:pt x="0" y="574766"/>
                  </a:moveTo>
                  <a:cubicBezTo>
                    <a:pt x="64225" y="569323"/>
                    <a:pt x="128451" y="563880"/>
                    <a:pt x="182880" y="483326"/>
                  </a:cubicBezTo>
                  <a:cubicBezTo>
                    <a:pt x="237309" y="402772"/>
                    <a:pt x="276498" y="171994"/>
                    <a:pt x="326572" y="91440"/>
                  </a:cubicBezTo>
                  <a:cubicBezTo>
                    <a:pt x="376646" y="10886"/>
                    <a:pt x="429986" y="5443"/>
                    <a:pt x="48332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52316E-4620-FA40-96EE-D58ABD20B97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432306" y="2530558"/>
            <a:ext cx="720000" cy="421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0977725-5747-A54F-BA8D-691E85C9B056}"/>
              </a:ext>
            </a:extLst>
          </p:cNvPr>
          <p:cNvCxnSpPr/>
          <p:nvPr/>
        </p:nvCxnSpPr>
        <p:spPr>
          <a:xfrm flipV="1">
            <a:off x="5792306" y="2178020"/>
            <a:ext cx="0" cy="108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A5ECA1C-62FE-E649-8E3E-7C889EBD721F}"/>
              </a:ext>
            </a:extLst>
          </p:cNvPr>
          <p:cNvGrpSpPr/>
          <p:nvPr/>
        </p:nvGrpSpPr>
        <p:grpSpPr>
          <a:xfrm>
            <a:off x="3974272" y="4559342"/>
            <a:ext cx="288000" cy="288000"/>
            <a:chOff x="3974272" y="4559342"/>
            <a:chExt cx="288000" cy="2880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45CC5B-8ADB-B14D-B90C-3345EF42BCCF}"/>
                </a:ext>
              </a:extLst>
            </p:cNvPr>
            <p:cNvCxnSpPr/>
            <p:nvPr/>
          </p:nvCxnSpPr>
          <p:spPr>
            <a:xfrm>
              <a:off x="3974272" y="4559342"/>
              <a:ext cx="288000" cy="288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1D0D44-BE95-6748-A611-1156A59AE6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4272" y="4559342"/>
              <a:ext cx="288000" cy="288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AA31C4-9534-2344-B3AB-DFF6DAF92D5D}"/>
              </a:ext>
            </a:extLst>
          </p:cNvPr>
          <p:cNvGrpSpPr/>
          <p:nvPr/>
        </p:nvGrpSpPr>
        <p:grpSpPr>
          <a:xfrm>
            <a:off x="5252306" y="5082570"/>
            <a:ext cx="900000" cy="1271588"/>
            <a:chOff x="3270495" y="2493168"/>
            <a:chExt cx="900000" cy="1271588"/>
          </a:xfrm>
        </p:grpSpPr>
        <p:sp>
          <p:nvSpPr>
            <p:cNvPr id="38" name="Trapezoid 37">
              <a:extLst>
                <a:ext uri="{FF2B5EF4-FFF2-40B4-BE49-F238E27FC236}">
                  <a16:creationId xmlns:a16="http://schemas.microsoft.com/office/drawing/2014/main" id="{9C533B31-892A-7249-9707-AB88A42A4E14}"/>
                </a:ext>
              </a:extLst>
            </p:cNvPr>
            <p:cNvSpPr/>
            <p:nvPr/>
          </p:nvSpPr>
          <p:spPr>
            <a:xfrm rot="16200000">
              <a:off x="3084701" y="2678962"/>
              <a:ext cx="1271588" cy="900000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42B47C-ED28-3D43-8771-CD2E384D028C}"/>
                </a:ext>
              </a:extLst>
            </p:cNvPr>
            <p:cNvSpPr txBox="1"/>
            <p:nvPr/>
          </p:nvSpPr>
          <p:spPr>
            <a:xfrm>
              <a:off x="3504999" y="2775018"/>
              <a:ext cx="43099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4000" dirty="0"/>
                <a:t>G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594EE0-E770-7B48-AD07-3DA6ACB3D9FC}"/>
              </a:ext>
            </a:extLst>
          </p:cNvPr>
          <p:cNvGrpSpPr/>
          <p:nvPr/>
        </p:nvGrpSpPr>
        <p:grpSpPr>
          <a:xfrm>
            <a:off x="6719558" y="5082570"/>
            <a:ext cx="900000" cy="1271588"/>
            <a:chOff x="5464853" y="6948821"/>
            <a:chExt cx="900000" cy="1271588"/>
          </a:xfrm>
        </p:grpSpPr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27A7D115-0EA1-ED4D-9AA8-220204DA6185}"/>
                </a:ext>
              </a:extLst>
            </p:cNvPr>
            <p:cNvSpPr/>
            <p:nvPr/>
          </p:nvSpPr>
          <p:spPr>
            <a:xfrm rot="5400000">
              <a:off x="5279059" y="7134615"/>
              <a:ext cx="1271588" cy="900000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82CE1E-843C-8A49-A7CF-F44455CABCDE}"/>
                </a:ext>
              </a:extLst>
            </p:cNvPr>
            <p:cNvSpPr txBox="1"/>
            <p:nvPr/>
          </p:nvSpPr>
          <p:spPr>
            <a:xfrm>
              <a:off x="5699359" y="7230673"/>
              <a:ext cx="43099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4000" dirty="0"/>
                <a:t>D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F1226DF-C041-4943-9915-BB29555BA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656"/>
          <a:stretch/>
        </p:blipFill>
        <p:spPr bwMode="auto">
          <a:xfrm>
            <a:off x="7696114" y="4554158"/>
            <a:ext cx="180088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orthographicFront">
              <a:rot lat="1200000" lon="180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50689FA-F4A1-9649-9B7E-3E750E454EB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134337" y="5219765"/>
            <a:ext cx="936000" cy="565190"/>
          </a:xfrm>
          <a:prstGeom prst="line">
            <a:avLst/>
          </a:prstGeom>
          <a:ln w="28575" cmpd="sng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E56EFC-47F2-174A-A214-B5AC758F594E}"/>
              </a:ext>
            </a:extLst>
          </p:cNvPr>
          <p:cNvCxnSpPr/>
          <p:nvPr/>
        </p:nvCxnSpPr>
        <p:spPr>
          <a:xfrm flipV="1">
            <a:off x="8630482" y="4576542"/>
            <a:ext cx="0" cy="1728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F8078-E150-5F47-828F-5AFA4869B3E4}"/>
              </a:ext>
            </a:extLst>
          </p:cNvPr>
          <p:cNvGrpSpPr/>
          <p:nvPr/>
        </p:nvGrpSpPr>
        <p:grpSpPr>
          <a:xfrm>
            <a:off x="9935222" y="5718363"/>
            <a:ext cx="1829695" cy="1828800"/>
            <a:chOff x="7639582" y="6171988"/>
            <a:chExt cx="1829695" cy="18288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ADA4F52-6723-1B47-9A25-7DAA26465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9582" y="6171988"/>
              <a:ext cx="1829695" cy="18288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48" name="Picture 3">
              <a:extLst>
                <a:ext uri="{FF2B5EF4-FFF2-40B4-BE49-F238E27FC236}">
                  <a16:creationId xmlns:a16="http://schemas.microsoft.com/office/drawing/2014/main" id="{B92EC4AB-A2C8-F34E-B8CC-77AA41DE8C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r="50010"/>
            <a:stretch/>
          </p:blipFill>
          <p:spPr bwMode="auto">
            <a:xfrm>
              <a:off x="7650186" y="6186276"/>
              <a:ext cx="900000" cy="180000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A85853-2B6B-4942-9DCB-ECEB07A21D9D}"/>
                </a:ext>
              </a:extLst>
            </p:cNvPr>
            <p:cNvCxnSpPr>
              <a:cxnSpLocks/>
              <a:stCxn id="47" idx="0"/>
              <a:endCxn id="47" idx="2"/>
            </p:cNvCxnSpPr>
            <p:nvPr/>
          </p:nvCxnSpPr>
          <p:spPr>
            <a:xfrm>
              <a:off x="8554430" y="6171988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C801555-173F-2246-B97A-CBB674B9C49B}"/>
              </a:ext>
            </a:extLst>
          </p:cNvPr>
          <p:cNvSpPr txBox="1"/>
          <p:nvPr/>
        </p:nvSpPr>
        <p:spPr>
          <a:xfrm>
            <a:off x="10585451" y="78890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Gen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24D9808-650A-F246-9377-4E95C7842D5C}"/>
              </a:ext>
            </a:extLst>
          </p:cNvPr>
          <p:cNvSpPr>
            <a:spLocks noChangeAspect="1"/>
          </p:cNvSpPr>
          <p:nvPr/>
        </p:nvSpPr>
        <p:spPr>
          <a:xfrm>
            <a:off x="9617656" y="2016704"/>
            <a:ext cx="924334" cy="924334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A4835F4-AD9D-DA41-AFFC-EDC32787862D}"/>
              </a:ext>
            </a:extLst>
          </p:cNvPr>
          <p:cNvCxnSpPr>
            <a:cxnSpLocks/>
          </p:cNvCxnSpPr>
          <p:nvPr/>
        </p:nvCxnSpPr>
        <p:spPr>
          <a:xfrm flipV="1">
            <a:off x="6674948" y="1629466"/>
            <a:ext cx="1647015" cy="95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34946BD-983B-9F45-9F11-8539883D2715}"/>
              </a:ext>
            </a:extLst>
          </p:cNvPr>
          <p:cNvSpPr>
            <a:spLocks noChangeAspect="1"/>
          </p:cNvSpPr>
          <p:nvPr/>
        </p:nvSpPr>
        <p:spPr>
          <a:xfrm>
            <a:off x="6480175" y="2517670"/>
            <a:ext cx="924334" cy="924334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9967BA3-C3CC-274C-8BB5-C0B2A72763FB}"/>
              </a:ext>
            </a:extLst>
          </p:cNvPr>
          <p:cNvSpPr>
            <a:spLocks noChangeAspect="1"/>
          </p:cNvSpPr>
          <p:nvPr/>
        </p:nvSpPr>
        <p:spPr>
          <a:xfrm>
            <a:off x="7433425" y="1973945"/>
            <a:ext cx="924334" cy="924334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02E934-57AE-ED4D-86A0-D938FE7563C4}"/>
              </a:ext>
            </a:extLst>
          </p:cNvPr>
          <p:cNvSpPr>
            <a:spLocks noChangeAspect="1"/>
          </p:cNvSpPr>
          <p:nvPr/>
        </p:nvSpPr>
        <p:spPr>
          <a:xfrm>
            <a:off x="980840" y="386789"/>
            <a:ext cx="924334" cy="924334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1E99D7-C691-B049-93BE-53BCB10B9359}"/>
              </a:ext>
            </a:extLst>
          </p:cNvPr>
          <p:cNvCxnSpPr>
            <a:cxnSpLocks/>
            <a:stCxn id="81" idx="7"/>
            <a:endCxn id="81" idx="3"/>
          </p:cNvCxnSpPr>
          <p:nvPr/>
        </p:nvCxnSpPr>
        <p:spPr>
          <a:xfrm flipH="1">
            <a:off x="1116206" y="522155"/>
            <a:ext cx="653602" cy="6536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665FA7-816A-5743-BBFC-93B13701BAED}"/>
              </a:ext>
            </a:extLst>
          </p:cNvPr>
          <p:cNvCxnSpPr>
            <a:cxnSpLocks/>
            <a:stCxn id="81" idx="5"/>
            <a:endCxn id="81" idx="1"/>
          </p:cNvCxnSpPr>
          <p:nvPr/>
        </p:nvCxnSpPr>
        <p:spPr>
          <a:xfrm flipH="1" flipV="1">
            <a:off x="1116206" y="522155"/>
            <a:ext cx="653602" cy="65360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4F3D7B4-10D6-CD4D-BF60-20BE97FC529C}"/>
              </a:ext>
            </a:extLst>
          </p:cNvPr>
          <p:cNvCxnSpPr/>
          <p:nvPr/>
        </p:nvCxnSpPr>
        <p:spPr>
          <a:xfrm>
            <a:off x="9249278" y="2334871"/>
            <a:ext cx="28800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021E668-3B50-704E-9809-AA19500FCAED}"/>
              </a:ext>
            </a:extLst>
          </p:cNvPr>
          <p:cNvCxnSpPr>
            <a:cxnSpLocks/>
          </p:cNvCxnSpPr>
          <p:nvPr/>
        </p:nvCxnSpPr>
        <p:spPr>
          <a:xfrm rot="5400000">
            <a:off x="9249278" y="2334871"/>
            <a:ext cx="28800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BCBD3DA-66CD-C14D-A864-1BC96E96913C}"/>
              </a:ext>
            </a:extLst>
          </p:cNvPr>
          <p:cNvCxnSpPr/>
          <p:nvPr/>
        </p:nvCxnSpPr>
        <p:spPr>
          <a:xfrm flipV="1">
            <a:off x="7416231" y="950005"/>
            <a:ext cx="0" cy="252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28F58C9-BE57-114C-B187-D96777C2B55A}"/>
              </a:ext>
            </a:extLst>
          </p:cNvPr>
          <p:cNvGrpSpPr>
            <a:grpSpLocks noChangeAspect="1"/>
          </p:cNvGrpSpPr>
          <p:nvPr/>
        </p:nvGrpSpPr>
        <p:grpSpPr>
          <a:xfrm>
            <a:off x="-1110608" y="2898281"/>
            <a:ext cx="3358567" cy="5504293"/>
            <a:chOff x="6442097" y="703692"/>
            <a:chExt cx="1445815" cy="2157900"/>
          </a:xfrm>
        </p:grpSpPr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D096EC8-55DB-674D-B28A-E253CA21F1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50000" r="83336"/>
            <a:stretch/>
          </p:blipFill>
          <p:spPr bwMode="auto">
            <a:xfrm>
              <a:off x="6442097" y="1961591"/>
              <a:ext cx="899999" cy="9000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F43B97FD-7BB6-A14E-997D-1522DB2F20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80" r="66656" b="50000"/>
            <a:stretch/>
          </p:blipFill>
          <p:spPr bwMode="auto">
            <a:xfrm>
              <a:off x="6987911" y="703692"/>
              <a:ext cx="900001" cy="9000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B817A7D-BD63-7A49-A444-8026235FA1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80" t="50000" r="66656"/>
            <a:stretch/>
          </p:blipFill>
          <p:spPr bwMode="auto">
            <a:xfrm>
              <a:off x="6987902" y="1662556"/>
              <a:ext cx="900002" cy="90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0A95D660-A26C-9843-BF0C-88B0999906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83336" b="50000"/>
            <a:stretch/>
          </p:blipFill>
          <p:spPr bwMode="auto">
            <a:xfrm>
              <a:off x="6442097" y="996264"/>
              <a:ext cx="899999" cy="90000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A025DDFE-B62B-D14B-9B12-CE423FE06AF9}"/>
              </a:ext>
            </a:extLst>
          </p:cNvPr>
          <p:cNvSpPr>
            <a:spLocks noChangeAspect="1"/>
          </p:cNvSpPr>
          <p:nvPr/>
        </p:nvSpPr>
        <p:spPr>
          <a:xfrm>
            <a:off x="-5353" y="4419780"/>
            <a:ext cx="924334" cy="924334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BA796F9-055A-B744-AEA3-3CB4EB93001B}"/>
              </a:ext>
            </a:extLst>
          </p:cNvPr>
          <p:cNvSpPr>
            <a:spLocks noChangeAspect="1"/>
          </p:cNvSpPr>
          <p:nvPr/>
        </p:nvSpPr>
        <p:spPr>
          <a:xfrm>
            <a:off x="1330985" y="3652208"/>
            <a:ext cx="924334" cy="924334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EFEF5D-EBCC-724A-A2C8-59B4F070F297}"/>
              </a:ext>
            </a:extLst>
          </p:cNvPr>
          <p:cNvCxnSpPr>
            <a:cxnSpLocks/>
          </p:cNvCxnSpPr>
          <p:nvPr/>
        </p:nvCxnSpPr>
        <p:spPr>
          <a:xfrm flipV="1">
            <a:off x="-254852" y="4077355"/>
            <a:ext cx="1647015" cy="95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078A43F-F1A2-714F-A300-F01EA22380E7}"/>
              </a:ext>
            </a:extLst>
          </p:cNvPr>
          <p:cNvGrpSpPr/>
          <p:nvPr/>
        </p:nvGrpSpPr>
        <p:grpSpPr>
          <a:xfrm>
            <a:off x="4744673" y="3087974"/>
            <a:ext cx="1260616" cy="1260000"/>
            <a:chOff x="7438019" y="5747676"/>
            <a:chExt cx="1260616" cy="1260000"/>
          </a:xfrm>
          <a:scene3d>
            <a:camera prst="orthographicFront">
              <a:rot lat="1200000" lon="18000000" rev="0"/>
            </a:camera>
            <a:lightRig rig="threePt" dir="t"/>
          </a:scene3d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4EC3DE7-8C7C-8F49-97DB-697B5146CA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8019" y="5747676"/>
              <a:ext cx="1260616" cy="12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15C958A-7FF0-0C4E-B529-6D945A01C3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2"/>
            <a:stretch/>
          </p:blipFill>
          <p:spPr bwMode="auto">
            <a:xfrm>
              <a:off x="7442889" y="5756676"/>
              <a:ext cx="620978" cy="124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22DA01FA-12D5-D74D-BAA3-2BB3537D06C7}"/>
              </a:ext>
            </a:extLst>
          </p:cNvPr>
          <p:cNvGrpSpPr/>
          <p:nvPr/>
        </p:nvGrpSpPr>
        <p:grpSpPr>
          <a:xfrm>
            <a:off x="3226747" y="1818666"/>
            <a:ext cx="528925" cy="571993"/>
            <a:chOff x="3139847" y="2493169"/>
            <a:chExt cx="1197098" cy="1271588"/>
          </a:xfrm>
        </p:grpSpPr>
        <p:sp>
          <p:nvSpPr>
            <p:cNvPr id="99" name="Trapezoid 98">
              <a:extLst>
                <a:ext uri="{FF2B5EF4-FFF2-40B4-BE49-F238E27FC236}">
                  <a16:creationId xmlns:a16="http://schemas.microsoft.com/office/drawing/2014/main" id="{0DCB8447-6A28-7B4C-B15E-F33BA41C0911}"/>
                </a:ext>
              </a:extLst>
            </p:cNvPr>
            <p:cNvSpPr/>
            <p:nvPr/>
          </p:nvSpPr>
          <p:spPr>
            <a:xfrm rot="16200000">
              <a:off x="3084702" y="2678963"/>
              <a:ext cx="1271588" cy="900000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422430D-6ABF-C94E-8500-49C468BCF1A0}"/>
                </a:ext>
              </a:extLst>
            </p:cNvPr>
            <p:cNvSpPr txBox="1"/>
            <p:nvPr/>
          </p:nvSpPr>
          <p:spPr>
            <a:xfrm>
              <a:off x="3139847" y="2723140"/>
              <a:ext cx="1197098" cy="8210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/>
                <a:t>Syn</a:t>
              </a:r>
              <a:endParaRPr lang="en-TW" sz="1400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6F0308D-6BEE-3746-828A-D85F6E5B5B7B}"/>
              </a:ext>
            </a:extLst>
          </p:cNvPr>
          <p:cNvGrpSpPr/>
          <p:nvPr/>
        </p:nvGrpSpPr>
        <p:grpSpPr>
          <a:xfrm>
            <a:off x="10215516" y="4347974"/>
            <a:ext cx="1260616" cy="1260000"/>
            <a:chOff x="7281101" y="2725086"/>
            <a:chExt cx="1260616" cy="1260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FD2B4C2-ACEA-6144-922F-6D02D613B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1101" y="2725086"/>
              <a:ext cx="1260616" cy="12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103" name="Picture 3">
              <a:extLst>
                <a:ext uri="{FF2B5EF4-FFF2-40B4-BE49-F238E27FC236}">
                  <a16:creationId xmlns:a16="http://schemas.microsoft.com/office/drawing/2014/main" id="{E58A1DC1-7827-6C4B-99E7-A8F1307D08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9" r="32793"/>
            <a:stretch/>
          </p:blipFill>
          <p:spPr bwMode="auto">
            <a:xfrm>
              <a:off x="7901784" y="2742410"/>
              <a:ext cx="630000" cy="1225351"/>
            </a:xfrm>
            <a:prstGeom prst="rect">
              <a:avLst/>
            </a:prstGeom>
            <a:noFill/>
            <a:ln w="19050"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BBE71B-029A-BD42-A50F-68C322FE63BE}"/>
                </a:ext>
              </a:extLst>
            </p:cNvPr>
            <p:cNvCxnSpPr>
              <a:cxnSpLocks/>
              <a:stCxn id="102" idx="0"/>
              <a:endCxn id="102" idx="2"/>
            </p:cNvCxnSpPr>
            <p:nvPr/>
          </p:nvCxnSpPr>
          <p:spPr>
            <a:xfrm>
              <a:off x="7911409" y="2725086"/>
              <a:ext cx="0" cy="126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A9D70F7-8F24-234A-8721-CBCD5BD1F354}"/>
              </a:ext>
            </a:extLst>
          </p:cNvPr>
          <p:cNvGrpSpPr/>
          <p:nvPr/>
        </p:nvGrpSpPr>
        <p:grpSpPr>
          <a:xfrm>
            <a:off x="2478799" y="2610435"/>
            <a:ext cx="1685600" cy="1392184"/>
            <a:chOff x="5664895" y="2787705"/>
            <a:chExt cx="1685600" cy="1392184"/>
          </a:xfrm>
        </p:grpSpPr>
        <p:sp>
          <p:nvSpPr>
            <p:cNvPr id="106" name="Cloud 105">
              <a:extLst>
                <a:ext uri="{FF2B5EF4-FFF2-40B4-BE49-F238E27FC236}">
                  <a16:creationId xmlns:a16="http://schemas.microsoft.com/office/drawing/2014/main" id="{C6FC81F8-95EE-C34E-818E-6D05543CF0A1}"/>
                </a:ext>
              </a:extLst>
            </p:cNvPr>
            <p:cNvSpPr/>
            <p:nvPr/>
          </p:nvSpPr>
          <p:spPr>
            <a:xfrm>
              <a:off x="6187905" y="3233633"/>
              <a:ext cx="1093552" cy="89560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EF13863-EAAC-094E-B607-7A785B87E646}"/>
                </a:ext>
              </a:extLst>
            </p:cNvPr>
            <p:cNvSpPr txBox="1"/>
            <p:nvPr/>
          </p:nvSpPr>
          <p:spPr>
            <a:xfrm>
              <a:off x="6747398" y="3179175"/>
              <a:ext cx="5340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/>
                <a:t>z</a:t>
              </a:r>
              <a:r>
                <a:rPr lang="en-TW" baseline="-25000" dirty="0"/>
                <a:t>opt</a:t>
              </a:r>
              <a:endParaRPr lang="en-TW" dirty="0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EBA1FB-8410-3C42-9133-19A817719F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71230" y="3510882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F9D5E5A7-2157-E84C-818C-AE10381877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770BAD20-DE58-4E49-B52F-A2D5405633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DE252B7F-CC4B-CD4A-80C8-0200E99A2C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FF1748B2-3B4D-8047-BA1F-9D332695B2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BAAB97D2-EDC4-DF44-A605-8BFA08323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353B97D4-D9F4-2343-85A6-2A94BE444C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A06B6438-D8FF-794A-B68B-75ED8BDB4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DF4DCD-C4D3-D044-8C98-7932854270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08335" y="2989208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49" name="Cube 148">
                <a:extLst>
                  <a:ext uri="{FF2B5EF4-FFF2-40B4-BE49-F238E27FC236}">
                    <a16:creationId xmlns:a16="http://schemas.microsoft.com/office/drawing/2014/main" id="{5D768C8C-F885-0149-8DE6-4835056E1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0" name="Cube 149">
                <a:extLst>
                  <a:ext uri="{FF2B5EF4-FFF2-40B4-BE49-F238E27FC236}">
                    <a16:creationId xmlns:a16="http://schemas.microsoft.com/office/drawing/2014/main" id="{61D5B3D4-8F4F-8F49-8EC7-ACEA249DC6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54641599-6177-564A-AD3A-A958D4EDA0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9B7D2919-74A1-CF41-8A8E-E32D79189E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18F4EF57-E907-6644-AF83-D839DC253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224DB908-658D-CC4E-BC5A-885A482B0D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BA904C15-3FE1-D94C-BC1C-7D4E21D420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6F4EA20-D7B8-BA44-A301-435962D4D3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32827" y="2885965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F77A3D51-BFE9-A44B-A392-945CF7A9E7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6701259D-4F81-C847-98E5-98364CC820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960B9A89-39A0-D74A-9ED3-F3309C5C9E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70B93816-D5E3-BB4E-BD08-66182BCADA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46" name="Cube 145">
                <a:extLst>
                  <a:ext uri="{FF2B5EF4-FFF2-40B4-BE49-F238E27FC236}">
                    <a16:creationId xmlns:a16="http://schemas.microsoft.com/office/drawing/2014/main" id="{82232ECF-A253-9A4A-AEB9-036FB9FA7A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47" name="Cube 146">
                <a:extLst>
                  <a:ext uri="{FF2B5EF4-FFF2-40B4-BE49-F238E27FC236}">
                    <a16:creationId xmlns:a16="http://schemas.microsoft.com/office/drawing/2014/main" id="{B476CF4D-0436-7047-A465-63D6161CC7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CBF251D4-41BF-814C-B4FE-BA141246E9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2B5C3B3-7BDB-3D45-B4F4-4AA69D35F0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88824" y="3405744"/>
              <a:ext cx="91714" cy="100727"/>
              <a:chOff x="3974272" y="4559342"/>
              <a:chExt cx="288000" cy="288000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E2C4616-7EFB-B94B-B8BE-9D107B07AED2}"/>
                  </a:ext>
                </a:extLst>
              </p:cNvPr>
              <p:cNvCxnSpPr/>
              <p:nvPr/>
            </p:nvCxnSpPr>
            <p:spPr>
              <a:xfrm>
                <a:off x="3974272" y="4559342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C12BDF9-8FA4-D44D-AFDA-C37846E8F3C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74272" y="4559342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6E13A2B-F5B1-5B4E-83C3-D55C559CA9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94347" y="3711531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0B5B3CA3-1A51-8D44-909F-F4E61F5DB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DE485590-8EAF-A749-8469-46DB1B33F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769C196F-4E8D-DE4B-A5E8-65B431554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FF8970AF-4B6D-4A42-839D-E9847B8AB0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6AC41779-CADD-BE47-A001-70138B9A2C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C4CB3E09-613E-E44F-8996-6FDC316A3F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7E28B0E7-FBB3-1B47-ABFA-96F302F3A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4BF755-398F-5140-88FE-ECE96CF50E8B}"/>
                </a:ext>
              </a:extLst>
            </p:cNvPr>
            <p:cNvSpPr txBox="1"/>
            <p:nvPr/>
          </p:nvSpPr>
          <p:spPr>
            <a:xfrm>
              <a:off x="5664895" y="2787705"/>
              <a:ext cx="4220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/>
                <a:t>z</a:t>
              </a:r>
              <a:r>
                <a:rPr lang="en-TW" baseline="-25000" dirty="0"/>
                <a:t>i</a:t>
              </a:r>
              <a:endParaRPr lang="en-TW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D5318E3-18BD-864C-AA9A-E97CDBCB890C}"/>
                </a:ext>
              </a:extLst>
            </p:cNvPr>
            <p:cNvSpPr txBox="1"/>
            <p:nvPr/>
          </p:nvSpPr>
          <p:spPr>
            <a:xfrm>
              <a:off x="6734681" y="2795051"/>
              <a:ext cx="4220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/>
                <a:t>z</a:t>
              </a:r>
              <a:r>
                <a:rPr lang="en-TW" baseline="-25000" dirty="0"/>
                <a:t>j</a:t>
              </a:r>
              <a:endParaRPr lang="en-TW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702873-DCB4-C642-B202-93CCAA59DC6F}"/>
                </a:ext>
              </a:extLst>
            </p:cNvPr>
            <p:cNvSpPr txBox="1"/>
            <p:nvPr/>
          </p:nvSpPr>
          <p:spPr>
            <a:xfrm>
              <a:off x="5664895" y="3414250"/>
              <a:ext cx="42206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/>
                <a:t>z</a:t>
              </a:r>
              <a:r>
                <a:rPr lang="en-TW" baseline="-25000" dirty="0"/>
                <a:t>k</a:t>
              </a:r>
              <a:endParaRPr lang="en-TW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A5D4679-113A-A44A-89D0-897FF71CE564}"/>
                </a:ext>
              </a:extLst>
            </p:cNvPr>
            <p:cNvSpPr/>
            <p:nvPr/>
          </p:nvSpPr>
          <p:spPr>
            <a:xfrm>
              <a:off x="5735770" y="2846547"/>
              <a:ext cx="1614725" cy="13333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84493F9-E97C-3B48-98B7-8196535C6E4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07521" y="3679663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930D3AF4-4BB9-724F-8A6B-D4EEA0CCAB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0C2A5EF3-8B81-474A-958C-03C2BA0A4E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AF3A20EC-B59B-0446-BE30-7E5E180859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CC88496A-BC29-BD48-B22C-6E8BBF651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B19C7F65-3FC6-AC49-81AA-5350F78EBE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453CCBE0-8FD0-714E-B1BB-D58DE255F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D91C1993-BE1F-F247-8936-21A493195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7B2BEA5-F4B8-C641-9A89-54415C419F8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86672" y="3546876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DAC3BB81-5641-CD46-A085-89C6DB2B39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0DC4FF0B-D69A-6444-80E4-9635D75335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6494AC5B-08CF-834C-ACA3-6D8CF227FA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D4E7127C-6D1F-534B-B08B-B6BB3F4BF8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CD27A59F-3F7B-5442-93C6-0AC39A3B2D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CE28589E-89B0-BC44-8A4E-24187D9A0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C91B1E61-4711-694C-930F-BE29C3D268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FED8F3EA-075C-8E4C-BB53-FFC65DA3797E}"/>
              </a:ext>
            </a:extLst>
          </p:cNvPr>
          <p:cNvGrpSpPr/>
          <p:nvPr/>
        </p:nvGrpSpPr>
        <p:grpSpPr>
          <a:xfrm>
            <a:off x="2735132" y="5082569"/>
            <a:ext cx="1093552" cy="950062"/>
            <a:chOff x="6452353" y="5929886"/>
            <a:chExt cx="1093552" cy="950062"/>
          </a:xfrm>
        </p:grpSpPr>
        <p:sp>
          <p:nvSpPr>
            <p:cNvPr id="164" name="Cloud 163">
              <a:extLst>
                <a:ext uri="{FF2B5EF4-FFF2-40B4-BE49-F238E27FC236}">
                  <a16:creationId xmlns:a16="http://schemas.microsoft.com/office/drawing/2014/main" id="{ABB1A68F-A30D-8448-9330-BED97C5366A9}"/>
                </a:ext>
              </a:extLst>
            </p:cNvPr>
            <p:cNvSpPr/>
            <p:nvPr/>
          </p:nvSpPr>
          <p:spPr>
            <a:xfrm>
              <a:off x="6452353" y="5984344"/>
              <a:ext cx="1093552" cy="895604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D631770-C644-5D45-8361-91F3C129D8FD}"/>
                </a:ext>
              </a:extLst>
            </p:cNvPr>
            <p:cNvSpPr txBox="1"/>
            <p:nvPr/>
          </p:nvSpPr>
          <p:spPr>
            <a:xfrm>
              <a:off x="7011846" y="5929886"/>
              <a:ext cx="53405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dirty="0"/>
                <a:t>z</a:t>
              </a:r>
              <a:r>
                <a:rPr lang="en-TW" baseline="-25000" dirty="0"/>
                <a:t>opt</a:t>
              </a:r>
              <a:endParaRPr lang="en-TW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F76A05B-D387-6341-BEBF-8B5BC0C934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35678" y="6261593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83" name="Cube 182">
                <a:extLst>
                  <a:ext uri="{FF2B5EF4-FFF2-40B4-BE49-F238E27FC236}">
                    <a16:creationId xmlns:a16="http://schemas.microsoft.com/office/drawing/2014/main" id="{72A6F6E4-214C-4248-927F-E54C1E761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BA780691-03C2-F946-882F-31B987BF51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5" name="Cube 184">
                <a:extLst>
                  <a:ext uri="{FF2B5EF4-FFF2-40B4-BE49-F238E27FC236}">
                    <a16:creationId xmlns:a16="http://schemas.microsoft.com/office/drawing/2014/main" id="{3863D293-45CA-3B4F-813B-9909A71308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6" name="Cube 185">
                <a:extLst>
                  <a:ext uri="{FF2B5EF4-FFF2-40B4-BE49-F238E27FC236}">
                    <a16:creationId xmlns:a16="http://schemas.microsoft.com/office/drawing/2014/main" id="{9FD7E3C5-8DEB-8648-8C86-DA879377A2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7" name="Cube 186">
                <a:extLst>
                  <a:ext uri="{FF2B5EF4-FFF2-40B4-BE49-F238E27FC236}">
                    <a16:creationId xmlns:a16="http://schemas.microsoft.com/office/drawing/2014/main" id="{77887005-34FF-1243-B6C1-FE8628D38D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8" name="Cube 187">
                <a:extLst>
                  <a:ext uri="{FF2B5EF4-FFF2-40B4-BE49-F238E27FC236}">
                    <a16:creationId xmlns:a16="http://schemas.microsoft.com/office/drawing/2014/main" id="{520CFBFC-39A9-A644-BA3C-8B2A07FDAC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9" name="Cube 188">
                <a:extLst>
                  <a:ext uri="{FF2B5EF4-FFF2-40B4-BE49-F238E27FC236}">
                    <a16:creationId xmlns:a16="http://schemas.microsoft.com/office/drawing/2014/main" id="{970E8BCE-1B8A-DD46-BDE0-EBAD502507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ED9A07D-327D-4643-8507-B11F6F9824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71969" y="6430374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76" name="Cube 175">
                <a:extLst>
                  <a:ext uri="{FF2B5EF4-FFF2-40B4-BE49-F238E27FC236}">
                    <a16:creationId xmlns:a16="http://schemas.microsoft.com/office/drawing/2014/main" id="{8A78D54C-9BDF-604D-980C-E9B63DB347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7" name="Cube 176">
                <a:extLst>
                  <a:ext uri="{FF2B5EF4-FFF2-40B4-BE49-F238E27FC236}">
                    <a16:creationId xmlns:a16="http://schemas.microsoft.com/office/drawing/2014/main" id="{1218B43B-045E-2445-90C9-1449CD9B9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8" name="Cube 177">
                <a:extLst>
                  <a:ext uri="{FF2B5EF4-FFF2-40B4-BE49-F238E27FC236}">
                    <a16:creationId xmlns:a16="http://schemas.microsoft.com/office/drawing/2014/main" id="{E3175C93-F093-BA46-977B-AB831F501D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9" name="Cube 178">
                <a:extLst>
                  <a:ext uri="{FF2B5EF4-FFF2-40B4-BE49-F238E27FC236}">
                    <a16:creationId xmlns:a16="http://schemas.microsoft.com/office/drawing/2014/main" id="{C288C9DD-600E-844F-8B42-E2F724493C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0" name="Cube 179">
                <a:extLst>
                  <a:ext uri="{FF2B5EF4-FFF2-40B4-BE49-F238E27FC236}">
                    <a16:creationId xmlns:a16="http://schemas.microsoft.com/office/drawing/2014/main" id="{27D6852F-C099-CE41-A9BB-CAF676F50E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1" name="Cube 180">
                <a:extLst>
                  <a:ext uri="{FF2B5EF4-FFF2-40B4-BE49-F238E27FC236}">
                    <a16:creationId xmlns:a16="http://schemas.microsoft.com/office/drawing/2014/main" id="{58AF22AC-23AD-C94C-A257-EC6B6164C7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2" name="Cube 181">
                <a:extLst>
                  <a:ext uri="{FF2B5EF4-FFF2-40B4-BE49-F238E27FC236}">
                    <a16:creationId xmlns:a16="http://schemas.microsoft.com/office/drawing/2014/main" id="{803D84E0-796A-AB49-BDFD-1FC8A15654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B88E1FF-3A09-CD42-8323-FB6AD99911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51120" y="6297587"/>
              <a:ext cx="304334" cy="335756"/>
              <a:chOff x="1871130" y="1717998"/>
              <a:chExt cx="883711" cy="887720"/>
            </a:xfrm>
            <a:solidFill>
              <a:schemeClr val="bg2">
                <a:lumMod val="75000"/>
              </a:schemeClr>
            </a:solidFill>
          </p:grpSpPr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8B9E5522-14DA-6E44-8436-32FE6478D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94842" y="1717998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E57C7CEF-2090-6D4E-8263-4FB620DF7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5683" y="1807110"/>
                <a:ext cx="359999" cy="359999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B7B0B301-5753-064D-A685-938B385AA0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2" y="1898000"/>
                <a:ext cx="359999" cy="359999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8BD1E5E4-3FC9-444B-8597-0488BAF678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68" y="1985753"/>
                <a:ext cx="359999" cy="359999"/>
              </a:xfrm>
              <a:prstGeom prst="cub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3" name="Cube 172">
                <a:extLst>
                  <a:ext uri="{FF2B5EF4-FFF2-40B4-BE49-F238E27FC236}">
                    <a16:creationId xmlns:a16="http://schemas.microsoft.com/office/drawing/2014/main" id="{F0C4CD08-0E8C-AF4B-9E01-F089EDC19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1" y="2073509"/>
                <a:ext cx="359999" cy="359999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4" name="Cube 173">
                <a:extLst>
                  <a:ext uri="{FF2B5EF4-FFF2-40B4-BE49-F238E27FC236}">
                    <a16:creationId xmlns:a16="http://schemas.microsoft.com/office/drawing/2014/main" id="{779A709A-BD4E-F84E-9105-D45C8DF1FE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4" y="2161319"/>
                <a:ext cx="359999" cy="359999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D085EAAA-BEED-8B4C-A2A0-2EE3CDF871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9"/>
                <a:ext cx="359999" cy="359999"/>
              </a:xfrm>
              <a:prstGeom prst="cub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5213835-28EA-6243-8490-9B89C8F6C0EF}"/>
              </a:ext>
            </a:extLst>
          </p:cNvPr>
          <p:cNvGrpSpPr/>
          <p:nvPr/>
        </p:nvGrpSpPr>
        <p:grpSpPr>
          <a:xfrm>
            <a:off x="3984417" y="6354158"/>
            <a:ext cx="600000" cy="900000"/>
            <a:chOff x="3325285" y="4184779"/>
            <a:chExt cx="600000" cy="900000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1251535-015D-5742-8709-ED9E9C6B20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25285" y="4184779"/>
              <a:ext cx="600000" cy="900000"/>
              <a:chOff x="2789123" y="3571601"/>
              <a:chExt cx="720000" cy="1080000"/>
            </a:xfrm>
          </p:grpSpPr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0B2BBB96-CF71-BD40-AB27-3B08252BF0A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2789123" y="3924138"/>
                <a:ext cx="720000" cy="42187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7EB42FB7-9BB6-5B49-84F9-B2A6E0E35D13}"/>
                  </a:ext>
                </a:extLst>
              </p:cNvPr>
              <p:cNvCxnSpPr/>
              <p:nvPr/>
            </p:nvCxnSpPr>
            <p:spPr>
              <a:xfrm flipV="1">
                <a:off x="3149123" y="3571601"/>
                <a:ext cx="0" cy="108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C26F39F-375B-9F45-A759-201CD8957C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399" y="4379823"/>
              <a:ext cx="72000" cy="72000"/>
              <a:chOff x="3590097" y="3128211"/>
              <a:chExt cx="288000" cy="288000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E2F9B32-FEBD-4942-AE4F-049CA9415A87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BA86A55-0D31-0844-801F-01F2D5C57C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37C4E08E-093A-B24F-9140-2770BF07C1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58399" y="4685790"/>
              <a:ext cx="72000" cy="72000"/>
              <a:chOff x="3590097" y="3128211"/>
              <a:chExt cx="288000" cy="288000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412A7DD-9FD4-E348-85CB-9F6DC28A260D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2B1A6462-BAAE-8942-AE7E-A7D985929E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9B71E0-80DB-B241-BEE6-CB525EE71547}"/>
              </a:ext>
            </a:extLst>
          </p:cNvPr>
          <p:cNvGrpSpPr/>
          <p:nvPr/>
        </p:nvGrpSpPr>
        <p:grpSpPr>
          <a:xfrm>
            <a:off x="10520891" y="3079312"/>
            <a:ext cx="1260616" cy="1260000"/>
            <a:chOff x="7281101" y="2725086"/>
            <a:chExt cx="1260616" cy="1260000"/>
          </a:xfrm>
          <a:scene3d>
            <a:camera prst="isometricOffAxis2Top">
              <a:rot lat="18075715" lon="3207254" rev="18600000"/>
            </a:camera>
            <a:lightRig rig="threePt" dir="t"/>
          </a:scene3d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1C569DC0-8393-F14C-967A-67C179255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1101" y="2725086"/>
              <a:ext cx="1260616" cy="12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02" name="Picture 3">
              <a:extLst>
                <a:ext uri="{FF2B5EF4-FFF2-40B4-BE49-F238E27FC236}">
                  <a16:creationId xmlns:a16="http://schemas.microsoft.com/office/drawing/2014/main" id="{FAB6E50D-B105-F74D-8FF7-0159479AD5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69" r="32793"/>
            <a:stretch/>
          </p:blipFill>
          <p:spPr bwMode="auto">
            <a:xfrm>
              <a:off x="7901784" y="2742410"/>
              <a:ext cx="630000" cy="122535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765B5DE-18E4-7B40-A08D-ACDF26C3238D}"/>
                </a:ext>
              </a:extLst>
            </p:cNvPr>
            <p:cNvCxnSpPr>
              <a:cxnSpLocks/>
              <a:stCxn id="201" idx="0"/>
              <a:endCxn id="201" idx="2"/>
            </p:cNvCxnSpPr>
            <p:nvPr/>
          </p:nvCxnSpPr>
          <p:spPr>
            <a:xfrm>
              <a:off x="7911409" y="2725086"/>
              <a:ext cx="0" cy="12600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ight Brace 203">
            <a:extLst>
              <a:ext uri="{FF2B5EF4-FFF2-40B4-BE49-F238E27FC236}">
                <a16:creationId xmlns:a16="http://schemas.microsoft.com/office/drawing/2014/main" id="{4C058190-D802-D44E-BCEF-8D05E4081067}"/>
              </a:ext>
            </a:extLst>
          </p:cNvPr>
          <p:cNvSpPr/>
          <p:nvPr/>
        </p:nvSpPr>
        <p:spPr>
          <a:xfrm>
            <a:off x="4804377" y="5617717"/>
            <a:ext cx="213842" cy="1068083"/>
          </a:xfrm>
          <a:prstGeom prst="rightBrace">
            <a:avLst>
              <a:gd name="adj1" fmla="val 50268"/>
              <a:gd name="adj2" fmla="val 50000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206" name="Picture 2">
            <a:extLst>
              <a:ext uri="{FF2B5EF4-FFF2-40B4-BE49-F238E27FC236}">
                <a16:creationId xmlns:a16="http://schemas.microsoft.com/office/drawing/2014/main" id="{BF91D0E2-2893-EB45-97EB-26438E5EA5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9" r="33337"/>
          <a:stretch/>
        </p:blipFill>
        <p:spPr bwMode="auto">
          <a:xfrm>
            <a:off x="6983117" y="6969048"/>
            <a:ext cx="1801081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3">
            <a:extLst>
              <a:ext uri="{FF2B5EF4-FFF2-40B4-BE49-F238E27FC236}">
                <a16:creationId xmlns:a16="http://schemas.microsoft.com/office/drawing/2014/main" id="{FE41EF85-B949-4143-82E9-7716731A2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4"/>
          <a:stretch/>
        </p:blipFill>
        <p:spPr bwMode="auto">
          <a:xfrm>
            <a:off x="4710477" y="6969048"/>
            <a:ext cx="1801082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4">
            <a:extLst>
              <a:ext uri="{FF2B5EF4-FFF2-40B4-BE49-F238E27FC236}">
                <a16:creationId xmlns:a16="http://schemas.microsoft.com/office/drawing/2014/main" id="{1CA1633A-D17F-D14F-B504-1BB5762EE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33324"/>
          <a:stretch/>
        </p:blipFill>
        <p:spPr bwMode="auto">
          <a:xfrm>
            <a:off x="2478799" y="6976080"/>
            <a:ext cx="1801082" cy="180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4" name="Rectangle 213">
            <a:extLst>
              <a:ext uri="{FF2B5EF4-FFF2-40B4-BE49-F238E27FC236}">
                <a16:creationId xmlns:a16="http://schemas.microsoft.com/office/drawing/2014/main" id="{1FD6BE47-0CA0-9442-AC20-A70EF9E05351}"/>
              </a:ext>
            </a:extLst>
          </p:cNvPr>
          <p:cNvSpPr>
            <a:spLocks noChangeAspect="1"/>
          </p:cNvSpPr>
          <p:nvPr/>
        </p:nvSpPr>
        <p:spPr>
          <a:xfrm>
            <a:off x="1344018" y="8369214"/>
            <a:ext cx="540000" cy="108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CF5F600-2A3E-9044-BBA8-02732F760D15}"/>
              </a:ext>
            </a:extLst>
          </p:cNvPr>
          <p:cNvGrpSpPr/>
          <p:nvPr/>
        </p:nvGrpSpPr>
        <p:grpSpPr>
          <a:xfrm>
            <a:off x="4491151" y="3832550"/>
            <a:ext cx="307203" cy="720000"/>
            <a:chOff x="3838887" y="3495212"/>
            <a:chExt cx="307203" cy="72000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9958E58-5D8E-4A4A-A41F-C097CC15B7E8}"/>
                </a:ext>
              </a:extLst>
            </p:cNvPr>
            <p:cNvGrpSpPr/>
            <p:nvPr/>
          </p:nvGrpSpPr>
          <p:grpSpPr>
            <a:xfrm>
              <a:off x="3838887" y="3495212"/>
              <a:ext cx="307203" cy="720000"/>
              <a:chOff x="3747452" y="6272238"/>
              <a:chExt cx="307203" cy="720000"/>
            </a:xfrm>
          </p:grpSpPr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96BE515-145B-4041-870C-3B734DBB38C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747452" y="6531967"/>
                <a:ext cx="307203" cy="18000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24F510AC-9DAD-CD49-9D1E-E684901DF3B5}"/>
                  </a:ext>
                </a:extLst>
              </p:cNvPr>
              <p:cNvCxnSpPr/>
              <p:nvPr/>
            </p:nvCxnSpPr>
            <p:spPr>
              <a:xfrm flipV="1">
                <a:off x="3897954" y="6272238"/>
                <a:ext cx="0" cy="72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1CCD4E6B-2928-9049-8DDE-ACE631422D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35688" y="3602460"/>
              <a:ext cx="72000" cy="72000"/>
              <a:chOff x="3590097" y="3128211"/>
              <a:chExt cx="288000" cy="288000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B389E91A-BDE5-6E45-8A23-E094F282201C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3A7037D3-B0F6-CB42-8B5B-BB4E223EB3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675440E-EE07-994B-B7C7-8277F07E70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35688" y="3968085"/>
              <a:ext cx="72000" cy="72000"/>
              <a:chOff x="3590097" y="3128211"/>
              <a:chExt cx="288000" cy="288000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66FA03B2-C731-0144-85FD-9C73E1F62278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0B1B59DE-8BDB-E745-AB52-4441FB5956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612F1110-18F7-5D4C-8975-5B23EF91FF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62248" y="3692046"/>
              <a:ext cx="72000" cy="72000"/>
              <a:chOff x="3590097" y="3128211"/>
              <a:chExt cx="288000" cy="288000"/>
            </a:xfrm>
          </p:grpSpPr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CD4A58E-3299-2243-9BD6-1D5D7566EF96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785170BA-A7CA-2246-85AA-8E23952EF25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C2A3C1CB-67E5-BE40-A3D4-2B873E94C4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66201" y="4053034"/>
              <a:ext cx="72000" cy="72000"/>
              <a:chOff x="3590097" y="3128211"/>
              <a:chExt cx="288000" cy="28800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AFD2536-15B0-3846-A553-4225737ECC98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4E2292C-D5D3-A14E-A519-FDAC8A21D2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88F8AF8-5299-F64B-9343-031FA56660C9}"/>
              </a:ext>
            </a:extLst>
          </p:cNvPr>
          <p:cNvGrpSpPr/>
          <p:nvPr/>
        </p:nvGrpSpPr>
        <p:grpSpPr>
          <a:xfrm>
            <a:off x="6244243" y="4114377"/>
            <a:ext cx="514382" cy="706395"/>
            <a:chOff x="2537395" y="7299451"/>
            <a:chExt cx="514382" cy="70639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24512333-9751-1044-AE32-EA3B46D1B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7273" y="7351631"/>
              <a:ext cx="354504" cy="6160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8F0F9FC6-A735-3A4C-8F87-3A83DD3B1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395" y="7362278"/>
              <a:ext cx="212703" cy="4540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scene3d>
              <a:camera prst="isometricOffAxis2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E6F3046-2FE9-454A-B8F5-A97D703EEC94}"/>
                </a:ext>
              </a:extLst>
            </p:cNvPr>
            <p:cNvCxnSpPr>
              <a:cxnSpLocks/>
            </p:cNvCxnSpPr>
            <p:nvPr/>
          </p:nvCxnSpPr>
          <p:spPr>
            <a:xfrm>
              <a:off x="2596159" y="7853706"/>
              <a:ext cx="194666" cy="1521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73D3F30-3501-E542-8106-6FD0A8DB7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098" y="7299451"/>
              <a:ext cx="265002" cy="386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CB41FB94-132D-6147-9158-84689B0849AA}"/>
                </a:ext>
              </a:extLst>
            </p:cNvPr>
            <p:cNvSpPr/>
            <p:nvPr/>
          </p:nvSpPr>
          <p:spPr>
            <a:xfrm rot="20756071">
              <a:off x="2599180" y="7753364"/>
              <a:ext cx="109250" cy="78339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A4A5704C-7582-A547-AEA8-1B055D504124}"/>
                </a:ext>
              </a:extLst>
            </p:cNvPr>
            <p:cNvSpPr/>
            <p:nvPr/>
          </p:nvSpPr>
          <p:spPr>
            <a:xfrm rot="5400000" flipV="1">
              <a:off x="2495164" y="7531631"/>
              <a:ext cx="396000" cy="36000"/>
            </a:xfrm>
            <a:prstGeom prst="parallelogram">
              <a:avLst>
                <a:gd name="adj" fmla="val 7239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443DCE5-DED6-8140-A8E5-6D7B038492FF}"/>
                </a:ext>
              </a:extLst>
            </p:cNvPr>
            <p:cNvCxnSpPr>
              <a:cxnSpLocks/>
            </p:cNvCxnSpPr>
            <p:nvPr/>
          </p:nvCxnSpPr>
          <p:spPr>
            <a:xfrm>
              <a:off x="2596159" y="7408658"/>
              <a:ext cx="190800" cy="3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E073015-D328-C44A-BCA0-7E581B9DB870}"/>
              </a:ext>
            </a:extLst>
          </p:cNvPr>
          <p:cNvGrpSpPr/>
          <p:nvPr/>
        </p:nvGrpSpPr>
        <p:grpSpPr>
          <a:xfrm>
            <a:off x="10397700" y="985583"/>
            <a:ext cx="753501" cy="730935"/>
            <a:chOff x="3935800" y="7718289"/>
            <a:chExt cx="753501" cy="730935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4021914-36F8-554B-B3FC-AEA9B0843133}"/>
                </a:ext>
              </a:extLst>
            </p:cNvPr>
            <p:cNvGrpSpPr/>
            <p:nvPr/>
          </p:nvGrpSpPr>
          <p:grpSpPr>
            <a:xfrm>
              <a:off x="4328496" y="7718289"/>
              <a:ext cx="360805" cy="730935"/>
              <a:chOff x="3207200" y="7338497"/>
              <a:chExt cx="360805" cy="1076985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F204B3E-63A9-1B40-87A3-C8001940D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282" y="7338497"/>
                <a:ext cx="0" cy="8639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4F5E70D-A5F9-1444-9A39-006765FD5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853" y="7551482"/>
                <a:ext cx="0" cy="864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Parallelogram 249">
                <a:extLst>
                  <a:ext uri="{FF2B5EF4-FFF2-40B4-BE49-F238E27FC236}">
                    <a16:creationId xmlns:a16="http://schemas.microsoft.com/office/drawing/2014/main" id="{2387DCB1-4B87-8748-A551-25CB9596DC91}"/>
                  </a:ext>
                </a:extLst>
              </p:cNvPr>
              <p:cNvSpPr>
                <a:spLocks/>
              </p:cNvSpPr>
              <p:nvPr/>
            </p:nvSpPr>
            <p:spPr>
              <a:xfrm rot="19862855">
                <a:off x="3207200" y="8301336"/>
                <a:ext cx="360000" cy="25200"/>
              </a:xfrm>
              <a:prstGeom prst="parallelogram">
                <a:avLst>
                  <a:gd name="adj" fmla="val 564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1" name="Parallelogram 250">
                <a:extLst>
                  <a:ext uri="{FF2B5EF4-FFF2-40B4-BE49-F238E27FC236}">
                    <a16:creationId xmlns:a16="http://schemas.microsoft.com/office/drawing/2014/main" id="{8DCD40A1-25D1-664C-BA25-94F9DC5E10A1}"/>
                  </a:ext>
                </a:extLst>
              </p:cNvPr>
              <p:cNvSpPr>
                <a:spLocks/>
              </p:cNvSpPr>
              <p:nvPr/>
            </p:nvSpPr>
            <p:spPr>
              <a:xfrm rot="19862855">
                <a:off x="3208005" y="7431634"/>
                <a:ext cx="360000" cy="25200"/>
              </a:xfrm>
              <a:prstGeom prst="parallelogram">
                <a:avLst>
                  <a:gd name="adj" fmla="val 564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9665B331-D656-C348-864B-38588F761AC9}"/>
                </a:ext>
              </a:extLst>
            </p:cNvPr>
            <p:cNvCxnSpPr>
              <a:cxnSpLocks/>
            </p:cNvCxnSpPr>
            <p:nvPr/>
          </p:nvCxnSpPr>
          <p:spPr>
            <a:xfrm>
              <a:off x="4128690" y="7834793"/>
              <a:ext cx="0" cy="321568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F60AD1-458D-D440-8EB4-45EBF82521C0}"/>
                </a:ext>
              </a:extLst>
            </p:cNvPr>
            <p:cNvCxnSpPr>
              <a:cxnSpLocks/>
            </p:cNvCxnSpPr>
            <p:nvPr/>
          </p:nvCxnSpPr>
          <p:spPr>
            <a:xfrm>
              <a:off x="3967877" y="7926202"/>
              <a:ext cx="0" cy="321569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0AC70DE0-1D71-8E49-A690-3A674A11F32D}"/>
                </a:ext>
              </a:extLst>
            </p:cNvPr>
            <p:cNvSpPr>
              <a:spLocks/>
            </p:cNvSpPr>
            <p:nvPr/>
          </p:nvSpPr>
          <p:spPr>
            <a:xfrm rot="19862855">
              <a:off x="3941186" y="8194737"/>
              <a:ext cx="215091" cy="9379"/>
            </a:xfrm>
            <a:prstGeom prst="parallelogram">
              <a:avLst>
                <a:gd name="adj" fmla="val 564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62975416-6A17-F04B-94D0-D89D8AFE73A0}"/>
                </a:ext>
              </a:extLst>
            </p:cNvPr>
            <p:cNvSpPr>
              <a:spLocks/>
            </p:cNvSpPr>
            <p:nvPr/>
          </p:nvSpPr>
          <p:spPr>
            <a:xfrm rot="19862855">
              <a:off x="3940252" y="7874563"/>
              <a:ext cx="215091" cy="9379"/>
            </a:xfrm>
            <a:prstGeom prst="parallelogram">
              <a:avLst>
                <a:gd name="adj" fmla="val 564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45" name="Parallelogram 244">
              <a:extLst>
                <a:ext uri="{FF2B5EF4-FFF2-40B4-BE49-F238E27FC236}">
                  <a16:creationId xmlns:a16="http://schemas.microsoft.com/office/drawing/2014/main" id="{EDF06174-BFF5-E24F-9D62-26F424C6EAA7}"/>
                </a:ext>
              </a:extLst>
            </p:cNvPr>
            <p:cNvSpPr>
              <a:spLocks/>
            </p:cNvSpPr>
            <p:nvPr/>
          </p:nvSpPr>
          <p:spPr>
            <a:xfrm rot="12518421" flipV="1">
              <a:off x="3935800" y="8348865"/>
              <a:ext cx="432000" cy="10800"/>
            </a:xfrm>
            <a:prstGeom prst="parallelogram">
              <a:avLst>
                <a:gd name="adj" fmla="val 56458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46" name="Parallelogram 245">
              <a:extLst>
                <a:ext uri="{FF2B5EF4-FFF2-40B4-BE49-F238E27FC236}">
                  <a16:creationId xmlns:a16="http://schemas.microsoft.com/office/drawing/2014/main" id="{640497B6-64A4-3B4B-BD13-7A76A3339F83}"/>
                </a:ext>
              </a:extLst>
            </p:cNvPr>
            <p:cNvSpPr/>
            <p:nvPr/>
          </p:nvSpPr>
          <p:spPr>
            <a:xfrm rot="21025565">
              <a:off x="3955711" y="7900309"/>
              <a:ext cx="414000" cy="2520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47" name="Parallelogram 246">
              <a:extLst>
                <a:ext uri="{FF2B5EF4-FFF2-40B4-BE49-F238E27FC236}">
                  <a16:creationId xmlns:a16="http://schemas.microsoft.com/office/drawing/2014/main" id="{35D9D528-985A-BD47-9FC7-CE944130A39D}"/>
                </a:ext>
              </a:extLst>
            </p:cNvPr>
            <p:cNvSpPr/>
            <p:nvPr/>
          </p:nvSpPr>
          <p:spPr>
            <a:xfrm rot="20756552">
              <a:off x="4128658" y="7755663"/>
              <a:ext cx="540000" cy="21600"/>
            </a:xfrm>
            <a:prstGeom prst="parallelogram">
              <a:avLst>
                <a:gd name="adj" fmla="val 358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E17F289-C9DF-1746-A433-DF99E546249F}"/>
              </a:ext>
            </a:extLst>
          </p:cNvPr>
          <p:cNvGrpSpPr/>
          <p:nvPr/>
        </p:nvGrpSpPr>
        <p:grpSpPr>
          <a:xfrm>
            <a:off x="9288516" y="609768"/>
            <a:ext cx="497527" cy="632078"/>
            <a:chOff x="3935800" y="7778210"/>
            <a:chExt cx="753501" cy="632078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A0FF5D85-05EC-B243-B646-F1E1D258463A}"/>
                </a:ext>
              </a:extLst>
            </p:cNvPr>
            <p:cNvGrpSpPr/>
            <p:nvPr/>
          </p:nvGrpSpPr>
          <p:grpSpPr>
            <a:xfrm>
              <a:off x="4328496" y="7778210"/>
              <a:ext cx="360805" cy="632078"/>
              <a:chOff x="3207200" y="7426849"/>
              <a:chExt cx="360805" cy="931333"/>
            </a:xfrm>
          </p:grpSpPr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68AFB4D5-9D04-4B4B-BCB3-B355B8AAA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930" y="7426849"/>
                <a:ext cx="0" cy="79566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B4E477C4-0AC6-0F4B-AF95-33CB8F5E6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853" y="7562527"/>
                <a:ext cx="0" cy="79565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Parallelogram 260">
                <a:extLst>
                  <a:ext uri="{FF2B5EF4-FFF2-40B4-BE49-F238E27FC236}">
                    <a16:creationId xmlns:a16="http://schemas.microsoft.com/office/drawing/2014/main" id="{7193A911-EC05-0541-82EB-552F5370C153}"/>
                  </a:ext>
                </a:extLst>
              </p:cNvPr>
              <p:cNvSpPr>
                <a:spLocks/>
              </p:cNvSpPr>
              <p:nvPr/>
            </p:nvSpPr>
            <p:spPr>
              <a:xfrm rot="19862855">
                <a:off x="3207200" y="8290291"/>
                <a:ext cx="359999" cy="25200"/>
              </a:xfrm>
              <a:prstGeom prst="parallelogram">
                <a:avLst>
                  <a:gd name="adj" fmla="val 564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DCE41F12-B9B3-934D-9D36-1C06A1B0F0B0}"/>
                  </a:ext>
                </a:extLst>
              </p:cNvPr>
              <p:cNvSpPr>
                <a:spLocks/>
              </p:cNvSpPr>
              <p:nvPr/>
            </p:nvSpPr>
            <p:spPr>
              <a:xfrm rot="19862855">
                <a:off x="3208006" y="7492377"/>
                <a:ext cx="359999" cy="25200"/>
              </a:xfrm>
              <a:prstGeom prst="parallelogram">
                <a:avLst>
                  <a:gd name="adj" fmla="val 564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FFC9382D-B5B2-6048-B2DA-0622F1D156BB}"/>
                </a:ext>
              </a:extLst>
            </p:cNvPr>
            <p:cNvCxnSpPr>
              <a:cxnSpLocks/>
            </p:cNvCxnSpPr>
            <p:nvPr/>
          </p:nvCxnSpPr>
          <p:spPr>
            <a:xfrm>
              <a:off x="3973553" y="7914960"/>
              <a:ext cx="0" cy="378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Parallelogram 254">
              <a:extLst>
                <a:ext uri="{FF2B5EF4-FFF2-40B4-BE49-F238E27FC236}">
                  <a16:creationId xmlns:a16="http://schemas.microsoft.com/office/drawing/2014/main" id="{F2E9DC2A-2B2E-FC4D-A4CB-F005E084EF2F}"/>
                </a:ext>
              </a:extLst>
            </p:cNvPr>
            <p:cNvSpPr>
              <a:spLocks/>
            </p:cNvSpPr>
            <p:nvPr/>
          </p:nvSpPr>
          <p:spPr>
            <a:xfrm rot="19862855">
              <a:off x="3937736" y="7874023"/>
              <a:ext cx="215091" cy="18000"/>
            </a:xfrm>
            <a:prstGeom prst="parallelogram">
              <a:avLst>
                <a:gd name="adj" fmla="val 564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56" name="Parallelogram 255">
              <a:extLst>
                <a:ext uri="{FF2B5EF4-FFF2-40B4-BE49-F238E27FC236}">
                  <a16:creationId xmlns:a16="http://schemas.microsoft.com/office/drawing/2014/main" id="{144B8B0E-DBD9-084E-97FE-01D386903C4C}"/>
                </a:ext>
              </a:extLst>
            </p:cNvPr>
            <p:cNvSpPr>
              <a:spLocks/>
            </p:cNvSpPr>
            <p:nvPr/>
          </p:nvSpPr>
          <p:spPr>
            <a:xfrm rot="12518421" flipV="1">
              <a:off x="3935800" y="8348865"/>
              <a:ext cx="432000" cy="10800"/>
            </a:xfrm>
            <a:prstGeom prst="parallelogram">
              <a:avLst>
                <a:gd name="adj" fmla="val 56458"/>
              </a:avLst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57" name="Parallelogram 256">
              <a:extLst>
                <a:ext uri="{FF2B5EF4-FFF2-40B4-BE49-F238E27FC236}">
                  <a16:creationId xmlns:a16="http://schemas.microsoft.com/office/drawing/2014/main" id="{E178873B-EEEF-9E45-B070-AFB8423C6905}"/>
                </a:ext>
              </a:extLst>
            </p:cNvPr>
            <p:cNvSpPr/>
            <p:nvPr/>
          </p:nvSpPr>
          <p:spPr>
            <a:xfrm rot="21025565">
              <a:off x="3955711" y="7900309"/>
              <a:ext cx="414000" cy="25200"/>
            </a:xfrm>
            <a:prstGeom prst="parallelogram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58" name="Parallelogram 257">
              <a:extLst>
                <a:ext uri="{FF2B5EF4-FFF2-40B4-BE49-F238E27FC236}">
                  <a16:creationId xmlns:a16="http://schemas.microsoft.com/office/drawing/2014/main" id="{65574FBA-F62D-224F-A448-FE02022BB833}"/>
                </a:ext>
              </a:extLst>
            </p:cNvPr>
            <p:cNvSpPr/>
            <p:nvPr/>
          </p:nvSpPr>
          <p:spPr>
            <a:xfrm rot="20756552">
              <a:off x="4127997" y="7796945"/>
              <a:ext cx="540000" cy="18000"/>
            </a:xfrm>
            <a:prstGeom prst="parallelogram">
              <a:avLst>
                <a:gd name="adj" fmla="val 35857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95B55F88-831F-FE4C-ACDB-53E0ACFCF97C}"/>
              </a:ext>
            </a:extLst>
          </p:cNvPr>
          <p:cNvGrpSpPr/>
          <p:nvPr/>
        </p:nvGrpSpPr>
        <p:grpSpPr>
          <a:xfrm>
            <a:off x="9496994" y="287149"/>
            <a:ext cx="2683244" cy="1826521"/>
            <a:chOff x="-24750" y="4483221"/>
            <a:chExt cx="2683244" cy="1826521"/>
          </a:xfrm>
        </p:grpSpPr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57FA751-E94A-4B44-8967-0003B6869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4750" y="4483221"/>
              <a:ext cx="268252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A830972-8465-7543-B007-83DD0226E8EB}"/>
                </a:ext>
              </a:extLst>
            </p:cNvPr>
            <p:cNvCxnSpPr>
              <a:cxnSpLocks/>
            </p:cNvCxnSpPr>
            <p:nvPr/>
          </p:nvCxnSpPr>
          <p:spPr>
            <a:xfrm>
              <a:off x="2657772" y="4500289"/>
              <a:ext cx="722" cy="180945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Freeform 265">
            <a:extLst>
              <a:ext uri="{FF2B5EF4-FFF2-40B4-BE49-F238E27FC236}">
                <a16:creationId xmlns:a16="http://schemas.microsoft.com/office/drawing/2014/main" id="{5413C34B-08A5-6E45-A976-6DEAE5812DD8}"/>
              </a:ext>
            </a:extLst>
          </p:cNvPr>
          <p:cNvSpPr/>
          <p:nvPr/>
        </p:nvSpPr>
        <p:spPr>
          <a:xfrm>
            <a:off x="1952017" y="5865441"/>
            <a:ext cx="314528" cy="133282"/>
          </a:xfrm>
          <a:custGeom>
            <a:avLst/>
            <a:gdLst>
              <a:gd name="connsiteX0" fmla="*/ 0 w 314528"/>
              <a:gd name="connsiteY0" fmla="*/ 133282 h 133282"/>
              <a:gd name="connsiteX1" fmla="*/ 129702 w 314528"/>
              <a:gd name="connsiteY1" fmla="*/ 107342 h 133282"/>
              <a:gd name="connsiteX2" fmla="*/ 171855 w 314528"/>
              <a:gd name="connsiteY2" fmla="*/ 16550 h 133282"/>
              <a:gd name="connsiteX3" fmla="*/ 314528 w 314528"/>
              <a:gd name="connsiteY3" fmla="*/ 338 h 13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28" h="133282">
                <a:moveTo>
                  <a:pt x="0" y="133282"/>
                </a:moveTo>
                <a:cubicBezTo>
                  <a:pt x="50530" y="130039"/>
                  <a:pt x="101060" y="126797"/>
                  <a:pt x="129702" y="107342"/>
                </a:cubicBezTo>
                <a:cubicBezTo>
                  <a:pt x="158345" y="87887"/>
                  <a:pt x="141051" y="34384"/>
                  <a:pt x="171855" y="16550"/>
                </a:cubicBezTo>
                <a:cubicBezTo>
                  <a:pt x="202659" y="-1284"/>
                  <a:pt x="258593" y="-473"/>
                  <a:pt x="314528" y="33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7" name="Freeform 266">
            <a:extLst>
              <a:ext uri="{FF2B5EF4-FFF2-40B4-BE49-F238E27FC236}">
                <a16:creationId xmlns:a16="http://schemas.microsoft.com/office/drawing/2014/main" id="{687C247F-91F0-BE4C-86DA-4688F7B835BE}"/>
              </a:ext>
            </a:extLst>
          </p:cNvPr>
          <p:cNvSpPr/>
          <p:nvPr/>
        </p:nvSpPr>
        <p:spPr>
          <a:xfrm flipV="1">
            <a:off x="1955835" y="5735402"/>
            <a:ext cx="314528" cy="133282"/>
          </a:xfrm>
          <a:custGeom>
            <a:avLst/>
            <a:gdLst>
              <a:gd name="connsiteX0" fmla="*/ 0 w 314528"/>
              <a:gd name="connsiteY0" fmla="*/ 133282 h 133282"/>
              <a:gd name="connsiteX1" fmla="*/ 129702 w 314528"/>
              <a:gd name="connsiteY1" fmla="*/ 107342 h 133282"/>
              <a:gd name="connsiteX2" fmla="*/ 171855 w 314528"/>
              <a:gd name="connsiteY2" fmla="*/ 16550 h 133282"/>
              <a:gd name="connsiteX3" fmla="*/ 314528 w 314528"/>
              <a:gd name="connsiteY3" fmla="*/ 338 h 13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28" h="133282">
                <a:moveTo>
                  <a:pt x="0" y="133282"/>
                </a:moveTo>
                <a:cubicBezTo>
                  <a:pt x="50530" y="130039"/>
                  <a:pt x="101060" y="126797"/>
                  <a:pt x="129702" y="107342"/>
                </a:cubicBezTo>
                <a:cubicBezTo>
                  <a:pt x="158345" y="87887"/>
                  <a:pt x="141051" y="34384"/>
                  <a:pt x="171855" y="16550"/>
                </a:cubicBezTo>
                <a:cubicBezTo>
                  <a:pt x="202659" y="-1284"/>
                  <a:pt x="258593" y="-473"/>
                  <a:pt x="314528" y="33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8" name="Freeform 267">
            <a:extLst>
              <a:ext uri="{FF2B5EF4-FFF2-40B4-BE49-F238E27FC236}">
                <a16:creationId xmlns:a16="http://schemas.microsoft.com/office/drawing/2014/main" id="{A4B54859-9D61-CC49-B3AD-79F716019E5B}"/>
              </a:ext>
            </a:extLst>
          </p:cNvPr>
          <p:cNvSpPr/>
          <p:nvPr/>
        </p:nvSpPr>
        <p:spPr>
          <a:xfrm>
            <a:off x="2104417" y="6017841"/>
            <a:ext cx="314528" cy="133282"/>
          </a:xfrm>
          <a:custGeom>
            <a:avLst/>
            <a:gdLst>
              <a:gd name="connsiteX0" fmla="*/ 0 w 314528"/>
              <a:gd name="connsiteY0" fmla="*/ 133282 h 133282"/>
              <a:gd name="connsiteX1" fmla="*/ 129702 w 314528"/>
              <a:gd name="connsiteY1" fmla="*/ 107342 h 133282"/>
              <a:gd name="connsiteX2" fmla="*/ 171855 w 314528"/>
              <a:gd name="connsiteY2" fmla="*/ 16550 h 133282"/>
              <a:gd name="connsiteX3" fmla="*/ 314528 w 314528"/>
              <a:gd name="connsiteY3" fmla="*/ 338 h 13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28" h="133282">
                <a:moveTo>
                  <a:pt x="0" y="133282"/>
                </a:moveTo>
                <a:cubicBezTo>
                  <a:pt x="50530" y="130039"/>
                  <a:pt x="101060" y="126797"/>
                  <a:pt x="129702" y="107342"/>
                </a:cubicBezTo>
                <a:cubicBezTo>
                  <a:pt x="158345" y="87887"/>
                  <a:pt x="141051" y="34384"/>
                  <a:pt x="171855" y="16550"/>
                </a:cubicBezTo>
                <a:cubicBezTo>
                  <a:pt x="202659" y="-1284"/>
                  <a:pt x="258593" y="-473"/>
                  <a:pt x="314528" y="33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69" name="Freeform 268">
            <a:extLst>
              <a:ext uri="{FF2B5EF4-FFF2-40B4-BE49-F238E27FC236}">
                <a16:creationId xmlns:a16="http://schemas.microsoft.com/office/drawing/2014/main" id="{C49B00C9-B257-D24B-9DD6-876B9A3CE6B5}"/>
              </a:ext>
            </a:extLst>
          </p:cNvPr>
          <p:cNvSpPr/>
          <p:nvPr/>
        </p:nvSpPr>
        <p:spPr>
          <a:xfrm flipV="1">
            <a:off x="2108235" y="5887802"/>
            <a:ext cx="314528" cy="133282"/>
          </a:xfrm>
          <a:custGeom>
            <a:avLst/>
            <a:gdLst>
              <a:gd name="connsiteX0" fmla="*/ 0 w 314528"/>
              <a:gd name="connsiteY0" fmla="*/ 133282 h 133282"/>
              <a:gd name="connsiteX1" fmla="*/ 129702 w 314528"/>
              <a:gd name="connsiteY1" fmla="*/ 107342 h 133282"/>
              <a:gd name="connsiteX2" fmla="*/ 171855 w 314528"/>
              <a:gd name="connsiteY2" fmla="*/ 16550 h 133282"/>
              <a:gd name="connsiteX3" fmla="*/ 314528 w 314528"/>
              <a:gd name="connsiteY3" fmla="*/ 338 h 133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528" h="133282">
                <a:moveTo>
                  <a:pt x="0" y="133282"/>
                </a:moveTo>
                <a:cubicBezTo>
                  <a:pt x="50530" y="130039"/>
                  <a:pt x="101060" y="126797"/>
                  <a:pt x="129702" y="107342"/>
                </a:cubicBezTo>
                <a:cubicBezTo>
                  <a:pt x="158345" y="87887"/>
                  <a:pt x="141051" y="34384"/>
                  <a:pt x="171855" y="16550"/>
                </a:cubicBezTo>
                <a:cubicBezTo>
                  <a:pt x="202659" y="-1284"/>
                  <a:pt x="258593" y="-473"/>
                  <a:pt x="314528" y="338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6351658-F726-854F-860D-2BEA171D4A8E}"/>
              </a:ext>
            </a:extLst>
          </p:cNvPr>
          <p:cNvGrpSpPr/>
          <p:nvPr/>
        </p:nvGrpSpPr>
        <p:grpSpPr>
          <a:xfrm>
            <a:off x="8516232" y="739029"/>
            <a:ext cx="573243" cy="523220"/>
            <a:chOff x="4345917" y="6060670"/>
            <a:chExt cx="573243" cy="52322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B9ED897-100F-1A43-9D8A-D21E02070800}"/>
                </a:ext>
              </a:extLst>
            </p:cNvPr>
            <p:cNvSpPr/>
            <p:nvPr/>
          </p:nvSpPr>
          <p:spPr>
            <a:xfrm>
              <a:off x="4427029" y="6114419"/>
              <a:ext cx="411018" cy="4157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6767C6D-F795-F040-9FC2-F7235270FCCE}"/>
                </a:ext>
              </a:extLst>
            </p:cNvPr>
            <p:cNvSpPr txBox="1"/>
            <p:nvPr/>
          </p:nvSpPr>
          <p:spPr>
            <a:xfrm>
              <a:off x="4345917" y="6060670"/>
              <a:ext cx="5732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400" dirty="0"/>
                <a:t>real</a:t>
              </a:r>
              <a:br>
                <a:rPr lang="en-TW" sz="1400" dirty="0"/>
              </a:br>
              <a:r>
                <a:rPr lang="en-TW" sz="1400" dirty="0"/>
                <a:t>fake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66D0F3-84C0-B348-986F-AA2D985208EE}"/>
              </a:ext>
            </a:extLst>
          </p:cNvPr>
          <p:cNvGrpSpPr/>
          <p:nvPr/>
        </p:nvGrpSpPr>
        <p:grpSpPr>
          <a:xfrm>
            <a:off x="1980079" y="1224015"/>
            <a:ext cx="250390" cy="276999"/>
            <a:chOff x="1980079" y="1224013"/>
            <a:chExt cx="250390" cy="276999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6518B8D6-F0DD-1C4E-85B2-EAF3448E5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3274" y="1302786"/>
              <a:ext cx="144000" cy="144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890A399-D065-A540-B113-3BB4A3BDC64A}"/>
                </a:ext>
              </a:extLst>
            </p:cNvPr>
            <p:cNvSpPr txBox="1"/>
            <p:nvPr/>
          </p:nvSpPr>
          <p:spPr>
            <a:xfrm>
              <a:off x="1980079" y="1224013"/>
              <a:ext cx="25039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sz="1200" b="1" dirty="0"/>
                <a:t>c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683CD23-EAEE-AD4A-A0F3-8660D3AB4C10}"/>
              </a:ext>
            </a:extLst>
          </p:cNvPr>
          <p:cNvGrpSpPr/>
          <p:nvPr/>
        </p:nvGrpSpPr>
        <p:grpSpPr>
          <a:xfrm>
            <a:off x="2131695" y="457132"/>
            <a:ext cx="261789" cy="276999"/>
            <a:chOff x="2131693" y="457130"/>
            <a:chExt cx="261789" cy="276999"/>
          </a:xfrm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44B4937-48BD-584B-8CAE-F9A8A2A6E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8824" y="530949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388A050-C896-4A4A-9772-FCD942DD2571}"/>
                </a:ext>
              </a:extLst>
            </p:cNvPr>
            <p:cNvSpPr txBox="1"/>
            <p:nvPr/>
          </p:nvSpPr>
          <p:spPr>
            <a:xfrm>
              <a:off x="2131693" y="457130"/>
              <a:ext cx="26178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200" b="1" dirty="0"/>
                <a:t>c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60C0077-7BF3-DD42-9FD6-ADA1B6064177}"/>
              </a:ext>
            </a:extLst>
          </p:cNvPr>
          <p:cNvGrpSpPr/>
          <p:nvPr/>
        </p:nvGrpSpPr>
        <p:grpSpPr>
          <a:xfrm>
            <a:off x="3802980" y="190859"/>
            <a:ext cx="144000" cy="144000"/>
            <a:chOff x="5175418" y="130006"/>
            <a:chExt cx="144000" cy="144000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631908D-43CE-7E4F-9127-BAC554B4B5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418" y="130006"/>
              <a:ext cx="144000" cy="144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8E10FD10-6302-584D-B2C6-1872E7478ED3}"/>
                </a:ext>
              </a:extLst>
            </p:cNvPr>
            <p:cNvCxnSpPr>
              <a:cxnSpLocks/>
              <a:stCxn id="275" idx="2"/>
              <a:endCxn id="275" idx="6"/>
            </p:cNvCxnSpPr>
            <p:nvPr/>
          </p:nvCxnSpPr>
          <p:spPr>
            <a:xfrm>
              <a:off x="5175418" y="202006"/>
              <a:ext cx="144000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DCDCCC4-21C9-FE4C-B65B-8BBA91972C6D}"/>
                </a:ext>
              </a:extLst>
            </p:cNvPr>
            <p:cNvCxnSpPr>
              <a:cxnSpLocks/>
              <a:stCxn id="275" idx="0"/>
              <a:endCxn id="275" idx="4"/>
            </p:cNvCxnSpPr>
            <p:nvPr/>
          </p:nvCxnSpPr>
          <p:spPr>
            <a:xfrm>
              <a:off x="5247418" y="130006"/>
              <a:ext cx="0" cy="14400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8D8F54DB-0022-E542-9E56-B208955496E8}"/>
              </a:ext>
            </a:extLst>
          </p:cNvPr>
          <p:cNvGrpSpPr/>
          <p:nvPr/>
        </p:nvGrpSpPr>
        <p:grpSpPr>
          <a:xfrm>
            <a:off x="2829018" y="64339"/>
            <a:ext cx="330952" cy="517655"/>
            <a:chOff x="1918928" y="1111173"/>
            <a:chExt cx="330952" cy="517655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114CE6F-9224-D14B-9F51-D44F402D43E0}"/>
                </a:ext>
              </a:extLst>
            </p:cNvPr>
            <p:cNvGrpSpPr/>
            <p:nvPr/>
          </p:nvGrpSpPr>
          <p:grpSpPr>
            <a:xfrm>
              <a:off x="1988091" y="1111173"/>
              <a:ext cx="261789" cy="276999"/>
              <a:chOff x="2131693" y="457130"/>
              <a:chExt cx="261789" cy="276999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6D1E4F73-AB64-A842-A827-2FFCF6D33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8824" y="5309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DFB95B4-C54F-4747-BB28-D0459CF02E8C}"/>
                  </a:ext>
                </a:extLst>
              </p:cNvPr>
              <p:cNvSpPr txBox="1"/>
              <p:nvPr/>
            </p:nvSpPr>
            <p:spPr>
              <a:xfrm>
                <a:off x="2131693" y="457130"/>
                <a:ext cx="26178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200" b="1" dirty="0"/>
                  <a:t>c</a:t>
                </a:r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13F32C4-5D89-344A-B042-6AF0530EEDF9}"/>
                </a:ext>
              </a:extLst>
            </p:cNvPr>
            <p:cNvGrpSpPr/>
            <p:nvPr/>
          </p:nvGrpSpPr>
          <p:grpSpPr>
            <a:xfrm>
              <a:off x="1988091" y="1282199"/>
              <a:ext cx="261789" cy="276999"/>
              <a:chOff x="2131693" y="457130"/>
              <a:chExt cx="261789" cy="276999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3F378FB4-AF5E-8641-A20F-E5C193226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8824" y="5309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5851B8AB-958D-1742-94B8-4AC458EDE1C2}"/>
                  </a:ext>
                </a:extLst>
              </p:cNvPr>
              <p:cNvSpPr txBox="1"/>
              <p:nvPr/>
            </p:nvSpPr>
            <p:spPr>
              <a:xfrm>
                <a:off x="2131693" y="457130"/>
                <a:ext cx="26178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200" b="1" dirty="0"/>
                  <a:t>c</a:t>
                </a:r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02D452F-8AC6-EB4A-9D60-240AFB1B8BAE}"/>
                </a:ext>
              </a:extLst>
            </p:cNvPr>
            <p:cNvGrpSpPr/>
            <p:nvPr/>
          </p:nvGrpSpPr>
          <p:grpSpPr>
            <a:xfrm>
              <a:off x="1918928" y="1180803"/>
              <a:ext cx="261789" cy="276999"/>
              <a:chOff x="2131693" y="457130"/>
              <a:chExt cx="261789" cy="276999"/>
            </a:xfrm>
          </p:grpSpPr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14F395E0-2206-9C40-84E4-39B0E7CE34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8824" y="5309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03CADA72-0DBF-F048-A560-811E6D96060A}"/>
                  </a:ext>
                </a:extLst>
              </p:cNvPr>
              <p:cNvSpPr txBox="1"/>
              <p:nvPr/>
            </p:nvSpPr>
            <p:spPr>
              <a:xfrm>
                <a:off x="2131693" y="457130"/>
                <a:ext cx="26178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200" b="1" dirty="0"/>
                  <a:t>c</a:t>
                </a:r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1A077F73-DB02-FA49-BAF9-3F167DB8B9AF}"/>
                </a:ext>
              </a:extLst>
            </p:cNvPr>
            <p:cNvGrpSpPr/>
            <p:nvPr/>
          </p:nvGrpSpPr>
          <p:grpSpPr>
            <a:xfrm>
              <a:off x="1918928" y="1351829"/>
              <a:ext cx="261789" cy="276999"/>
              <a:chOff x="2131693" y="457130"/>
              <a:chExt cx="261789" cy="276999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5171DF57-8C76-E949-9485-8DA78A061A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8824" y="530949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D6627312-C764-6E48-9331-2F2D54F1B31C}"/>
                  </a:ext>
                </a:extLst>
              </p:cNvPr>
              <p:cNvSpPr txBox="1"/>
              <p:nvPr/>
            </p:nvSpPr>
            <p:spPr>
              <a:xfrm>
                <a:off x="2131693" y="457130"/>
                <a:ext cx="261789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sz="1200" b="1" dirty="0"/>
                  <a:t>c</a:t>
                </a:r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F2D6F928-E433-674A-9A59-E51578458267}"/>
              </a:ext>
            </a:extLst>
          </p:cNvPr>
          <p:cNvGrpSpPr/>
          <p:nvPr/>
        </p:nvGrpSpPr>
        <p:grpSpPr>
          <a:xfrm>
            <a:off x="3267467" y="104327"/>
            <a:ext cx="236670" cy="399776"/>
            <a:chOff x="3470358" y="101784"/>
            <a:chExt cx="236670" cy="399776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F0A60860-CB73-5F40-844B-140449A58C4F}"/>
                </a:ext>
              </a:extLst>
            </p:cNvPr>
            <p:cNvGrpSpPr/>
            <p:nvPr/>
          </p:nvGrpSpPr>
          <p:grpSpPr>
            <a:xfrm>
              <a:off x="3563028" y="279895"/>
              <a:ext cx="144000" cy="144000"/>
              <a:chOff x="5175418" y="130006"/>
              <a:chExt cx="144000" cy="144000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BB5F538-455A-324C-897F-9DBC139B19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D8DC1D1-2502-0149-8304-B32A48CC9397}"/>
                  </a:ext>
                </a:extLst>
              </p:cNvPr>
              <p:cNvCxnSpPr>
                <a:cxnSpLocks/>
                <a:stCxn id="308" idx="2"/>
                <a:endCxn id="308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231216CB-02F4-8A45-AD79-E25BCD22B830}"/>
                  </a:ext>
                </a:extLst>
              </p:cNvPr>
              <p:cNvCxnSpPr>
                <a:cxnSpLocks/>
                <a:stCxn id="308" idx="0"/>
                <a:endCxn id="308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EDA216D0-99BE-8740-8764-A601840E2E50}"/>
                </a:ext>
              </a:extLst>
            </p:cNvPr>
            <p:cNvGrpSpPr/>
            <p:nvPr/>
          </p:nvGrpSpPr>
          <p:grpSpPr>
            <a:xfrm>
              <a:off x="3470358" y="357560"/>
              <a:ext cx="144000" cy="144000"/>
              <a:chOff x="5175418" y="130006"/>
              <a:chExt cx="144000" cy="144000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04030428-9091-7F4D-AA71-A5D729841C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48080E-288A-8B4C-B053-091D04B0E2AB}"/>
                  </a:ext>
                </a:extLst>
              </p:cNvPr>
              <p:cNvCxnSpPr>
                <a:cxnSpLocks/>
                <a:stCxn id="305" idx="2"/>
                <a:endCxn id="305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D3C7BC19-3702-4445-9A26-A3C67FC6C16A}"/>
                  </a:ext>
                </a:extLst>
              </p:cNvPr>
              <p:cNvCxnSpPr>
                <a:cxnSpLocks/>
                <a:stCxn id="305" idx="0"/>
                <a:endCxn id="305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2CDB52CB-1301-7243-8C78-1C85F1DA0145}"/>
                </a:ext>
              </a:extLst>
            </p:cNvPr>
            <p:cNvGrpSpPr/>
            <p:nvPr/>
          </p:nvGrpSpPr>
          <p:grpSpPr>
            <a:xfrm>
              <a:off x="3563028" y="101784"/>
              <a:ext cx="144000" cy="144000"/>
              <a:chOff x="5175418" y="130006"/>
              <a:chExt cx="144000" cy="144000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9269EFC0-496C-6F41-83A4-47376A64DD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E240288D-CF0F-874B-97C8-B44E2743D517}"/>
                  </a:ext>
                </a:extLst>
              </p:cNvPr>
              <p:cNvCxnSpPr>
                <a:cxnSpLocks/>
                <a:stCxn id="302" idx="2"/>
                <a:endCxn id="302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75816A39-0972-874D-AEB6-7E392DC41C46}"/>
                  </a:ext>
                </a:extLst>
              </p:cNvPr>
              <p:cNvCxnSpPr>
                <a:cxnSpLocks/>
                <a:stCxn id="302" idx="0"/>
                <a:endCxn id="302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0DECD0E9-AABD-4646-9CA5-AEF784595A65}"/>
                </a:ext>
              </a:extLst>
            </p:cNvPr>
            <p:cNvGrpSpPr/>
            <p:nvPr/>
          </p:nvGrpSpPr>
          <p:grpSpPr>
            <a:xfrm>
              <a:off x="3470358" y="177183"/>
              <a:ext cx="144000" cy="144000"/>
              <a:chOff x="5175418" y="130006"/>
              <a:chExt cx="144000" cy="144000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5193F6FD-1D00-8745-B836-3AB9487D93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418" y="130006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D1D5B453-07CF-5745-B4C2-0BCA59530644}"/>
                  </a:ext>
                </a:extLst>
              </p:cNvPr>
              <p:cNvCxnSpPr>
                <a:cxnSpLocks/>
                <a:stCxn id="299" idx="2"/>
                <a:endCxn id="299" idx="6"/>
              </p:cNvCxnSpPr>
              <p:nvPr/>
            </p:nvCxnSpPr>
            <p:spPr>
              <a:xfrm>
                <a:off x="5175418" y="202006"/>
                <a:ext cx="144000" cy="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7B713F0-B26C-244D-B73D-94C9679F7E7B}"/>
                  </a:ext>
                </a:extLst>
              </p:cNvPr>
              <p:cNvCxnSpPr>
                <a:cxnSpLocks/>
                <a:stCxn id="299" idx="0"/>
                <a:endCxn id="299" idx="4"/>
              </p:cNvCxnSpPr>
              <p:nvPr/>
            </p:nvCxnSpPr>
            <p:spPr>
              <a:xfrm>
                <a:off x="5247418" y="130006"/>
                <a:ext cx="0" cy="144000"/>
              </a:xfrm>
              <a:prstGeom prst="line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6BE3361-E3B7-D84F-8DC1-9DC9EB81348B}"/>
              </a:ext>
            </a:extLst>
          </p:cNvPr>
          <p:cNvGrpSpPr/>
          <p:nvPr/>
        </p:nvGrpSpPr>
        <p:grpSpPr>
          <a:xfrm>
            <a:off x="5571739" y="626383"/>
            <a:ext cx="261132" cy="215495"/>
            <a:chOff x="2120423" y="399365"/>
            <a:chExt cx="261132" cy="215495"/>
          </a:xfrm>
        </p:grpSpPr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D8B35665-A579-0F4E-A2A4-B51667D4FF78}"/>
                </a:ext>
              </a:extLst>
            </p:cNvPr>
            <p:cNvCxnSpPr>
              <a:cxnSpLocks/>
            </p:cNvCxnSpPr>
            <p:nvPr/>
          </p:nvCxnSpPr>
          <p:spPr>
            <a:xfrm>
              <a:off x="2120423" y="614860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DB187C99-CB80-6C45-A9C0-4E5470D8953F}"/>
                </a:ext>
              </a:extLst>
            </p:cNvPr>
            <p:cNvCxnSpPr>
              <a:cxnSpLocks/>
            </p:cNvCxnSpPr>
            <p:nvPr/>
          </p:nvCxnSpPr>
          <p:spPr>
            <a:xfrm>
              <a:off x="2120423" y="448212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3675FE95-955E-A244-9386-E0A585FE24B0}"/>
                </a:ext>
              </a:extLst>
            </p:cNvPr>
            <p:cNvCxnSpPr>
              <a:cxnSpLocks/>
            </p:cNvCxnSpPr>
            <p:nvPr/>
          </p:nvCxnSpPr>
          <p:spPr>
            <a:xfrm>
              <a:off x="2165555" y="570126"/>
              <a:ext cx="216000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075E68F-1E2F-CD4A-995E-675C89AD14F0}"/>
                </a:ext>
              </a:extLst>
            </p:cNvPr>
            <p:cNvCxnSpPr>
              <a:cxnSpLocks/>
            </p:cNvCxnSpPr>
            <p:nvPr/>
          </p:nvCxnSpPr>
          <p:spPr>
            <a:xfrm>
              <a:off x="2162456" y="399365"/>
              <a:ext cx="216000" cy="0"/>
            </a:xfrm>
            <a:prstGeom prst="line">
              <a:avLst/>
            </a:prstGeom>
            <a:ln w="158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2CC652-5F45-A44C-8031-0B6B5D24B378}"/>
              </a:ext>
            </a:extLst>
          </p:cNvPr>
          <p:cNvGrpSpPr/>
          <p:nvPr/>
        </p:nvGrpSpPr>
        <p:grpSpPr>
          <a:xfrm>
            <a:off x="6586822" y="640408"/>
            <a:ext cx="254605" cy="250053"/>
            <a:chOff x="6767002" y="640407"/>
            <a:chExt cx="254605" cy="250053"/>
          </a:xfrm>
        </p:grpSpPr>
        <p:sp>
          <p:nvSpPr>
            <p:cNvPr id="320" name="Cube 319">
              <a:extLst>
                <a:ext uri="{FF2B5EF4-FFF2-40B4-BE49-F238E27FC236}">
                  <a16:creationId xmlns:a16="http://schemas.microsoft.com/office/drawing/2014/main" id="{CA09A7A1-C1B9-8C4A-8A0D-820C77FAB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5615" y="640407"/>
              <a:ext cx="145992" cy="145993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19" name="Cube 318">
              <a:extLst>
                <a:ext uri="{FF2B5EF4-FFF2-40B4-BE49-F238E27FC236}">
                  <a16:creationId xmlns:a16="http://schemas.microsoft.com/office/drawing/2014/main" id="{7813F646-C2DD-524F-99CE-056FBAE4E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2050" y="674074"/>
              <a:ext cx="145992" cy="145993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18" name="Cube 317">
              <a:extLst>
                <a:ext uri="{FF2B5EF4-FFF2-40B4-BE49-F238E27FC236}">
                  <a16:creationId xmlns:a16="http://schemas.microsoft.com/office/drawing/2014/main" id="{0CE7A27E-3E77-4147-968F-0FA524D699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04526" y="710800"/>
              <a:ext cx="145992" cy="14599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17" name="Cube 316">
              <a:extLst>
                <a:ext uri="{FF2B5EF4-FFF2-40B4-BE49-F238E27FC236}">
                  <a16:creationId xmlns:a16="http://schemas.microsoft.com/office/drawing/2014/main" id="{C638956B-4CFB-5146-83BA-2F0A6266C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67002" y="744467"/>
              <a:ext cx="145992" cy="1459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8C6FE1F-08BA-F744-B8F4-7F18A8E2D7A5}"/>
              </a:ext>
            </a:extLst>
          </p:cNvPr>
          <p:cNvGrpSpPr>
            <a:grpSpLocks noChangeAspect="1"/>
          </p:cNvGrpSpPr>
          <p:nvPr/>
        </p:nvGrpSpPr>
        <p:grpSpPr>
          <a:xfrm>
            <a:off x="7178466" y="499698"/>
            <a:ext cx="285379" cy="287004"/>
            <a:chOff x="1871130" y="1898000"/>
            <a:chExt cx="703711" cy="707718"/>
          </a:xfrm>
          <a:solidFill>
            <a:schemeClr val="bg2">
              <a:lumMod val="75000"/>
            </a:schemeClr>
          </a:solidFill>
        </p:grpSpPr>
        <p:sp>
          <p:nvSpPr>
            <p:cNvPr id="322" name="Cube 321">
              <a:extLst>
                <a:ext uri="{FF2B5EF4-FFF2-40B4-BE49-F238E27FC236}">
                  <a16:creationId xmlns:a16="http://schemas.microsoft.com/office/drawing/2014/main" id="{DA3EA876-83D1-324D-B9E2-C7A98ED76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841" y="1898000"/>
              <a:ext cx="360000" cy="360000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3" name="Cube 322">
              <a:extLst>
                <a:ext uri="{FF2B5EF4-FFF2-40B4-BE49-F238E27FC236}">
                  <a16:creationId xmlns:a16="http://schemas.microsoft.com/office/drawing/2014/main" id="{4FA1F63F-005D-004D-B190-EE5DCB97D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0770" y="1985754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4" name="Cube 323">
              <a:extLst>
                <a:ext uri="{FF2B5EF4-FFF2-40B4-BE49-F238E27FC236}">
                  <a16:creationId xmlns:a16="http://schemas.microsoft.com/office/drawing/2014/main" id="{EFCACB72-D7DE-2849-BBDF-FAF9BA3FEF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1613" y="2073508"/>
              <a:ext cx="360000" cy="360000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5" name="Cube 324">
              <a:extLst>
                <a:ext uri="{FF2B5EF4-FFF2-40B4-BE49-F238E27FC236}">
                  <a16:creationId xmlns:a16="http://schemas.microsoft.com/office/drawing/2014/main" id="{8D0ABBDB-88FC-6F45-B133-C44A58D1E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6136" y="2161321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6" name="Cube 325">
              <a:extLst>
                <a:ext uri="{FF2B5EF4-FFF2-40B4-BE49-F238E27FC236}">
                  <a16:creationId xmlns:a16="http://schemas.microsoft.com/office/drawing/2014/main" id="{E2BB7434-07D6-A146-B4A9-3F3E6E423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130" y="2245718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8B3E22BD-41BA-0B4A-B7FC-7854CEF15BE2}"/>
              </a:ext>
            </a:extLst>
          </p:cNvPr>
          <p:cNvGrpSpPr>
            <a:grpSpLocks noChangeAspect="1"/>
          </p:cNvGrpSpPr>
          <p:nvPr/>
        </p:nvGrpSpPr>
        <p:grpSpPr>
          <a:xfrm>
            <a:off x="7561585" y="517254"/>
            <a:ext cx="449704" cy="108000"/>
            <a:chOff x="1254397" y="4698692"/>
            <a:chExt cx="607900" cy="145992"/>
          </a:xfrm>
        </p:grpSpPr>
        <p:sp>
          <p:nvSpPr>
            <p:cNvPr id="328" name="Cube 327">
              <a:extLst>
                <a:ext uri="{FF2B5EF4-FFF2-40B4-BE49-F238E27FC236}">
                  <a16:creationId xmlns:a16="http://schemas.microsoft.com/office/drawing/2014/main" id="{5D7F8A04-6974-F147-BA85-8753CB5D6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4397" y="4698692"/>
              <a:ext cx="145992" cy="145992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9" name="Cube 328">
              <a:extLst>
                <a:ext uri="{FF2B5EF4-FFF2-40B4-BE49-F238E27FC236}">
                  <a16:creationId xmlns:a16="http://schemas.microsoft.com/office/drawing/2014/main" id="{12F1F8D1-2383-FD47-B5D1-090169CCC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874" y="4698692"/>
              <a:ext cx="145992" cy="14599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30" name="Cube 329">
              <a:extLst>
                <a:ext uri="{FF2B5EF4-FFF2-40B4-BE49-F238E27FC236}">
                  <a16:creationId xmlns:a16="http://schemas.microsoft.com/office/drawing/2014/main" id="{35C88F08-E6CE-5341-AF5F-AEDC3560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5351" y="4698692"/>
              <a:ext cx="145992" cy="145992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31" name="Cube 330">
              <a:extLst>
                <a:ext uri="{FF2B5EF4-FFF2-40B4-BE49-F238E27FC236}">
                  <a16:creationId xmlns:a16="http://schemas.microsoft.com/office/drawing/2014/main" id="{CE73658C-4B26-7947-8E37-EA09CE96C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828" y="4698692"/>
              <a:ext cx="145992" cy="14599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32" name="Cube 331">
              <a:extLst>
                <a:ext uri="{FF2B5EF4-FFF2-40B4-BE49-F238E27FC236}">
                  <a16:creationId xmlns:a16="http://schemas.microsoft.com/office/drawing/2014/main" id="{00E3A6D8-432B-7549-9827-DBA2A1FE9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6305" y="4698692"/>
              <a:ext cx="145992" cy="145992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B6E934D6-A219-594A-B9B4-AF66E95D9A8D}"/>
              </a:ext>
            </a:extLst>
          </p:cNvPr>
          <p:cNvGrpSpPr/>
          <p:nvPr/>
        </p:nvGrpSpPr>
        <p:grpSpPr>
          <a:xfrm>
            <a:off x="7656133" y="869855"/>
            <a:ext cx="508764" cy="327802"/>
            <a:chOff x="8357345" y="1073481"/>
            <a:chExt cx="508764" cy="327802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0CB4017E-7E16-334B-94BB-2539BBBBC0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6405" y="1239095"/>
              <a:ext cx="449704" cy="108000"/>
              <a:chOff x="1254397" y="4698692"/>
              <a:chExt cx="607900" cy="145992"/>
            </a:xfrm>
          </p:grpSpPr>
          <p:sp>
            <p:nvSpPr>
              <p:cNvPr id="353" name="Cube 352">
                <a:extLst>
                  <a:ext uri="{FF2B5EF4-FFF2-40B4-BE49-F238E27FC236}">
                    <a16:creationId xmlns:a16="http://schemas.microsoft.com/office/drawing/2014/main" id="{0BB54ECE-4B70-DC47-98F0-3FD242AE9B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97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4" name="Cube 353">
                <a:extLst>
                  <a:ext uri="{FF2B5EF4-FFF2-40B4-BE49-F238E27FC236}">
                    <a16:creationId xmlns:a16="http://schemas.microsoft.com/office/drawing/2014/main" id="{2A20507A-1DD2-0646-BBB6-8B1FB4298F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9874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5" name="Cube 354">
                <a:extLst>
                  <a:ext uri="{FF2B5EF4-FFF2-40B4-BE49-F238E27FC236}">
                    <a16:creationId xmlns:a16="http://schemas.microsoft.com/office/drawing/2014/main" id="{3CBF3A9B-AC02-064A-89D5-2CF473A3E9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351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6" name="Cube 355">
                <a:extLst>
                  <a:ext uri="{FF2B5EF4-FFF2-40B4-BE49-F238E27FC236}">
                    <a16:creationId xmlns:a16="http://schemas.microsoft.com/office/drawing/2014/main" id="{A4B4653B-6E4A-A54E-A09A-D85B667958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828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7" name="Cube 356">
                <a:extLst>
                  <a:ext uri="{FF2B5EF4-FFF2-40B4-BE49-F238E27FC236}">
                    <a16:creationId xmlns:a16="http://schemas.microsoft.com/office/drawing/2014/main" id="{930B6E0F-488E-D243-BC0C-7B5CFB727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6305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B1C5FE23-4A3E-AA48-9A3F-63BF216AE9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16405" y="1073481"/>
              <a:ext cx="449704" cy="108000"/>
              <a:chOff x="1254397" y="4698692"/>
              <a:chExt cx="607900" cy="145992"/>
            </a:xfrm>
          </p:grpSpPr>
          <p:sp>
            <p:nvSpPr>
              <p:cNvPr id="348" name="Cube 347">
                <a:extLst>
                  <a:ext uri="{FF2B5EF4-FFF2-40B4-BE49-F238E27FC236}">
                    <a16:creationId xmlns:a16="http://schemas.microsoft.com/office/drawing/2014/main" id="{F1E0FEDA-E261-6B46-BB6B-CB740D421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97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9" name="Cube 348">
                <a:extLst>
                  <a:ext uri="{FF2B5EF4-FFF2-40B4-BE49-F238E27FC236}">
                    <a16:creationId xmlns:a16="http://schemas.microsoft.com/office/drawing/2014/main" id="{C4562BB9-E3BA-3146-A728-3533715384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9874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0" name="Cube 349">
                <a:extLst>
                  <a:ext uri="{FF2B5EF4-FFF2-40B4-BE49-F238E27FC236}">
                    <a16:creationId xmlns:a16="http://schemas.microsoft.com/office/drawing/2014/main" id="{52F3C257-8616-ED41-B492-66EA88461E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351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1" name="Cube 350">
                <a:extLst>
                  <a:ext uri="{FF2B5EF4-FFF2-40B4-BE49-F238E27FC236}">
                    <a16:creationId xmlns:a16="http://schemas.microsoft.com/office/drawing/2014/main" id="{CE77D31F-E3EA-774A-B522-EB9E44783A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828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52" name="Cube 351">
                <a:extLst>
                  <a:ext uri="{FF2B5EF4-FFF2-40B4-BE49-F238E27FC236}">
                    <a16:creationId xmlns:a16="http://schemas.microsoft.com/office/drawing/2014/main" id="{B5C26B54-E56E-7549-82CC-CDD64FDD90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6305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00BEC5CC-04C9-F74D-80F2-C861A18177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57345" y="1140478"/>
              <a:ext cx="449704" cy="108000"/>
              <a:chOff x="1254397" y="4698692"/>
              <a:chExt cx="607900" cy="145992"/>
            </a:xfrm>
          </p:grpSpPr>
          <p:sp>
            <p:nvSpPr>
              <p:cNvPr id="343" name="Cube 342">
                <a:extLst>
                  <a:ext uri="{FF2B5EF4-FFF2-40B4-BE49-F238E27FC236}">
                    <a16:creationId xmlns:a16="http://schemas.microsoft.com/office/drawing/2014/main" id="{E2E25853-C421-6F41-A56F-1983EF6EF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97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4" name="Cube 343">
                <a:extLst>
                  <a:ext uri="{FF2B5EF4-FFF2-40B4-BE49-F238E27FC236}">
                    <a16:creationId xmlns:a16="http://schemas.microsoft.com/office/drawing/2014/main" id="{38417BA6-68C3-AA46-9C35-1D4700F91D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9874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5" name="Cube 344">
                <a:extLst>
                  <a:ext uri="{FF2B5EF4-FFF2-40B4-BE49-F238E27FC236}">
                    <a16:creationId xmlns:a16="http://schemas.microsoft.com/office/drawing/2014/main" id="{90A353C6-8302-DA49-B5C0-BB49F55E50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351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6" name="Cube 345">
                <a:extLst>
                  <a:ext uri="{FF2B5EF4-FFF2-40B4-BE49-F238E27FC236}">
                    <a16:creationId xmlns:a16="http://schemas.microsoft.com/office/drawing/2014/main" id="{1FBDA29D-16AF-0046-BADD-CB49A6025D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828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7" name="Cube 346">
                <a:extLst>
                  <a:ext uri="{FF2B5EF4-FFF2-40B4-BE49-F238E27FC236}">
                    <a16:creationId xmlns:a16="http://schemas.microsoft.com/office/drawing/2014/main" id="{9AC6514C-8D18-F64E-AAFC-1C02601B7B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6305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87F9DF9E-858B-FF47-A1E2-DB62C9A065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57345" y="1293283"/>
              <a:ext cx="449704" cy="108000"/>
              <a:chOff x="1254397" y="4698692"/>
              <a:chExt cx="607900" cy="145992"/>
            </a:xfrm>
          </p:grpSpPr>
          <p:sp>
            <p:nvSpPr>
              <p:cNvPr id="338" name="Cube 337">
                <a:extLst>
                  <a:ext uri="{FF2B5EF4-FFF2-40B4-BE49-F238E27FC236}">
                    <a16:creationId xmlns:a16="http://schemas.microsoft.com/office/drawing/2014/main" id="{0E262D9E-CA4A-E741-BD6D-4C5927465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54397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39" name="Cube 338">
                <a:extLst>
                  <a:ext uri="{FF2B5EF4-FFF2-40B4-BE49-F238E27FC236}">
                    <a16:creationId xmlns:a16="http://schemas.microsoft.com/office/drawing/2014/main" id="{DDDFD2B5-1071-664D-85E9-0578FC03A7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9874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0" name="Cube 339">
                <a:extLst>
                  <a:ext uri="{FF2B5EF4-FFF2-40B4-BE49-F238E27FC236}">
                    <a16:creationId xmlns:a16="http://schemas.microsoft.com/office/drawing/2014/main" id="{DDF02656-DF06-0F41-9B89-A5407BC83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85351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1" name="Cube 340">
                <a:extLst>
                  <a:ext uri="{FF2B5EF4-FFF2-40B4-BE49-F238E27FC236}">
                    <a16:creationId xmlns:a16="http://schemas.microsoft.com/office/drawing/2014/main" id="{B89B5DA6-8EFD-3146-AC42-BE6246BA98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00828" y="4698692"/>
                <a:ext cx="145992" cy="145992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342" name="Cube 341">
                <a:extLst>
                  <a:ext uri="{FF2B5EF4-FFF2-40B4-BE49-F238E27FC236}">
                    <a16:creationId xmlns:a16="http://schemas.microsoft.com/office/drawing/2014/main" id="{9541DFD6-C72B-C84B-B74B-48CE6E3733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16305" y="4698692"/>
                <a:ext cx="145992" cy="145992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76779FD2-BCF9-DA47-B9C9-9DFFC18D6548}"/>
              </a:ext>
            </a:extLst>
          </p:cNvPr>
          <p:cNvGrpSpPr/>
          <p:nvPr/>
        </p:nvGrpSpPr>
        <p:grpSpPr>
          <a:xfrm>
            <a:off x="5200758" y="1025752"/>
            <a:ext cx="455050" cy="528737"/>
            <a:chOff x="7903244" y="1552006"/>
            <a:chExt cx="455050" cy="528737"/>
          </a:xfrm>
        </p:grpSpPr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8714741-C379-8449-A144-8B652F03242D}"/>
                </a:ext>
              </a:extLst>
            </p:cNvPr>
            <p:cNvSpPr txBox="1"/>
            <p:nvPr/>
          </p:nvSpPr>
          <p:spPr>
            <a:xfrm>
              <a:off x="7908378" y="1634095"/>
              <a:ext cx="352335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100" dirty="0"/>
                <a:t>y</a:t>
              </a:r>
              <a:r>
                <a:rPr lang="en-TW" sz="1100" baseline="-25000" dirty="0"/>
                <a:t>00</a:t>
              </a:r>
              <a:endParaRPr lang="en-TW" sz="1100" dirty="0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0F46A8A-79C0-3840-BCE1-4CEA68916981}"/>
                </a:ext>
              </a:extLst>
            </p:cNvPr>
            <p:cNvSpPr txBox="1"/>
            <p:nvPr/>
          </p:nvSpPr>
          <p:spPr>
            <a:xfrm>
              <a:off x="7903244" y="1819133"/>
              <a:ext cx="3626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100" dirty="0"/>
                <a:t>y</a:t>
              </a:r>
              <a:r>
                <a:rPr lang="en-TW" sz="1100" baseline="-25000" dirty="0"/>
                <a:t>01</a:t>
              </a:r>
              <a:endParaRPr lang="en-TW" sz="1100" dirty="0"/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3235F27B-3A26-0D4A-953B-998BF3A8EFA5}"/>
                </a:ext>
              </a:extLst>
            </p:cNvPr>
            <p:cNvSpPr txBox="1"/>
            <p:nvPr/>
          </p:nvSpPr>
          <p:spPr>
            <a:xfrm>
              <a:off x="7995692" y="1552006"/>
              <a:ext cx="3626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100" dirty="0"/>
                <a:t>y</a:t>
              </a:r>
              <a:r>
                <a:rPr lang="en-TW" sz="1100" baseline="-25000" dirty="0"/>
                <a:t>10</a:t>
              </a:r>
              <a:endParaRPr lang="en-TW" sz="1100" dirty="0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4CFE936D-FC6E-E84B-8A30-3454D58718FF}"/>
                </a:ext>
              </a:extLst>
            </p:cNvPr>
            <p:cNvSpPr txBox="1"/>
            <p:nvPr/>
          </p:nvSpPr>
          <p:spPr>
            <a:xfrm>
              <a:off x="7995692" y="1746109"/>
              <a:ext cx="362602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100" dirty="0"/>
                <a:t>y</a:t>
              </a:r>
              <a:r>
                <a:rPr lang="en-TW" sz="1100" baseline="-25000" dirty="0"/>
                <a:t>11</a:t>
              </a:r>
              <a:endParaRPr lang="en-TW" sz="1100" dirty="0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4DE321E9-3581-8542-9D6D-CE3EA2F71E78}"/>
              </a:ext>
            </a:extLst>
          </p:cNvPr>
          <p:cNvGrpSpPr/>
          <p:nvPr/>
        </p:nvGrpSpPr>
        <p:grpSpPr>
          <a:xfrm>
            <a:off x="5559034" y="1155498"/>
            <a:ext cx="207338" cy="340957"/>
            <a:chOff x="6951262" y="1599329"/>
            <a:chExt cx="207338" cy="340957"/>
          </a:xfrm>
        </p:grpSpPr>
        <p:sp>
          <p:nvSpPr>
            <p:cNvPr id="364" name="Cube 363">
              <a:extLst>
                <a:ext uri="{FF2B5EF4-FFF2-40B4-BE49-F238E27FC236}">
                  <a16:creationId xmlns:a16="http://schemas.microsoft.com/office/drawing/2014/main" id="{32C81F1C-6665-E644-A661-ACCDBEE16D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2608" y="1737063"/>
              <a:ext cx="145992" cy="145993"/>
            </a:xfrm>
            <a:prstGeom prst="cub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65" name="Cube 364">
              <a:extLst>
                <a:ext uri="{FF2B5EF4-FFF2-40B4-BE49-F238E27FC236}">
                  <a16:creationId xmlns:a16="http://schemas.microsoft.com/office/drawing/2014/main" id="{3E6ADF7C-69DA-4E47-AA39-2EF3B75E97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11250" y="1599329"/>
              <a:ext cx="145992" cy="145993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66" name="Cube 365">
              <a:extLst>
                <a:ext uri="{FF2B5EF4-FFF2-40B4-BE49-F238E27FC236}">
                  <a16:creationId xmlns:a16="http://schemas.microsoft.com/office/drawing/2014/main" id="{2C48E9A9-BDCD-BB44-8B67-09968DD10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2618" y="1794293"/>
              <a:ext cx="145992" cy="145993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67" name="Cube 366">
              <a:extLst>
                <a:ext uri="{FF2B5EF4-FFF2-40B4-BE49-F238E27FC236}">
                  <a16:creationId xmlns:a16="http://schemas.microsoft.com/office/drawing/2014/main" id="{7C517A8A-B78D-704B-9AA7-F3A8946920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1262" y="1655274"/>
              <a:ext cx="145992" cy="145993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119029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34147C1A-FE4E-7D4D-847A-0B0B0ED34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497" y="6229744"/>
            <a:ext cx="1260000" cy="126000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41DCEB13-1A62-EF41-8CDC-350C52D0F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3" r="50010"/>
          <a:stretch/>
        </p:blipFill>
        <p:spPr bwMode="auto">
          <a:xfrm>
            <a:off x="4085150" y="5892881"/>
            <a:ext cx="620078" cy="1240157"/>
          </a:xfrm>
          <a:prstGeom prst="rect">
            <a:avLst/>
          </a:prstGeom>
          <a:noFill/>
          <a:ln w="19050">
            <a:noFill/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550D9F-BF1D-8243-A559-97E35EC5DDDF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8452502" y="6647788"/>
            <a:ext cx="0" cy="1260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E4D00B-DFE5-F546-8599-E8B4B5AF22C3}"/>
              </a:ext>
            </a:extLst>
          </p:cNvPr>
          <p:cNvGrpSpPr/>
          <p:nvPr/>
        </p:nvGrpSpPr>
        <p:grpSpPr>
          <a:xfrm>
            <a:off x="7822194" y="6647788"/>
            <a:ext cx="1260616" cy="1260000"/>
            <a:chOff x="7438019" y="5747676"/>
            <a:chExt cx="1260616" cy="126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E38880-87BE-1643-B336-83BA49C23D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8019" y="5747676"/>
              <a:ext cx="1260616" cy="12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9A897DE-D0BC-D441-866B-A7D5CA7701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2"/>
            <a:stretch/>
          </p:blipFill>
          <p:spPr bwMode="auto">
            <a:xfrm>
              <a:off x="7442889" y="5756676"/>
              <a:ext cx="620978" cy="1242000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FB6831-A891-794E-9D24-EFA654B92002}"/>
              </a:ext>
            </a:extLst>
          </p:cNvPr>
          <p:cNvGrpSpPr/>
          <p:nvPr/>
        </p:nvGrpSpPr>
        <p:grpSpPr>
          <a:xfrm>
            <a:off x="1981136" y="7057809"/>
            <a:ext cx="110609" cy="754095"/>
            <a:chOff x="1888709" y="2425052"/>
            <a:chExt cx="110609" cy="7540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5819FE-CAB8-A34D-8E82-9C4698AB5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425052"/>
              <a:ext cx="110609" cy="108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B1BA339-45C7-6147-AD4F-60EFFF76D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532734"/>
              <a:ext cx="110609" cy="10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F184F0-C265-214B-9804-A6836DF166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640417"/>
              <a:ext cx="110609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3B64EE-BEC0-B149-8425-56B0A60D0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748099"/>
              <a:ext cx="110609" cy="108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1313180-8765-BB45-B8A0-3C636DFF1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855782"/>
              <a:ext cx="110609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3691F9-7727-A342-8AAF-ACB042C35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963465"/>
              <a:ext cx="110609" cy="10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9435FC-BAA6-E942-B723-696FAC680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3071147"/>
              <a:ext cx="110609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A383F2-A94A-6F40-B784-ADAE7747C187}"/>
              </a:ext>
            </a:extLst>
          </p:cNvPr>
          <p:cNvGrpSpPr/>
          <p:nvPr/>
        </p:nvGrpSpPr>
        <p:grpSpPr>
          <a:xfrm>
            <a:off x="1157349" y="3263068"/>
            <a:ext cx="809920" cy="511887"/>
            <a:chOff x="1157349" y="3263066"/>
            <a:chExt cx="809920" cy="5118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EFC708D-8173-554B-9EF2-D56B45B9C3D6}"/>
                </a:ext>
              </a:extLst>
            </p:cNvPr>
            <p:cNvSpPr/>
            <p:nvPr/>
          </p:nvSpPr>
          <p:spPr>
            <a:xfrm>
              <a:off x="1157349" y="3263066"/>
              <a:ext cx="809920" cy="51188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F0E35B-B300-5347-B6CB-54F959782CFF}"/>
                </a:ext>
              </a:extLst>
            </p:cNvPr>
            <p:cNvGrpSpPr/>
            <p:nvPr/>
          </p:nvGrpSpPr>
          <p:grpSpPr>
            <a:xfrm>
              <a:off x="1254397" y="3334342"/>
              <a:ext cx="615825" cy="369332"/>
              <a:chOff x="1583094" y="959996"/>
              <a:chExt cx="615825" cy="36933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8B6B22F-9FA9-1A4A-9EE4-BF63C79E53E2}"/>
                  </a:ext>
                </a:extLst>
              </p:cNvPr>
              <p:cNvSpPr/>
              <p:nvPr/>
            </p:nvSpPr>
            <p:spPr>
              <a:xfrm rot="5400000">
                <a:off x="1744050" y="836751"/>
                <a:ext cx="293914" cy="6158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CB8959-9906-CF4A-A811-97E14B379888}"/>
                  </a:ext>
                </a:extLst>
              </p:cNvPr>
              <p:cNvSpPr txBox="1"/>
              <p:nvPr/>
            </p:nvSpPr>
            <p:spPr>
              <a:xfrm>
                <a:off x="1596957" y="959996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TW" dirty="0"/>
                  <a:t>MLP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82C585-16F0-5B41-88F8-E59E13A03829}"/>
              </a:ext>
            </a:extLst>
          </p:cNvPr>
          <p:cNvGrpSpPr/>
          <p:nvPr/>
        </p:nvGrpSpPr>
        <p:grpSpPr>
          <a:xfrm>
            <a:off x="4230262" y="1125116"/>
            <a:ext cx="2433403" cy="900000"/>
            <a:chOff x="6622113" y="5005761"/>
            <a:chExt cx="2433403" cy="900000"/>
          </a:xfrm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FFE539E4-7A0E-1149-BAE8-9866AD9FBFE6}"/>
                </a:ext>
              </a:extLst>
            </p:cNvPr>
            <p:cNvSpPr/>
            <p:nvPr/>
          </p:nvSpPr>
          <p:spPr>
            <a:xfrm>
              <a:off x="6624273" y="5318134"/>
              <a:ext cx="2314868" cy="222207"/>
            </a:xfrm>
            <a:custGeom>
              <a:avLst/>
              <a:gdLst>
                <a:gd name="connsiteX0" fmla="*/ 0 w 2372710"/>
                <a:gd name="connsiteY0" fmla="*/ 222207 h 222207"/>
                <a:gd name="connsiteX1" fmla="*/ 409903 w 2372710"/>
                <a:gd name="connsiteY1" fmla="*/ 72434 h 222207"/>
                <a:gd name="connsiteX2" fmla="*/ 1481958 w 2372710"/>
                <a:gd name="connsiteY2" fmla="*/ 9372 h 222207"/>
                <a:gd name="connsiteX3" fmla="*/ 2372710 w 2372710"/>
                <a:gd name="connsiteY3" fmla="*/ 1490 h 22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2710" h="222207">
                  <a:moveTo>
                    <a:pt x="0" y="222207"/>
                  </a:moveTo>
                  <a:cubicBezTo>
                    <a:pt x="81455" y="165056"/>
                    <a:pt x="162910" y="107906"/>
                    <a:pt x="409903" y="72434"/>
                  </a:cubicBezTo>
                  <a:cubicBezTo>
                    <a:pt x="656896" y="36962"/>
                    <a:pt x="1154824" y="21196"/>
                    <a:pt x="1481958" y="9372"/>
                  </a:cubicBezTo>
                  <a:cubicBezTo>
                    <a:pt x="1809092" y="-2452"/>
                    <a:pt x="2090901" y="-481"/>
                    <a:pt x="2372710" y="1490"/>
                  </a:cubicBezTo>
                </a:path>
              </a:pathLst>
            </a:custGeom>
            <a:noFill/>
            <a:ln>
              <a:solidFill>
                <a:srgbClr val="C0646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DB74E0AE-9604-914C-8A09-6700E3D9E168}"/>
                </a:ext>
              </a:extLst>
            </p:cNvPr>
            <p:cNvSpPr/>
            <p:nvPr/>
          </p:nvSpPr>
          <p:spPr>
            <a:xfrm flipV="1">
              <a:off x="6635085" y="5541676"/>
              <a:ext cx="2183504" cy="222207"/>
            </a:xfrm>
            <a:custGeom>
              <a:avLst/>
              <a:gdLst>
                <a:gd name="connsiteX0" fmla="*/ 0 w 2372710"/>
                <a:gd name="connsiteY0" fmla="*/ 222207 h 222207"/>
                <a:gd name="connsiteX1" fmla="*/ 409903 w 2372710"/>
                <a:gd name="connsiteY1" fmla="*/ 72434 h 222207"/>
                <a:gd name="connsiteX2" fmla="*/ 1481958 w 2372710"/>
                <a:gd name="connsiteY2" fmla="*/ 9372 h 222207"/>
                <a:gd name="connsiteX3" fmla="*/ 2372710 w 2372710"/>
                <a:gd name="connsiteY3" fmla="*/ 1490 h 22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2710" h="222207">
                  <a:moveTo>
                    <a:pt x="0" y="222207"/>
                  </a:moveTo>
                  <a:cubicBezTo>
                    <a:pt x="81455" y="165056"/>
                    <a:pt x="162910" y="107906"/>
                    <a:pt x="409903" y="72434"/>
                  </a:cubicBezTo>
                  <a:cubicBezTo>
                    <a:pt x="656896" y="36962"/>
                    <a:pt x="1154824" y="21196"/>
                    <a:pt x="1481958" y="9372"/>
                  </a:cubicBezTo>
                  <a:cubicBezTo>
                    <a:pt x="1809092" y="-2452"/>
                    <a:pt x="2090901" y="-481"/>
                    <a:pt x="2372710" y="1490"/>
                  </a:cubicBezTo>
                </a:path>
              </a:pathLst>
            </a:custGeom>
            <a:noFill/>
            <a:ln>
              <a:solidFill>
                <a:srgbClr val="C0646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0A913FE5-F523-CF4E-B71A-A378C5A7D723}"/>
                </a:ext>
              </a:extLst>
            </p:cNvPr>
            <p:cNvSpPr/>
            <p:nvPr/>
          </p:nvSpPr>
          <p:spPr>
            <a:xfrm>
              <a:off x="6622113" y="5191593"/>
              <a:ext cx="2433403" cy="344774"/>
            </a:xfrm>
            <a:custGeom>
              <a:avLst/>
              <a:gdLst>
                <a:gd name="connsiteX0" fmla="*/ 0 w 2433403"/>
                <a:gd name="connsiteY0" fmla="*/ 344774 h 344774"/>
                <a:gd name="connsiteX1" fmla="*/ 644577 w 2433403"/>
                <a:gd name="connsiteY1" fmla="*/ 74951 h 344774"/>
                <a:gd name="connsiteX2" fmla="*/ 2433403 w 2433403"/>
                <a:gd name="connsiteY2" fmla="*/ 0 h 34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3403" h="344774">
                  <a:moveTo>
                    <a:pt x="0" y="344774"/>
                  </a:moveTo>
                  <a:cubicBezTo>
                    <a:pt x="119505" y="238593"/>
                    <a:pt x="239010" y="132413"/>
                    <a:pt x="644577" y="74951"/>
                  </a:cubicBezTo>
                  <a:cubicBezTo>
                    <a:pt x="1050144" y="17489"/>
                    <a:pt x="1741773" y="8744"/>
                    <a:pt x="2433403" y="0"/>
                  </a:cubicBezTo>
                </a:path>
              </a:pathLst>
            </a:custGeom>
            <a:noFill/>
            <a:ln>
              <a:solidFill>
                <a:srgbClr val="C0646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6FA0713-0BC1-6949-BB42-EA3512D9F954}"/>
                </a:ext>
              </a:extLst>
            </p:cNvPr>
            <p:cNvSpPr/>
            <p:nvPr/>
          </p:nvSpPr>
          <p:spPr>
            <a:xfrm>
              <a:off x="6632107" y="5531370"/>
              <a:ext cx="2288498" cy="79948"/>
            </a:xfrm>
            <a:custGeom>
              <a:avLst/>
              <a:gdLst>
                <a:gd name="connsiteX0" fmla="*/ 0 w 2288498"/>
                <a:gd name="connsiteY0" fmla="*/ 0 h 79948"/>
                <a:gd name="connsiteX1" fmla="*/ 644577 w 2288498"/>
                <a:gd name="connsiteY1" fmla="*/ 39974 h 79948"/>
                <a:gd name="connsiteX2" fmla="*/ 2288498 w 2288498"/>
                <a:gd name="connsiteY2" fmla="*/ 79948 h 79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8498" h="79948">
                  <a:moveTo>
                    <a:pt x="0" y="0"/>
                  </a:moveTo>
                  <a:cubicBezTo>
                    <a:pt x="131580" y="13324"/>
                    <a:pt x="263161" y="26649"/>
                    <a:pt x="644577" y="39974"/>
                  </a:cubicBezTo>
                  <a:cubicBezTo>
                    <a:pt x="1025993" y="53299"/>
                    <a:pt x="1657245" y="66623"/>
                    <a:pt x="2288498" y="79948"/>
                  </a:cubicBezTo>
                </a:path>
              </a:pathLst>
            </a:custGeom>
            <a:noFill/>
            <a:ln>
              <a:solidFill>
                <a:srgbClr val="C0646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E8FF906-7633-4745-802F-99C82FBDCD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3821" y="5005761"/>
              <a:ext cx="600000" cy="900000"/>
              <a:chOff x="2789123" y="3571601"/>
              <a:chExt cx="720000" cy="1080000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24DC7F7-A7BA-814A-BBEE-7FA90C67EA9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2789123" y="3924138"/>
                <a:ext cx="720000" cy="42187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1EC7305-8BFD-F149-9C2F-EECD785540CF}"/>
                  </a:ext>
                </a:extLst>
              </p:cNvPr>
              <p:cNvCxnSpPr/>
              <p:nvPr/>
            </p:nvCxnSpPr>
            <p:spPr>
              <a:xfrm flipV="1">
                <a:off x="3149123" y="3571601"/>
                <a:ext cx="0" cy="108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AD12AA8-8FC8-6546-87CC-406141D151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90051" y="5355182"/>
              <a:ext cx="72000" cy="72000"/>
              <a:chOff x="3590097" y="3128211"/>
              <a:chExt cx="288000" cy="28800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0EEFB4C-7CEF-494F-902B-A123EE9F2E52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0823010-C0A0-7C40-9900-E3DD8F489F7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5212FA3-FB17-5449-9122-69A5DFDE20B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90051" y="5661149"/>
              <a:ext cx="72000" cy="72000"/>
              <a:chOff x="3590097" y="3128211"/>
              <a:chExt cx="288000" cy="288000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96D4739-5CCF-3541-A925-351F57E0679D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7A90558-58BF-2340-A52B-6B70956323F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531514C-0140-6A4B-BC03-CAC8FBC1BC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35216" y="5229287"/>
              <a:ext cx="72000" cy="72000"/>
              <a:chOff x="3590097" y="3128211"/>
              <a:chExt cx="288000" cy="28800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267CECE-8732-2D45-9A3D-F37C2E09C997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444BA7F-804F-5642-9CE2-41402C3AF2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8148506-ED51-7749-B1AE-D3CDCCF9D84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35216" y="5535254"/>
              <a:ext cx="72000" cy="72000"/>
              <a:chOff x="3590097" y="3128211"/>
              <a:chExt cx="288000" cy="2880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5C111CB-522C-E143-8A31-D7709C8DC13B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C2E6D6C-8A7E-3147-857D-D228B5B9A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6154AA5-9CE2-0248-B050-A5B35F4E4B25}"/>
              </a:ext>
            </a:extLst>
          </p:cNvPr>
          <p:cNvGrpSpPr/>
          <p:nvPr/>
        </p:nvGrpSpPr>
        <p:grpSpPr>
          <a:xfrm>
            <a:off x="9546560" y="790677"/>
            <a:ext cx="1679190" cy="1115933"/>
            <a:chOff x="4442473" y="6136226"/>
            <a:chExt cx="1679190" cy="111593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E11422-9895-AE4A-90E6-2CA375774B69}"/>
                </a:ext>
              </a:extLst>
            </p:cNvPr>
            <p:cNvSpPr txBox="1"/>
            <p:nvPr/>
          </p:nvSpPr>
          <p:spPr>
            <a:xfrm>
              <a:off x="4442473" y="6882827"/>
              <a:ext cx="7316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TW" sz="1400" dirty="0"/>
                <a:t>Coord</a:t>
              </a:r>
              <a:r>
                <a:rPr lang="en-TW" dirty="0"/>
                <a:t>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9B96E27-41AA-884C-8463-7B8FFB771BBF}"/>
                </a:ext>
              </a:extLst>
            </p:cNvPr>
            <p:cNvSpPr>
              <a:spLocks/>
            </p:cNvSpPr>
            <p:nvPr/>
          </p:nvSpPr>
          <p:spPr>
            <a:xfrm>
              <a:off x="4508128" y="6161701"/>
              <a:ext cx="594055" cy="7473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1200000" lon="180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20FA8D0-5653-3149-BEE8-585F570C1B6E}"/>
                </a:ext>
              </a:extLst>
            </p:cNvPr>
            <p:cNvGrpSpPr/>
            <p:nvPr/>
          </p:nvGrpSpPr>
          <p:grpSpPr>
            <a:xfrm>
              <a:off x="4660558" y="6173734"/>
              <a:ext cx="307203" cy="720000"/>
              <a:chOff x="3747452" y="6272238"/>
              <a:chExt cx="307203" cy="720000"/>
            </a:xfrm>
          </p:grpSpPr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30F9BD2-030F-DC4A-BF74-77B8DD92CA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747452" y="6531967"/>
                <a:ext cx="307203" cy="180000"/>
              </a:xfrm>
              <a:prstGeom prst="straightConnector1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43EDBA9-2E57-CE4D-89B5-06B10FFFE1F5}"/>
                  </a:ext>
                </a:extLst>
              </p:cNvPr>
              <p:cNvCxnSpPr/>
              <p:nvPr/>
            </p:nvCxnSpPr>
            <p:spPr>
              <a:xfrm flipV="1">
                <a:off x="3897954" y="6272238"/>
                <a:ext cx="0" cy="720000"/>
              </a:xfrm>
              <a:prstGeom prst="line">
                <a:avLst/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C0CB8F0-862F-0644-867E-77C964A1AC6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53869" y="6346018"/>
              <a:ext cx="72000" cy="72000"/>
              <a:chOff x="3590097" y="3128211"/>
              <a:chExt cx="288000" cy="288000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D416B7C-5604-4E46-8537-5777FA9BEC25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E702EF8-E4E2-6A4A-8C65-BA133EC7BD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3AFE1C1-5089-504C-BD36-2B6A79EF28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57359" y="6574037"/>
              <a:ext cx="72000" cy="72000"/>
              <a:chOff x="3590097" y="3128211"/>
              <a:chExt cx="288000" cy="2880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59944B1B-EBA8-E747-829F-1D80D7189123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EC8987-644A-E141-B995-DD5F1F779F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558BFAA-A8CD-494C-809F-BAECD1C6E7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1176" y="6428624"/>
              <a:ext cx="72000" cy="72000"/>
              <a:chOff x="3590097" y="3128211"/>
              <a:chExt cx="288000" cy="288000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D37175E-2086-DD4B-B9C9-58EF240483C6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3CD3C49-5B1B-8A4E-BA61-DA5C25780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3F880DC-64D0-C246-A888-2A83EE12CC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95129" y="6644472"/>
              <a:ext cx="72000" cy="72000"/>
              <a:chOff x="3590097" y="3128211"/>
              <a:chExt cx="288000" cy="288000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56A524E-D1B8-CD41-8004-233CE3260C91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106ECBF-95B7-F643-B29C-ED7DF3AC34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6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89FAD82-8B24-794F-AA07-7B1857AFAD83}"/>
                </a:ext>
              </a:extLst>
            </p:cNvPr>
            <p:cNvCxnSpPr>
              <a:cxnSpLocks/>
            </p:cNvCxnSpPr>
            <p:nvPr/>
          </p:nvCxnSpPr>
          <p:spPr>
            <a:xfrm>
              <a:off x="4723000" y="6466409"/>
              <a:ext cx="329013" cy="603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6B56CA3-6420-294C-9424-4C824002321C}"/>
                </a:ext>
              </a:extLst>
            </p:cNvPr>
            <p:cNvCxnSpPr>
              <a:cxnSpLocks/>
            </p:cNvCxnSpPr>
            <p:nvPr/>
          </p:nvCxnSpPr>
          <p:spPr>
            <a:xfrm>
              <a:off x="4881744" y="6382594"/>
              <a:ext cx="156513" cy="28487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FD0440E-F8FE-F848-ADB6-76DBCF0599B0}"/>
                </a:ext>
              </a:extLst>
            </p:cNvPr>
            <p:cNvCxnSpPr>
              <a:cxnSpLocks/>
            </p:cNvCxnSpPr>
            <p:nvPr/>
          </p:nvCxnSpPr>
          <p:spPr>
            <a:xfrm>
              <a:off x="4887015" y="6611435"/>
              <a:ext cx="178958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2D9030-2755-864D-8C5C-5111A8F2A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8320" y="6648104"/>
              <a:ext cx="333693" cy="3318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BB4F2B8-CBC4-5247-A440-72591427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3667" y="6299528"/>
              <a:ext cx="567996" cy="16688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D8B3AAE-636A-A648-B129-82D7DEFA77EB}"/>
                </a:ext>
              </a:extLst>
            </p:cNvPr>
            <p:cNvCxnSpPr>
              <a:cxnSpLocks/>
            </p:cNvCxnSpPr>
            <p:nvPr/>
          </p:nvCxnSpPr>
          <p:spPr>
            <a:xfrm>
              <a:off x="5553667" y="6648104"/>
              <a:ext cx="515714" cy="59557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C35DACC-4FD7-1044-8113-DA8869414811}"/>
                </a:ext>
              </a:extLst>
            </p:cNvPr>
            <p:cNvGrpSpPr/>
            <p:nvPr/>
          </p:nvGrpSpPr>
          <p:grpSpPr>
            <a:xfrm>
              <a:off x="5022510" y="6136226"/>
              <a:ext cx="639363" cy="798338"/>
              <a:chOff x="4270308" y="3540834"/>
              <a:chExt cx="497698" cy="632078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C3456CE-33AA-D74F-B1D8-A7DD7887D681}"/>
                  </a:ext>
                </a:extLst>
              </p:cNvPr>
              <p:cNvGrpSpPr/>
              <p:nvPr/>
            </p:nvGrpSpPr>
            <p:grpSpPr>
              <a:xfrm>
                <a:off x="4270479" y="3540834"/>
                <a:ext cx="497527" cy="632078"/>
                <a:chOff x="3935800" y="7778210"/>
                <a:chExt cx="753501" cy="632078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50970D65-A480-434A-AAFE-E36756188351}"/>
                    </a:ext>
                  </a:extLst>
                </p:cNvPr>
                <p:cNvGrpSpPr/>
                <p:nvPr/>
              </p:nvGrpSpPr>
              <p:grpSpPr>
                <a:xfrm>
                  <a:off x="4328496" y="7778210"/>
                  <a:ext cx="360805" cy="632078"/>
                  <a:chOff x="3207200" y="7426849"/>
                  <a:chExt cx="360805" cy="931333"/>
                </a:xfrm>
              </p:grpSpPr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0BE3D96F-296F-5A4F-A16F-5311DD1126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7930" y="7426849"/>
                    <a:ext cx="0" cy="79566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1A668D20-F6F3-2142-9174-C6A6914C82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5853" y="7562527"/>
                    <a:ext cx="0" cy="79565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1" name="Parallelogram 100">
                    <a:extLst>
                      <a:ext uri="{FF2B5EF4-FFF2-40B4-BE49-F238E27FC236}">
                        <a16:creationId xmlns:a16="http://schemas.microsoft.com/office/drawing/2014/main" id="{D5753B54-B461-0F41-920F-B8C96218E13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862855">
                    <a:off x="3207200" y="8290291"/>
                    <a:ext cx="359999" cy="252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/>
                  </a:p>
                </p:txBody>
              </p:sp>
              <p:sp>
                <p:nvSpPr>
                  <p:cNvPr id="102" name="Parallelogram 101">
                    <a:extLst>
                      <a:ext uri="{FF2B5EF4-FFF2-40B4-BE49-F238E27FC236}">
                        <a16:creationId xmlns:a16="http://schemas.microsoft.com/office/drawing/2014/main" id="{D8075ABE-1F74-0245-B552-098B4B4EFA1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9862855">
                    <a:off x="3208006" y="7492377"/>
                    <a:ext cx="359999" cy="25200"/>
                  </a:xfrm>
                  <a:prstGeom prst="parallelogram">
                    <a:avLst>
                      <a:gd name="adj" fmla="val 56458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/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783D71B-2146-B044-B323-CF4FB74FF3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73553" y="7914960"/>
                  <a:ext cx="0" cy="3780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Parallelogram 94">
                  <a:extLst>
                    <a:ext uri="{FF2B5EF4-FFF2-40B4-BE49-F238E27FC236}">
                      <a16:creationId xmlns:a16="http://schemas.microsoft.com/office/drawing/2014/main" id="{B4BFF19D-14AD-8A48-B0CB-5691C956E65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862855">
                  <a:off x="3937736" y="7874023"/>
                  <a:ext cx="215091" cy="18000"/>
                </a:xfrm>
                <a:prstGeom prst="parallelogram">
                  <a:avLst>
                    <a:gd name="adj" fmla="val 5645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96" name="Parallelogram 95">
                  <a:extLst>
                    <a:ext uri="{FF2B5EF4-FFF2-40B4-BE49-F238E27FC236}">
                      <a16:creationId xmlns:a16="http://schemas.microsoft.com/office/drawing/2014/main" id="{C0971C93-7137-0644-BAA3-EEBA6D4A4803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2518421" flipV="1">
                  <a:off x="3935800" y="8348865"/>
                  <a:ext cx="432000" cy="10800"/>
                </a:xfrm>
                <a:prstGeom prst="parallelogram">
                  <a:avLst>
                    <a:gd name="adj" fmla="val 56458"/>
                  </a:avLst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97" name="Parallelogram 96">
                  <a:extLst>
                    <a:ext uri="{FF2B5EF4-FFF2-40B4-BE49-F238E27FC236}">
                      <a16:creationId xmlns:a16="http://schemas.microsoft.com/office/drawing/2014/main" id="{9CE561B1-0904-8640-8451-78701E12CFFA}"/>
                    </a:ext>
                  </a:extLst>
                </p:cNvPr>
                <p:cNvSpPr/>
                <p:nvPr/>
              </p:nvSpPr>
              <p:spPr>
                <a:xfrm rot="21025565">
                  <a:off x="3955711" y="7900309"/>
                  <a:ext cx="414000" cy="25200"/>
                </a:xfrm>
                <a:prstGeom prst="parallelogram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684495F2-2BF8-7740-9004-0C9B6016F38A}"/>
                    </a:ext>
                  </a:extLst>
                </p:cNvPr>
                <p:cNvSpPr/>
                <p:nvPr/>
              </p:nvSpPr>
              <p:spPr>
                <a:xfrm rot="20756552">
                  <a:off x="4127997" y="7796945"/>
                  <a:ext cx="540000" cy="18000"/>
                </a:xfrm>
                <a:prstGeom prst="parallelogram">
                  <a:avLst>
                    <a:gd name="adj" fmla="val 35857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F4452AD-FDF7-FD4F-A37F-2315844E649D}"/>
                  </a:ext>
                </a:extLst>
              </p:cNvPr>
              <p:cNvSpPr txBox="1"/>
              <p:nvPr/>
            </p:nvSpPr>
            <p:spPr>
              <a:xfrm rot="16200000">
                <a:off x="4149594" y="3740414"/>
                <a:ext cx="528925" cy="28749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TW" dirty="0"/>
                  <a:t>Syn</a:t>
                </a:r>
                <a:endParaRPr lang="en-TW" sz="1400" dirty="0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B591AC-0E9D-E04E-B6F5-1B08BA3537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3627" y="6506289"/>
              <a:ext cx="331390" cy="26711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7503304-BD71-D24F-A8F2-24C2444237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3627" y="6664694"/>
              <a:ext cx="331390" cy="12129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786C541-8824-5C41-83EE-C911A01BCC42}"/>
                </a:ext>
              </a:extLst>
            </p:cNvPr>
            <p:cNvGrpSpPr/>
            <p:nvPr/>
          </p:nvGrpSpPr>
          <p:grpSpPr>
            <a:xfrm>
              <a:off x="4485389" y="6497633"/>
              <a:ext cx="144000" cy="144000"/>
              <a:chOff x="6667769" y="4641681"/>
              <a:chExt cx="144000" cy="144000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9453CAA-637D-BA41-BAFC-04310DE56C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7769" y="464168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40DFF1E8-0E11-384D-8313-A40982503EA4}"/>
                  </a:ext>
                </a:extLst>
              </p:cNvPr>
              <p:cNvGrpSpPr/>
              <p:nvPr/>
            </p:nvGrpSpPr>
            <p:grpSpPr>
              <a:xfrm>
                <a:off x="6667769" y="4641681"/>
                <a:ext cx="144000" cy="144000"/>
                <a:chOff x="6816625" y="4812151"/>
                <a:chExt cx="144000" cy="144000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13C84AD-A9EA-DA4B-8A7E-37808C76CF18}"/>
                    </a:ext>
                  </a:extLst>
                </p:cNvPr>
                <p:cNvCxnSpPr/>
                <p:nvPr/>
              </p:nvCxnSpPr>
              <p:spPr>
                <a:xfrm flipV="1">
                  <a:off x="6816625" y="4884151"/>
                  <a:ext cx="1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EFC62E41-EBB9-1D46-A18C-23C087C8726D}"/>
                    </a:ext>
                  </a:extLst>
                </p:cNvPr>
                <p:cNvCxnSpPr/>
                <p:nvPr/>
              </p:nvCxnSpPr>
              <p:spPr>
                <a:xfrm rot="5400000" flipV="1">
                  <a:off x="6816625" y="4884151"/>
                  <a:ext cx="1440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717080-9D79-8849-AA09-8B20A4F6F61B}"/>
              </a:ext>
            </a:extLst>
          </p:cNvPr>
          <p:cNvGrpSpPr/>
          <p:nvPr/>
        </p:nvGrpSpPr>
        <p:grpSpPr>
          <a:xfrm>
            <a:off x="1254399" y="4698692"/>
            <a:ext cx="838853" cy="145992"/>
            <a:chOff x="1254397" y="4698692"/>
            <a:chExt cx="838853" cy="145992"/>
          </a:xfrm>
        </p:grpSpPr>
        <p:sp>
          <p:nvSpPr>
            <p:cNvPr id="122" name="Cube 121">
              <a:extLst>
                <a:ext uri="{FF2B5EF4-FFF2-40B4-BE49-F238E27FC236}">
                  <a16:creationId xmlns:a16="http://schemas.microsoft.com/office/drawing/2014/main" id="{FF9B9C13-402F-A146-B65A-1825715CE8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4397" y="4698692"/>
              <a:ext cx="145992" cy="145992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1" name="Cube 120">
              <a:extLst>
                <a:ext uri="{FF2B5EF4-FFF2-40B4-BE49-F238E27FC236}">
                  <a16:creationId xmlns:a16="http://schemas.microsoft.com/office/drawing/2014/main" id="{253C94E3-42F1-B448-B8B6-BE3EF92C7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9874" y="4698692"/>
              <a:ext cx="145992" cy="14599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0" name="Cube 119">
              <a:extLst>
                <a:ext uri="{FF2B5EF4-FFF2-40B4-BE49-F238E27FC236}">
                  <a16:creationId xmlns:a16="http://schemas.microsoft.com/office/drawing/2014/main" id="{AE5C56ED-6280-3D48-BBB1-46EDA7349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5351" y="4698692"/>
              <a:ext cx="145992" cy="145992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9" name="Cube 118">
              <a:extLst>
                <a:ext uri="{FF2B5EF4-FFF2-40B4-BE49-F238E27FC236}">
                  <a16:creationId xmlns:a16="http://schemas.microsoft.com/office/drawing/2014/main" id="{FDA20E4D-FE22-EF41-9961-8BB60F1BE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828" y="4698692"/>
              <a:ext cx="145992" cy="14599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1E3B3160-E101-5644-9792-CF86D537B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6305" y="4698692"/>
              <a:ext cx="145992" cy="145992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F2A082DC-622B-CF48-A363-DF0002290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31782" y="4698692"/>
              <a:ext cx="145992" cy="14599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6" name="Cube 115">
              <a:extLst>
                <a:ext uri="{FF2B5EF4-FFF2-40B4-BE49-F238E27FC236}">
                  <a16:creationId xmlns:a16="http://schemas.microsoft.com/office/drawing/2014/main" id="{DC398698-CA3A-F741-AB4E-34A7DAA1B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7258" y="4698692"/>
              <a:ext cx="145992" cy="145992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71FBA10-69A9-204B-A58D-84655004C36C}"/>
              </a:ext>
            </a:extLst>
          </p:cNvPr>
          <p:cNvGrpSpPr>
            <a:grpSpLocks noChangeAspect="1"/>
          </p:cNvGrpSpPr>
          <p:nvPr/>
        </p:nvGrpSpPr>
        <p:grpSpPr>
          <a:xfrm>
            <a:off x="839487" y="4283584"/>
            <a:ext cx="285379" cy="287004"/>
            <a:chOff x="1871130" y="1898000"/>
            <a:chExt cx="703711" cy="707718"/>
          </a:xfrm>
          <a:solidFill>
            <a:schemeClr val="bg2">
              <a:lumMod val="75000"/>
            </a:schemeClr>
          </a:solidFill>
        </p:grpSpPr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71E05C51-4C5B-4C41-B03A-320AB4F22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841" y="1898000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A285B8B3-1797-D444-B875-E2B1F899A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0770" y="1985754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6" name="Cube 125">
              <a:extLst>
                <a:ext uri="{FF2B5EF4-FFF2-40B4-BE49-F238E27FC236}">
                  <a16:creationId xmlns:a16="http://schemas.microsoft.com/office/drawing/2014/main" id="{A51DAC1E-0DFB-804E-B26E-AFE11F3BB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1613" y="2073508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7" name="Cube 126">
              <a:extLst>
                <a:ext uri="{FF2B5EF4-FFF2-40B4-BE49-F238E27FC236}">
                  <a16:creationId xmlns:a16="http://schemas.microsoft.com/office/drawing/2014/main" id="{ADB86961-A45A-4B49-A7FC-9022976DB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6136" y="2161321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DF9D1F5A-01DE-B54F-A080-E653B3EDC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130" y="2245718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395540B-932D-0E48-AE36-B1182D040341}"/>
              </a:ext>
            </a:extLst>
          </p:cNvPr>
          <p:cNvGrpSpPr/>
          <p:nvPr/>
        </p:nvGrpSpPr>
        <p:grpSpPr>
          <a:xfrm>
            <a:off x="1321974" y="5319730"/>
            <a:ext cx="1080649" cy="1080000"/>
            <a:chOff x="2625891" y="5592750"/>
            <a:chExt cx="1080649" cy="1080000"/>
          </a:xfrm>
          <a:scene3d>
            <a:camera prst="orthographicFront">
              <a:rot lat="1200000" lon="3600000" rev="0"/>
            </a:camera>
            <a:lightRig rig="threePt" dir="t"/>
          </a:scene3d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1B1BAB8-60A8-6B4D-A39C-CAEFDC8CFB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5891" y="5592750"/>
              <a:ext cx="1080649" cy="1080000"/>
              <a:chOff x="783050" y="6911262"/>
              <a:chExt cx="1801082" cy="1821543"/>
            </a:xfrm>
          </p:grpSpPr>
          <p:pic>
            <p:nvPicPr>
              <p:cNvPr id="132" name="Picture 4">
                <a:extLst>
                  <a:ext uri="{FF2B5EF4-FFF2-40B4-BE49-F238E27FC236}">
                    <a16:creationId xmlns:a16="http://schemas.microsoft.com/office/drawing/2014/main" id="{AE07FDF5-43FE-764C-A9F0-EE61DD1F0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23" r="33324"/>
              <a:stretch/>
            </p:blipFill>
            <p:spPr bwMode="auto">
              <a:xfrm>
                <a:off x="783050" y="6911262"/>
                <a:ext cx="1801082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B8C7422B-440C-5C41-983A-FDB81C99A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3591" y="6932805"/>
                <a:ext cx="0" cy="180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B17955F-D281-0144-AE76-932165BD0ED8}"/>
                </a:ext>
              </a:extLst>
            </p:cNvPr>
            <p:cNvSpPr>
              <a:spLocks/>
            </p:cNvSpPr>
            <p:nvPr/>
          </p:nvSpPr>
          <p:spPr>
            <a:xfrm>
              <a:off x="3196908" y="5611912"/>
              <a:ext cx="504000" cy="104400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A7DAC3D-36A4-7C46-BFD8-A84CD3E2A5F9}"/>
              </a:ext>
            </a:extLst>
          </p:cNvPr>
          <p:cNvGrpSpPr/>
          <p:nvPr/>
        </p:nvGrpSpPr>
        <p:grpSpPr>
          <a:xfrm>
            <a:off x="950313" y="5319730"/>
            <a:ext cx="1080649" cy="1080000"/>
            <a:chOff x="3662350" y="7330455"/>
            <a:chExt cx="1080649" cy="1080000"/>
          </a:xfrm>
          <a:scene3d>
            <a:camera prst="orthographicFront">
              <a:rot lat="1200000" lon="3600000" rev="0"/>
            </a:camera>
            <a:lightRig rig="threePt" dir="t"/>
          </a:scene3d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11738B8-A13C-8841-8359-C8C4F1C4E6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2350" y="7330455"/>
              <a:ext cx="1080649" cy="1080000"/>
              <a:chOff x="3477828" y="6884463"/>
              <a:chExt cx="1801081" cy="1800000"/>
            </a:xfrm>
          </p:grpSpPr>
          <p:pic>
            <p:nvPicPr>
              <p:cNvPr id="137" name="Picture 2">
                <a:extLst>
                  <a:ext uri="{FF2B5EF4-FFF2-40B4-BE49-F238E27FC236}">
                    <a16:creationId xmlns:a16="http://schemas.microsoft.com/office/drawing/2014/main" id="{17C8E2CA-1CA9-D447-8C02-C7F99E78AC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9" r="33337"/>
              <a:stretch/>
            </p:blipFill>
            <p:spPr bwMode="auto">
              <a:xfrm>
                <a:off x="3477828" y="6884463"/>
                <a:ext cx="1801081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8649E76C-585A-E24C-A934-35F46369D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369" y="6884463"/>
                <a:ext cx="0" cy="1800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2D7D868-B63B-2949-8EC2-81221A16F840}"/>
                </a:ext>
              </a:extLst>
            </p:cNvPr>
            <p:cNvSpPr>
              <a:spLocks/>
            </p:cNvSpPr>
            <p:nvPr/>
          </p:nvSpPr>
          <p:spPr>
            <a:xfrm>
              <a:off x="4225212" y="7344125"/>
              <a:ext cx="504000" cy="104400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3172EEB-2ABC-8F4C-9296-7220F30DB08B}"/>
              </a:ext>
            </a:extLst>
          </p:cNvPr>
          <p:cNvGrpSpPr/>
          <p:nvPr/>
        </p:nvGrpSpPr>
        <p:grpSpPr>
          <a:xfrm>
            <a:off x="582268" y="5319730"/>
            <a:ext cx="1080649" cy="1080000"/>
            <a:chOff x="1680064" y="7589289"/>
            <a:chExt cx="1080649" cy="1080000"/>
          </a:xfrm>
          <a:scene3d>
            <a:camera prst="orthographicFront">
              <a:rot lat="1200000" lon="3600000" rev="0"/>
            </a:camera>
            <a:lightRig rig="threePt" dir="t"/>
          </a:scene3d>
        </p:grpSpPr>
        <p:pic>
          <p:nvPicPr>
            <p:cNvPr id="140" name="Picture 3">
              <a:extLst>
                <a:ext uri="{FF2B5EF4-FFF2-40B4-BE49-F238E27FC236}">
                  <a16:creationId xmlns:a16="http://schemas.microsoft.com/office/drawing/2014/main" id="{8B99918E-8446-6847-A0B0-00B2A571C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r="33324"/>
            <a:stretch/>
          </p:blipFill>
          <p:spPr bwMode="auto">
            <a:xfrm>
              <a:off x="1680064" y="7589289"/>
              <a:ext cx="1080649" cy="108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CC8DC6-CBBD-D546-94FB-ACC4793D48DC}"/>
                </a:ext>
              </a:extLst>
            </p:cNvPr>
            <p:cNvCxnSpPr>
              <a:cxnSpLocks/>
            </p:cNvCxnSpPr>
            <p:nvPr/>
          </p:nvCxnSpPr>
          <p:spPr>
            <a:xfrm>
              <a:off x="2224586" y="7589289"/>
              <a:ext cx="0" cy="108000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7C7BC0F-24FE-3F41-AE90-508B76D5E236}"/>
                </a:ext>
              </a:extLst>
            </p:cNvPr>
            <p:cNvSpPr>
              <a:spLocks/>
            </p:cNvSpPr>
            <p:nvPr/>
          </p:nvSpPr>
          <p:spPr>
            <a:xfrm>
              <a:off x="1693804" y="7604874"/>
              <a:ext cx="504000" cy="10440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994A670-D51A-0541-84EC-19F4F652D9C8}"/>
                </a:ext>
              </a:extLst>
            </p:cNvPr>
            <p:cNvSpPr>
              <a:spLocks/>
            </p:cNvSpPr>
            <p:nvPr/>
          </p:nvSpPr>
          <p:spPr>
            <a:xfrm>
              <a:off x="2251518" y="7604874"/>
              <a:ext cx="504000" cy="1044000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AC076ACC-C827-B14F-91BF-D36B13E9FBBD}"/>
              </a:ext>
            </a:extLst>
          </p:cNvPr>
          <p:cNvSpPr/>
          <p:nvPr/>
        </p:nvSpPr>
        <p:spPr>
          <a:xfrm>
            <a:off x="4403693" y="2688222"/>
            <a:ext cx="6407044" cy="2886348"/>
          </a:xfrm>
          <a:prstGeom prst="roundRect">
            <a:avLst>
              <a:gd name="adj" fmla="val 416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CC8E21B8-7C09-9942-B0CC-F2101C4531BA}"/>
              </a:ext>
            </a:extLst>
          </p:cNvPr>
          <p:cNvSpPr/>
          <p:nvPr/>
        </p:nvSpPr>
        <p:spPr>
          <a:xfrm>
            <a:off x="4408765" y="520515"/>
            <a:ext cx="6393467" cy="2075650"/>
          </a:xfrm>
          <a:prstGeom prst="roundRect">
            <a:avLst>
              <a:gd name="adj" fmla="val 4166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45E3BDF-10EB-0E43-B374-0012A23E9A55}"/>
              </a:ext>
            </a:extLst>
          </p:cNvPr>
          <p:cNvGrpSpPr/>
          <p:nvPr/>
        </p:nvGrpSpPr>
        <p:grpSpPr>
          <a:xfrm>
            <a:off x="6206078" y="194530"/>
            <a:ext cx="2382716" cy="86400"/>
            <a:chOff x="7245904" y="1466996"/>
            <a:chExt cx="2382716" cy="86400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D5BE827-EC44-3E4D-95C4-FE7A736D6DB0}"/>
                </a:ext>
              </a:extLst>
            </p:cNvPr>
            <p:cNvCxnSpPr>
              <a:cxnSpLocks/>
            </p:cNvCxnSpPr>
            <p:nvPr/>
          </p:nvCxnSpPr>
          <p:spPr>
            <a:xfrm>
              <a:off x="7324620" y="1552442"/>
              <a:ext cx="2304000" cy="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AB2BA8E-5EF6-EA44-94B6-E8BC3D7BFCB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7245904" y="1466996"/>
              <a:ext cx="86400" cy="86400"/>
            </a:xfrm>
            <a:prstGeom prst="straightConnector1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91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CEF9BF-D357-D04A-B5EF-20C53E2AD145}"/>
              </a:ext>
            </a:extLst>
          </p:cNvPr>
          <p:cNvCxnSpPr>
            <a:cxnSpLocks/>
          </p:cNvCxnSpPr>
          <p:nvPr/>
        </p:nvCxnSpPr>
        <p:spPr>
          <a:xfrm flipV="1">
            <a:off x="4996008" y="1994815"/>
            <a:ext cx="1647015" cy="950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83123E-B2BA-344A-A268-2EB4A4A683E5}"/>
              </a:ext>
            </a:extLst>
          </p:cNvPr>
          <p:cNvSpPr txBox="1"/>
          <p:nvPr/>
        </p:nvSpPr>
        <p:spPr>
          <a:xfrm>
            <a:off x="5432306" y="3277455"/>
            <a:ext cx="8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Coord.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FD19C9-1EBF-794B-878E-42ECD242308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432306" y="2530558"/>
            <a:ext cx="720000" cy="42187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86E0D9-13CB-3347-B477-6F69C00F7A4F}"/>
              </a:ext>
            </a:extLst>
          </p:cNvPr>
          <p:cNvCxnSpPr/>
          <p:nvPr/>
        </p:nvCxnSpPr>
        <p:spPr>
          <a:xfrm flipV="1">
            <a:off x="5792306" y="2178020"/>
            <a:ext cx="0" cy="108000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AD343AE-7030-BB4E-A771-63928BBB9739}"/>
              </a:ext>
            </a:extLst>
          </p:cNvPr>
          <p:cNvGrpSpPr>
            <a:grpSpLocks noChangeAspect="1"/>
          </p:cNvGrpSpPr>
          <p:nvPr/>
        </p:nvGrpSpPr>
        <p:grpSpPr>
          <a:xfrm>
            <a:off x="5552163" y="2575736"/>
            <a:ext cx="72000" cy="72000"/>
            <a:chOff x="3590097" y="3128211"/>
            <a:chExt cx="288000" cy="28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C63AA5-048D-3A4C-B7F8-3681541EC274}"/>
                </a:ext>
              </a:extLst>
            </p:cNvPr>
            <p:cNvCxnSpPr/>
            <p:nvPr/>
          </p:nvCxnSpPr>
          <p:spPr>
            <a:xfrm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CAB8457-CA27-B044-97BC-4F81A67A7D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639E72-80D2-6445-B0A0-36660BE5EE3B}"/>
              </a:ext>
            </a:extLst>
          </p:cNvPr>
          <p:cNvGrpSpPr>
            <a:grpSpLocks noChangeAspect="1"/>
          </p:cNvGrpSpPr>
          <p:nvPr/>
        </p:nvGrpSpPr>
        <p:grpSpPr>
          <a:xfrm>
            <a:off x="5552163" y="3101613"/>
            <a:ext cx="72000" cy="72000"/>
            <a:chOff x="3590097" y="3128211"/>
            <a:chExt cx="288000" cy="28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2D79DA-1376-384A-9952-B678EA193660}"/>
                </a:ext>
              </a:extLst>
            </p:cNvPr>
            <p:cNvCxnSpPr/>
            <p:nvPr/>
          </p:nvCxnSpPr>
          <p:spPr>
            <a:xfrm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013D8E-A296-4D45-9CC3-1CFAFBC492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06A8D1-F5A9-4145-9858-76791BC0E1B9}"/>
              </a:ext>
            </a:extLst>
          </p:cNvPr>
          <p:cNvGrpSpPr>
            <a:grpSpLocks noChangeAspect="1"/>
          </p:cNvGrpSpPr>
          <p:nvPr/>
        </p:nvGrpSpPr>
        <p:grpSpPr>
          <a:xfrm>
            <a:off x="5934970" y="2880568"/>
            <a:ext cx="72000" cy="72000"/>
            <a:chOff x="3590097" y="3128211"/>
            <a:chExt cx="288000" cy="28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901B86-9E43-BC4F-8D8A-08029EB5D136}"/>
                </a:ext>
              </a:extLst>
            </p:cNvPr>
            <p:cNvCxnSpPr/>
            <p:nvPr/>
          </p:nvCxnSpPr>
          <p:spPr>
            <a:xfrm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76539C-5487-E64D-9462-C459A94190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764DCF-BD0A-F444-8972-41701B4654BE}"/>
              </a:ext>
            </a:extLst>
          </p:cNvPr>
          <p:cNvGrpSpPr>
            <a:grpSpLocks noChangeAspect="1"/>
          </p:cNvGrpSpPr>
          <p:nvPr/>
        </p:nvGrpSpPr>
        <p:grpSpPr>
          <a:xfrm>
            <a:off x="5934970" y="2349976"/>
            <a:ext cx="72000" cy="72000"/>
            <a:chOff x="3590097" y="3128211"/>
            <a:chExt cx="288000" cy="28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56D2B5-1069-114A-A3B7-A1CFFAEF16AD}"/>
                </a:ext>
              </a:extLst>
            </p:cNvPr>
            <p:cNvCxnSpPr/>
            <p:nvPr/>
          </p:nvCxnSpPr>
          <p:spPr>
            <a:xfrm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A98C56-14FA-DB4F-84BF-A5336C7D00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90097" y="3128211"/>
              <a:ext cx="288000" cy="28800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DDBA0F-A69A-A540-909F-B4FAB88FB0D7}"/>
              </a:ext>
            </a:extLst>
          </p:cNvPr>
          <p:cNvCxnSpPr>
            <a:cxnSpLocks/>
          </p:cNvCxnSpPr>
          <p:nvPr/>
        </p:nvCxnSpPr>
        <p:spPr>
          <a:xfrm flipV="1">
            <a:off x="1880232" y="4759843"/>
            <a:ext cx="8210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0E152A-6E8F-A04E-A9B9-2BA51044963C}"/>
              </a:ext>
            </a:extLst>
          </p:cNvPr>
          <p:cNvGrpSpPr/>
          <p:nvPr/>
        </p:nvGrpSpPr>
        <p:grpSpPr>
          <a:xfrm>
            <a:off x="8442380" y="2569742"/>
            <a:ext cx="808298" cy="1468765"/>
            <a:chOff x="7429555" y="3532202"/>
            <a:chExt cx="808298" cy="14687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4D42AE-4EFE-2442-B310-1533009F15ED}"/>
                </a:ext>
              </a:extLst>
            </p:cNvPr>
            <p:cNvSpPr txBox="1"/>
            <p:nvPr/>
          </p:nvSpPr>
          <p:spPr>
            <a:xfrm>
              <a:off x="7429555" y="4631635"/>
              <a:ext cx="808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Coord.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5E53B4-C80C-E14C-A4A6-0F454D3DCF1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429555" y="3884740"/>
              <a:ext cx="720000" cy="42187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BAA2BB-8AA5-7349-B3B4-91DB7A67E910}"/>
                </a:ext>
              </a:extLst>
            </p:cNvPr>
            <p:cNvCxnSpPr/>
            <p:nvPr/>
          </p:nvCxnSpPr>
          <p:spPr>
            <a:xfrm flipV="1">
              <a:off x="7789555" y="3532202"/>
              <a:ext cx="0" cy="108000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DAB75A-E722-7546-AE1B-636A528F3E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49412" y="3929918"/>
              <a:ext cx="72000" cy="72000"/>
              <a:chOff x="3590097" y="3128211"/>
              <a:chExt cx="288000" cy="288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B90499A-69A6-C24D-BFB8-32E43009E144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FAE3D3-DC4B-A74E-8F1F-B88047C055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B121E3E-BE5E-0844-A3C5-7A4873E5D4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49412" y="4455795"/>
              <a:ext cx="72000" cy="72000"/>
              <a:chOff x="3590097" y="3128211"/>
              <a:chExt cx="288000" cy="288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E0C5E65-1060-AF43-AFA3-F7093F2BE5E2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B79CD75-2F71-5446-870E-1BCC3F5186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115A1F0-AA79-1F4F-B1D5-0425F8EEED7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2219" y="4234750"/>
              <a:ext cx="72000" cy="72000"/>
              <a:chOff x="3590097" y="3128211"/>
              <a:chExt cx="288000" cy="288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88A8893-E52B-D348-8E0E-2676A18E43CE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879720D-AB1F-9443-A9A6-6161243C9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77B8E7E-8864-3F46-A715-1504B29139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32219" y="3704158"/>
              <a:ext cx="72000" cy="72000"/>
              <a:chOff x="3590097" y="3128211"/>
              <a:chExt cx="288000" cy="28800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3447B94-6015-5543-A3B3-81E1450375A8}"/>
                  </a:ext>
                </a:extLst>
              </p:cNvPr>
              <p:cNvCxnSpPr/>
              <p:nvPr/>
            </p:nvCxnSpPr>
            <p:spPr>
              <a:xfrm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12BB3EF-A65D-CD48-B684-F725B5298D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90097" y="3128211"/>
                <a:ext cx="288000" cy="288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9C2C9F-D4FB-D049-A1DC-477745C24311}"/>
              </a:ext>
            </a:extLst>
          </p:cNvPr>
          <p:cNvCxnSpPr>
            <a:cxnSpLocks/>
          </p:cNvCxnSpPr>
          <p:nvPr/>
        </p:nvCxnSpPr>
        <p:spPr>
          <a:xfrm flipV="1">
            <a:off x="3105881" y="4451999"/>
            <a:ext cx="931776" cy="34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128C38-74C3-4648-9BB3-952AB26A4671}"/>
              </a:ext>
            </a:extLst>
          </p:cNvPr>
          <p:cNvCxnSpPr>
            <a:cxnSpLocks/>
          </p:cNvCxnSpPr>
          <p:nvPr/>
        </p:nvCxnSpPr>
        <p:spPr>
          <a:xfrm flipV="1">
            <a:off x="874759" y="4795983"/>
            <a:ext cx="931776" cy="344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882438-95B1-D547-9029-1E7B50FEB6CF}"/>
              </a:ext>
            </a:extLst>
          </p:cNvPr>
          <p:cNvCxnSpPr>
            <a:cxnSpLocks/>
          </p:cNvCxnSpPr>
          <p:nvPr/>
        </p:nvCxnSpPr>
        <p:spPr>
          <a:xfrm flipV="1">
            <a:off x="543065" y="5561710"/>
            <a:ext cx="11736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19C202-EC5A-E44D-966F-053311452973}"/>
              </a:ext>
            </a:extLst>
          </p:cNvPr>
          <p:cNvCxnSpPr>
            <a:cxnSpLocks/>
          </p:cNvCxnSpPr>
          <p:nvPr/>
        </p:nvCxnSpPr>
        <p:spPr>
          <a:xfrm flipV="1">
            <a:off x="124689" y="7438520"/>
            <a:ext cx="11736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C22A94-DCDF-FA4C-86B1-5E284EC8E0BB}"/>
              </a:ext>
            </a:extLst>
          </p:cNvPr>
          <p:cNvSpPr/>
          <p:nvPr/>
        </p:nvSpPr>
        <p:spPr>
          <a:xfrm>
            <a:off x="3402143" y="3272292"/>
            <a:ext cx="92174" cy="584475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F13F73-E206-AF42-B118-5F1AD6A59921}"/>
              </a:ext>
            </a:extLst>
          </p:cNvPr>
          <p:cNvCxnSpPr>
            <a:cxnSpLocks/>
          </p:cNvCxnSpPr>
          <p:nvPr/>
        </p:nvCxnSpPr>
        <p:spPr>
          <a:xfrm>
            <a:off x="3397830" y="3359326"/>
            <a:ext cx="1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A797E0-30C7-A749-B4AF-497898096177}"/>
              </a:ext>
            </a:extLst>
          </p:cNvPr>
          <p:cNvCxnSpPr>
            <a:cxnSpLocks/>
          </p:cNvCxnSpPr>
          <p:nvPr/>
        </p:nvCxnSpPr>
        <p:spPr>
          <a:xfrm>
            <a:off x="3397830" y="3769730"/>
            <a:ext cx="1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524A43-D2BE-1547-A20D-2FE75D584137}"/>
              </a:ext>
            </a:extLst>
          </p:cNvPr>
          <p:cNvCxnSpPr>
            <a:cxnSpLocks/>
          </p:cNvCxnSpPr>
          <p:nvPr/>
        </p:nvCxnSpPr>
        <p:spPr>
          <a:xfrm>
            <a:off x="3397830" y="3441407"/>
            <a:ext cx="1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735B34-6DD9-B049-940C-AE5287AEF6D7}"/>
              </a:ext>
            </a:extLst>
          </p:cNvPr>
          <p:cNvCxnSpPr>
            <a:cxnSpLocks/>
          </p:cNvCxnSpPr>
          <p:nvPr/>
        </p:nvCxnSpPr>
        <p:spPr>
          <a:xfrm>
            <a:off x="3397830" y="3523488"/>
            <a:ext cx="1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A3A71D-E2A7-6F45-AE6B-13256C3A1505}"/>
              </a:ext>
            </a:extLst>
          </p:cNvPr>
          <p:cNvCxnSpPr>
            <a:cxnSpLocks/>
          </p:cNvCxnSpPr>
          <p:nvPr/>
        </p:nvCxnSpPr>
        <p:spPr>
          <a:xfrm>
            <a:off x="3397830" y="3605569"/>
            <a:ext cx="1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48773E-FDD1-1342-B673-D31A24FAC83E}"/>
              </a:ext>
            </a:extLst>
          </p:cNvPr>
          <p:cNvCxnSpPr>
            <a:cxnSpLocks/>
          </p:cNvCxnSpPr>
          <p:nvPr/>
        </p:nvCxnSpPr>
        <p:spPr>
          <a:xfrm>
            <a:off x="3397830" y="3687650"/>
            <a:ext cx="1008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ABB1757-AB78-0043-A8C0-CEC5D799C3C5}"/>
              </a:ext>
            </a:extLst>
          </p:cNvPr>
          <p:cNvGrpSpPr/>
          <p:nvPr/>
        </p:nvGrpSpPr>
        <p:grpSpPr>
          <a:xfrm>
            <a:off x="2272888" y="3325168"/>
            <a:ext cx="110609" cy="754095"/>
            <a:chOff x="1888709" y="2425052"/>
            <a:chExt cx="110609" cy="754095"/>
          </a:xfrm>
          <a:scene3d>
            <a:camera prst="isometricOffAxis2Top"/>
            <a:lightRig rig="threePt" dir="t"/>
          </a:scene3d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410A4E1-4A92-0C45-A8A5-27B5FAB96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425052"/>
              <a:ext cx="110609" cy="108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163F0D0-330E-0C48-BE40-3278173FD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532734"/>
              <a:ext cx="110609" cy="10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CAABD6-A1F9-0444-9D70-497E357EF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640417"/>
              <a:ext cx="110609" cy="108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A29E1AF-9516-2046-B6C3-BF468D460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748099"/>
              <a:ext cx="110609" cy="108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AA9D20F-5FA4-0742-8687-5DBECE0F9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855782"/>
              <a:ext cx="110609" cy="108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4B947E-24B2-474B-AB61-0073FE043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2963465"/>
              <a:ext cx="110609" cy="10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9A89C9-3A14-3143-9198-509C3D573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88709" y="3071147"/>
              <a:ext cx="110609" cy="108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CA1616B-33D7-B046-94BB-F851E439FA14}"/>
              </a:ext>
            </a:extLst>
          </p:cNvPr>
          <p:cNvSpPr>
            <a:spLocks noChangeAspect="1"/>
          </p:cNvSpPr>
          <p:nvPr/>
        </p:nvSpPr>
        <p:spPr>
          <a:xfrm>
            <a:off x="3338867" y="4391964"/>
            <a:ext cx="110609" cy="108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F8CF4B8-734B-0844-8422-503E81808211}"/>
              </a:ext>
            </a:extLst>
          </p:cNvPr>
          <p:cNvGrpSpPr>
            <a:grpSpLocks noChangeAspect="1"/>
          </p:cNvGrpSpPr>
          <p:nvPr/>
        </p:nvGrpSpPr>
        <p:grpSpPr>
          <a:xfrm>
            <a:off x="2564521" y="2055434"/>
            <a:ext cx="573400" cy="576000"/>
            <a:chOff x="1871130" y="1718000"/>
            <a:chExt cx="883711" cy="887718"/>
          </a:xfrm>
          <a:solidFill>
            <a:schemeClr val="bg2">
              <a:lumMod val="75000"/>
            </a:schemeClr>
          </a:solidFill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35E08C64-239D-FF43-9355-C9E5E210F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841" y="1718000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DDB9F787-2AFB-B04B-A97A-936DB28B2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5684" y="1807112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6D9AF1D4-B74A-C14C-ABB1-8DC73362D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841" y="1898000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4C1A0B28-DDEC-D945-8EB8-E1336013A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0770" y="1985754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1D30701D-F4A9-D64D-BB84-A63F9E0E2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1613" y="2073508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483FFA91-6208-CB46-87A1-DABD21F98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6136" y="2161321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85B168E6-453E-7B4F-B93B-B3D500C14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130" y="2245718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25BDE5-4A44-0F40-8F5F-F2095F0C65A8}"/>
              </a:ext>
            </a:extLst>
          </p:cNvPr>
          <p:cNvGrpSpPr>
            <a:grpSpLocks noChangeAspect="1"/>
          </p:cNvGrpSpPr>
          <p:nvPr/>
        </p:nvGrpSpPr>
        <p:grpSpPr>
          <a:xfrm>
            <a:off x="2617316" y="2731957"/>
            <a:ext cx="573400" cy="576000"/>
            <a:chOff x="1871130" y="1718000"/>
            <a:chExt cx="883711" cy="887718"/>
          </a:xfrm>
          <a:solidFill>
            <a:schemeClr val="bg2">
              <a:lumMod val="75000"/>
            </a:schemeClr>
          </a:solidFill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ACE4916E-1CEA-0040-801F-79BB62BB7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841" y="1718000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F41498FE-9018-5E40-9A9F-7D995D9C2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05684" y="1807112"/>
              <a:ext cx="360000" cy="360000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BBCC784B-3491-6347-B198-85431E017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4841" y="1898000"/>
              <a:ext cx="360000" cy="360000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4295F73E-DCDE-6F4A-BA96-1505211FA2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0770" y="1985754"/>
              <a:ext cx="360000" cy="360000"/>
            </a:xfrm>
            <a:prstGeom prst="cub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2CD070DF-596B-AC41-82C6-092F81CCF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41613" y="2073508"/>
              <a:ext cx="360000" cy="3600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B81EECDE-3650-AD46-BE79-6B1B133399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6136" y="2161321"/>
              <a:ext cx="360000" cy="360000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19D05F30-302B-284D-8BF1-62913871E8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71130" y="2245718"/>
              <a:ext cx="360000" cy="360000"/>
            </a:xfrm>
            <a:prstGeom prst="cub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3D94BB-2AB4-A847-8134-847CC603D97B}"/>
              </a:ext>
            </a:extLst>
          </p:cNvPr>
          <p:cNvCxnSpPr>
            <a:cxnSpLocks/>
          </p:cNvCxnSpPr>
          <p:nvPr/>
        </p:nvCxnSpPr>
        <p:spPr>
          <a:xfrm flipV="1">
            <a:off x="1396912" y="1018978"/>
            <a:ext cx="544457" cy="6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0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2810</TotalTime>
  <Words>37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573</cp:revision>
  <dcterms:created xsi:type="dcterms:W3CDTF">2020-10-23T13:09:06Z</dcterms:created>
  <dcterms:modified xsi:type="dcterms:W3CDTF">2020-11-12T20:30:59Z</dcterms:modified>
</cp:coreProperties>
</file>