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44" d="100"/>
          <a:sy n="44" d="100"/>
        </p:scale>
        <p:origin x="24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04390-C75C-814A-9435-7D64A03EDD56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ACA-6217-054F-AFA3-95F8DAD63C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4537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ACA-6217-054F-AFA3-95F8DAD63C4C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578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690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398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918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772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784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868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905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444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78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822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666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EAA53-4114-8549-8042-B4A2E88DDDB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514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>
            <a:extLst>
              <a:ext uri="{FF2B5EF4-FFF2-40B4-BE49-F238E27FC236}">
                <a16:creationId xmlns:a16="http://schemas.microsoft.com/office/drawing/2014/main" id="{E44E384E-FB3A-7542-BF24-7C3E1A20B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64" r="7951"/>
          <a:stretch/>
        </p:blipFill>
        <p:spPr>
          <a:xfrm>
            <a:off x="12459115" y="3983164"/>
            <a:ext cx="2982374" cy="216601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084A633D-45A7-854A-8417-D19326B374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70" r="7951"/>
          <a:stretch/>
        </p:blipFill>
        <p:spPr>
          <a:xfrm>
            <a:off x="9681553" y="3985738"/>
            <a:ext cx="2982377" cy="2163442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4AEC76EC-6D38-C34B-911F-F3436A8EFE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864" r="7951"/>
          <a:stretch/>
        </p:blipFill>
        <p:spPr>
          <a:xfrm>
            <a:off x="12459115" y="1824869"/>
            <a:ext cx="2982374" cy="2166014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8D01B48F-C182-F545-8FC9-DBC3E50B10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970" r="7951"/>
          <a:stretch/>
        </p:blipFill>
        <p:spPr>
          <a:xfrm>
            <a:off x="9681553" y="1827443"/>
            <a:ext cx="2982381" cy="2163440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6B10984F-B6F3-BD43-9858-26EFF30E1F5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075" r="6825"/>
          <a:stretch/>
        </p:blipFill>
        <p:spPr>
          <a:xfrm>
            <a:off x="9645060" y="6997092"/>
            <a:ext cx="3018868" cy="2160870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25428AA3-8512-8A42-AB77-8BBC201E511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075" r="6826"/>
          <a:stretch/>
        </p:blipFill>
        <p:spPr>
          <a:xfrm>
            <a:off x="12459115" y="9157959"/>
            <a:ext cx="3018862" cy="2160871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574F3FC8-83F1-9841-8827-6F4CBB57088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1075" r="6825"/>
          <a:stretch/>
        </p:blipFill>
        <p:spPr>
          <a:xfrm>
            <a:off x="9645060" y="9157961"/>
            <a:ext cx="3018868" cy="2160870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29E19445-FA79-C543-A3D9-7D3918D391C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1075" r="6826"/>
          <a:stretch/>
        </p:blipFill>
        <p:spPr>
          <a:xfrm>
            <a:off x="12459115" y="6997090"/>
            <a:ext cx="3018862" cy="2160871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701A74D8-1403-F44C-9481-4C0A4C3B342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8979" r="6873"/>
          <a:stretch/>
        </p:blipFill>
        <p:spPr>
          <a:xfrm>
            <a:off x="12459115" y="12115798"/>
            <a:ext cx="3017298" cy="2211813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4E154908-B023-8E4A-B44C-5ED50BCC424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8979" r="6875"/>
          <a:stretch/>
        </p:blipFill>
        <p:spPr>
          <a:xfrm>
            <a:off x="9645060" y="14274095"/>
            <a:ext cx="3017277" cy="2211814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B4A848B6-E449-BA4B-9C94-C45CD8A306A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8979" r="6875"/>
          <a:stretch/>
        </p:blipFill>
        <p:spPr>
          <a:xfrm>
            <a:off x="12459115" y="14274093"/>
            <a:ext cx="3017277" cy="2211815"/>
          </a:xfrm>
          <a:prstGeom prst="rect">
            <a:avLst/>
          </a:prstGeom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2DD307E4-92E4-E348-80F8-4A43BE12956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8979" r="6873"/>
          <a:stretch/>
        </p:blipFill>
        <p:spPr>
          <a:xfrm>
            <a:off x="9645060" y="12115800"/>
            <a:ext cx="3017303" cy="2211812"/>
          </a:xfrm>
          <a:prstGeom prst="rect">
            <a:avLst/>
          </a:prstGeo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1F0524CF-0322-4D40-9E90-FAF10A68AA7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10970" r="9679"/>
          <a:stretch/>
        </p:blipFill>
        <p:spPr>
          <a:xfrm>
            <a:off x="6305219" y="3985738"/>
            <a:ext cx="2926417" cy="2163441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9A7E44CC-A502-A44A-AD6B-54CCC70D9597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10970" r="6873"/>
          <a:stretch/>
        </p:blipFill>
        <p:spPr>
          <a:xfrm>
            <a:off x="6305219" y="1827443"/>
            <a:ext cx="3017307" cy="2163440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D86826BD-6B86-704D-85F1-FD2748660A7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11075" r="6873"/>
          <a:stretch/>
        </p:blipFill>
        <p:spPr>
          <a:xfrm>
            <a:off x="3479292" y="3988312"/>
            <a:ext cx="3017312" cy="2160868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2280BF5D-5E90-BD46-A5FC-31723655D7CF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11803" r="6873"/>
          <a:stretch/>
        </p:blipFill>
        <p:spPr>
          <a:xfrm>
            <a:off x="3479292" y="1847701"/>
            <a:ext cx="3017312" cy="2143182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2D36E562-5201-2A44-A6F6-214563784070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11075" r="6873"/>
          <a:stretch/>
        </p:blipFill>
        <p:spPr>
          <a:xfrm>
            <a:off x="6305219" y="6997092"/>
            <a:ext cx="3017301" cy="2160870"/>
          </a:xfrm>
          <a:prstGeom prst="rect">
            <a:avLst/>
          </a:prstGeom>
        </p:spPr>
      </p:pic>
      <p:pic>
        <p:nvPicPr>
          <p:cNvPr id="68" name="圖片 67">
            <a:extLst>
              <a:ext uri="{FF2B5EF4-FFF2-40B4-BE49-F238E27FC236}">
                <a16:creationId xmlns:a16="http://schemas.microsoft.com/office/drawing/2014/main" id="{56296D19-714E-B040-9E16-212A6BF3687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11075" r="6873"/>
          <a:stretch/>
        </p:blipFill>
        <p:spPr>
          <a:xfrm>
            <a:off x="6305219" y="9157961"/>
            <a:ext cx="3017293" cy="2160870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0C6EAADD-0CB9-4E49-9E80-534D986EFB20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11075" r="6873"/>
          <a:stretch/>
        </p:blipFill>
        <p:spPr>
          <a:xfrm>
            <a:off x="3479292" y="9157961"/>
            <a:ext cx="3017312" cy="2160870"/>
          </a:xfrm>
          <a:prstGeom prst="rect">
            <a:avLst/>
          </a:prstGeom>
        </p:spPr>
      </p:pic>
      <p:pic>
        <p:nvPicPr>
          <p:cNvPr id="72" name="圖片 71">
            <a:extLst>
              <a:ext uri="{FF2B5EF4-FFF2-40B4-BE49-F238E27FC236}">
                <a16:creationId xmlns:a16="http://schemas.microsoft.com/office/drawing/2014/main" id="{ACDD15EB-417E-384A-8446-128E8BB1CA3C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t="11623" r="6873"/>
          <a:stretch/>
        </p:blipFill>
        <p:spPr>
          <a:xfrm>
            <a:off x="3479292" y="7010400"/>
            <a:ext cx="3017312" cy="2147561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9955FB15-174E-2943-8D97-D58A4E8532B8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8979" r="6874"/>
          <a:stretch/>
        </p:blipFill>
        <p:spPr>
          <a:xfrm>
            <a:off x="6305219" y="12115800"/>
            <a:ext cx="3017290" cy="2211811"/>
          </a:xfrm>
          <a:prstGeom prst="rect">
            <a:avLst/>
          </a:prstGeom>
        </p:spPr>
      </p:pic>
      <p:pic>
        <p:nvPicPr>
          <p:cNvPr id="76" name="圖片 75">
            <a:extLst>
              <a:ext uri="{FF2B5EF4-FFF2-40B4-BE49-F238E27FC236}">
                <a16:creationId xmlns:a16="http://schemas.microsoft.com/office/drawing/2014/main" id="{DB2A193C-76CE-B34C-9F83-E89C251EF947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8979" r="6874"/>
          <a:stretch/>
        </p:blipFill>
        <p:spPr>
          <a:xfrm>
            <a:off x="6305219" y="14274095"/>
            <a:ext cx="3017284" cy="2211813"/>
          </a:xfrm>
          <a:prstGeom prst="rect">
            <a:avLst/>
          </a:prstGeom>
        </p:spPr>
      </p:pic>
      <p:pic>
        <p:nvPicPr>
          <p:cNvPr id="78" name="圖片 77">
            <a:extLst>
              <a:ext uri="{FF2B5EF4-FFF2-40B4-BE49-F238E27FC236}">
                <a16:creationId xmlns:a16="http://schemas.microsoft.com/office/drawing/2014/main" id="{EA338B9E-1214-8C41-880A-269F6E7E4985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8979" r="6874"/>
          <a:stretch/>
        </p:blipFill>
        <p:spPr>
          <a:xfrm>
            <a:off x="3479303" y="14274097"/>
            <a:ext cx="3017290" cy="2211812"/>
          </a:xfrm>
          <a:prstGeom prst="rect">
            <a:avLst/>
          </a:prstGeom>
        </p:spPr>
      </p:pic>
      <p:pic>
        <p:nvPicPr>
          <p:cNvPr id="80" name="圖片 79">
            <a:extLst>
              <a:ext uri="{FF2B5EF4-FFF2-40B4-BE49-F238E27FC236}">
                <a16:creationId xmlns:a16="http://schemas.microsoft.com/office/drawing/2014/main" id="{5989F19B-0BC3-7D42-B8B5-4B5A9924F7F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t="8978" r="6873"/>
          <a:stretch/>
        </p:blipFill>
        <p:spPr>
          <a:xfrm>
            <a:off x="3479292" y="12115802"/>
            <a:ext cx="3017312" cy="2211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B302312C-62E2-DF4E-AD8F-1D3F179D9EC9}"/>
                  </a:ext>
                </a:extLst>
              </p:cNvPr>
              <p:cNvSpPr txBox="1"/>
              <p:nvPr/>
            </p:nvSpPr>
            <p:spPr>
              <a:xfrm>
                <a:off x="10976240" y="579064"/>
                <a:ext cx="3854133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Marginals in</a:t>
                </a:r>
                <a:br>
                  <a:rPr kumimoji="1"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Gaussianized</a:t>
                </a:r>
                <a:r>
                  <a:rPr kumimoji="1"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Space </a:t>
                </a:r>
                <a14:m>
                  <m:oMath xmlns:m="http://schemas.openxmlformats.org/officeDocument/2006/math">
                    <m:r>
                      <a:rPr kumimoji="1"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</m:oMath>
                </a14:m>
                <a:endParaRPr kumimoji="1"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B302312C-62E2-DF4E-AD8F-1D3F179D9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240" y="579064"/>
                <a:ext cx="3854133" cy="1077218"/>
              </a:xfrm>
              <a:prstGeom prst="rect">
                <a:avLst/>
              </a:prstGeom>
              <a:blipFill>
                <a:blip r:embed="rId27"/>
                <a:stretch>
                  <a:fillRect l="-3618" t="-6977" r="-658" b="-16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3C82012B-9241-274C-BE0F-1D302EA115BA}"/>
                  </a:ext>
                </a:extLst>
              </p:cNvPr>
              <p:cNvSpPr txBox="1"/>
              <p:nvPr/>
            </p:nvSpPr>
            <p:spPr>
              <a:xfrm>
                <a:off x="5545444" y="579064"/>
                <a:ext cx="236693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Marginals in </a:t>
                </a:r>
                <a:br>
                  <a:rPr kumimoji="1"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</a:t>
                </a:r>
                <a14:m>
                  <m:oMath xmlns:m="http://schemas.openxmlformats.org/officeDocument/2006/math">
                    <m:r>
                      <a:rPr kumimoji="1"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kumimoji="1"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3C82012B-9241-274C-BE0F-1D302EA11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444" y="579064"/>
                <a:ext cx="2366930" cy="1077218"/>
              </a:xfrm>
              <a:prstGeom prst="rect">
                <a:avLst/>
              </a:prstGeom>
              <a:blipFill>
                <a:blip r:embed="rId28"/>
                <a:stretch>
                  <a:fillRect l="-5851" t="-6977" r="-5851" b="-16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文字方塊 91">
            <a:extLst>
              <a:ext uri="{FF2B5EF4-FFF2-40B4-BE49-F238E27FC236}">
                <a16:creationId xmlns:a16="http://schemas.microsoft.com/office/drawing/2014/main" id="{DF166C9C-5AA0-DC4D-8B71-C1521BC45CA5}"/>
              </a:ext>
            </a:extLst>
          </p:cNvPr>
          <p:cNvSpPr txBox="1"/>
          <p:nvPr/>
        </p:nvSpPr>
        <p:spPr>
          <a:xfrm>
            <a:off x="2204201" y="3340972"/>
            <a:ext cx="11416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5DC7A8CC-81BF-1346-8DD9-5D60AC47A554}"/>
              </a:ext>
            </a:extLst>
          </p:cNvPr>
          <p:cNvSpPr txBox="1"/>
          <p:nvPr/>
        </p:nvSpPr>
        <p:spPr>
          <a:xfrm>
            <a:off x="2204201" y="8509337"/>
            <a:ext cx="11416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1" lang="en-US" altLang="zh-TW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E7D9B65-F3C9-5048-9775-DC58B52E7633}"/>
              </a:ext>
            </a:extLst>
          </p:cNvPr>
          <p:cNvSpPr txBox="1"/>
          <p:nvPr/>
        </p:nvSpPr>
        <p:spPr>
          <a:xfrm>
            <a:off x="2204201" y="13677701"/>
            <a:ext cx="11416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1" lang="en-US" altLang="zh-TW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67EF97B-7FE8-DE4C-BB1F-835164DDEC10}"/>
              </a:ext>
            </a:extLst>
          </p:cNvPr>
          <p:cNvCxnSpPr>
            <a:cxnSpLocks/>
          </p:cNvCxnSpPr>
          <p:nvPr/>
        </p:nvCxnSpPr>
        <p:spPr>
          <a:xfrm>
            <a:off x="2537037" y="6503885"/>
            <a:ext cx="128880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CCEE7507-51F8-E443-99A2-7B6A79FE9B08}"/>
              </a:ext>
            </a:extLst>
          </p:cNvPr>
          <p:cNvCxnSpPr>
            <a:cxnSpLocks/>
          </p:cNvCxnSpPr>
          <p:nvPr/>
        </p:nvCxnSpPr>
        <p:spPr>
          <a:xfrm>
            <a:off x="9600011" y="1558311"/>
            <a:ext cx="0" cy="1484513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ED9AA702-5CC9-6546-B060-4FEEEF538C36}"/>
              </a:ext>
            </a:extLst>
          </p:cNvPr>
          <p:cNvCxnSpPr>
            <a:cxnSpLocks/>
          </p:cNvCxnSpPr>
          <p:nvPr/>
        </p:nvCxnSpPr>
        <p:spPr>
          <a:xfrm>
            <a:off x="2537037" y="11673535"/>
            <a:ext cx="128880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10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21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佈景主題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Hsin-Ying Lee</dc:creator>
  <cp:lastModifiedBy>Yen-Chi Cheng</cp:lastModifiedBy>
  <cp:revision>5</cp:revision>
  <dcterms:created xsi:type="dcterms:W3CDTF">2020-11-19T00:34:59Z</dcterms:created>
  <dcterms:modified xsi:type="dcterms:W3CDTF">2020-11-23T12:00:35Z</dcterms:modified>
</cp:coreProperties>
</file>