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215995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44" d="100"/>
          <a:sy n="44" d="100"/>
        </p:scale>
        <p:origin x="191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4390-C75C-814A-9435-7D64A03EDD56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ACA-6217-054F-AFA3-95F8DAD63C4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4537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1pPr>
    <a:lvl2pPr marL="69119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2pPr>
    <a:lvl3pPr marL="138239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3pPr>
    <a:lvl4pPr marL="207358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4pPr>
    <a:lvl5pPr marL="276478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5pPr>
    <a:lvl6pPr marL="345597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6pPr>
    <a:lvl7pPr marL="414717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7pPr>
    <a:lvl8pPr marL="4838365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8pPr>
    <a:lvl9pPr marL="5529560" algn="l" defTabSz="1382390" rtl="0" eaLnBrk="1" latinLnBrk="0" hangingPunct="1">
      <a:defRPr sz="1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ACA-6217-054F-AFA3-95F8DAD63C4C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578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AACA-6217-054F-AFA3-95F8DAD63C4C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811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945943"/>
            <a:ext cx="18359596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9454516"/>
            <a:ext cx="16199644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3473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569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958369"/>
            <a:ext cx="4657398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958369"/>
            <a:ext cx="13702199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9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96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4487671"/>
            <a:ext cx="18629590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2046282"/>
            <a:ext cx="18629590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233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4791843"/>
            <a:ext cx="917979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4791843"/>
            <a:ext cx="9179798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9849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58373"/>
            <a:ext cx="18629590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4412664"/>
            <a:ext cx="9137610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6575242"/>
            <a:ext cx="9137610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4412664"/>
            <a:ext cx="9182611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6575242"/>
            <a:ext cx="9182611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3164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530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084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200044"/>
            <a:ext cx="6966409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591766"/>
            <a:ext cx="10934760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400199"/>
            <a:ext cx="6966409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687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200044"/>
            <a:ext cx="6966409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591766"/>
            <a:ext cx="10934760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5400199"/>
            <a:ext cx="6966409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52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958373"/>
            <a:ext cx="18629590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4791843"/>
            <a:ext cx="18629590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AA53-4114-8549-8042-B4A2E88DDDBF}" type="datetimeFigureOut">
              <a:rPr kumimoji="1" lang="zh-TW" altLang="en-US" smtClean="0"/>
              <a:t>2020/11/23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6683952"/>
            <a:ext cx="728984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6683952"/>
            <a:ext cx="485989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EB698-6ED0-2A4F-9FB4-28FF48C9D0F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0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26" Type="http://schemas.openxmlformats.org/officeDocument/2006/relationships/image" Target="../media/image22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5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E44E384E-FB3A-7542-BF24-7C3E1A20B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64" r="7951"/>
          <a:stretch/>
        </p:blipFill>
        <p:spPr>
          <a:xfrm>
            <a:off x="14258546" y="3983165"/>
            <a:ext cx="2982374" cy="216601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084A633D-45A7-854A-8417-D19326B374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70" r="7951"/>
          <a:stretch/>
        </p:blipFill>
        <p:spPr>
          <a:xfrm>
            <a:off x="11480985" y="3985738"/>
            <a:ext cx="2982377" cy="2163442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AEC76EC-6D38-C34B-911F-F3436A8EFE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864" r="7951"/>
          <a:stretch/>
        </p:blipFill>
        <p:spPr>
          <a:xfrm>
            <a:off x="14258546" y="1824869"/>
            <a:ext cx="2982374" cy="2166014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8D01B48F-C182-F545-8FC9-DBC3E50B10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970" r="7951"/>
          <a:stretch/>
        </p:blipFill>
        <p:spPr>
          <a:xfrm>
            <a:off x="11480985" y="1827443"/>
            <a:ext cx="2982381" cy="2163440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6B10984F-B6F3-BD43-9858-26EFF30E1F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075" r="6825"/>
          <a:stretch/>
        </p:blipFill>
        <p:spPr>
          <a:xfrm>
            <a:off x="11444491" y="6997092"/>
            <a:ext cx="3018868" cy="2160870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25428AA3-8512-8A42-AB77-8BBC201E51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1075" r="6826"/>
          <a:stretch/>
        </p:blipFill>
        <p:spPr>
          <a:xfrm>
            <a:off x="14258546" y="9157960"/>
            <a:ext cx="3018862" cy="2160871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574F3FC8-83F1-9841-8827-6F4CBB57088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1075" r="6825"/>
          <a:stretch/>
        </p:blipFill>
        <p:spPr>
          <a:xfrm>
            <a:off x="11444491" y="9157961"/>
            <a:ext cx="3018868" cy="2160870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29E19445-FA79-C543-A3D9-7D3918D391C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1075" r="6826"/>
          <a:stretch/>
        </p:blipFill>
        <p:spPr>
          <a:xfrm>
            <a:off x="14258546" y="6997091"/>
            <a:ext cx="3018862" cy="2160871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701A74D8-1403-F44C-9481-4C0A4C3B342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8979" r="6873"/>
          <a:stretch/>
        </p:blipFill>
        <p:spPr>
          <a:xfrm>
            <a:off x="14258546" y="12115799"/>
            <a:ext cx="3017298" cy="2211813"/>
          </a:xfrm>
          <a:prstGeom prst="rect">
            <a:avLst/>
          </a:prstGeom>
        </p:spPr>
      </p:pic>
      <p:pic>
        <p:nvPicPr>
          <p:cNvPr id="52" name="圖片 51">
            <a:extLst>
              <a:ext uri="{FF2B5EF4-FFF2-40B4-BE49-F238E27FC236}">
                <a16:creationId xmlns:a16="http://schemas.microsoft.com/office/drawing/2014/main" id="{4E154908-B023-8E4A-B44C-5ED50BCC4249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8979" r="6875"/>
          <a:stretch/>
        </p:blipFill>
        <p:spPr>
          <a:xfrm>
            <a:off x="11444492" y="14274095"/>
            <a:ext cx="3017277" cy="2211814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B4A848B6-E449-BA4B-9C94-C45CD8A306A0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8979" r="6875"/>
          <a:stretch/>
        </p:blipFill>
        <p:spPr>
          <a:xfrm>
            <a:off x="14258547" y="14274094"/>
            <a:ext cx="3017277" cy="2211815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2DD307E4-92E4-E348-80F8-4A43BE12956B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8979" r="6873"/>
          <a:stretch/>
        </p:blipFill>
        <p:spPr>
          <a:xfrm>
            <a:off x="11444492" y="12115800"/>
            <a:ext cx="3017303" cy="2211812"/>
          </a:xfrm>
          <a:prstGeom prst="rect">
            <a:avLst/>
          </a:pr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1F0524CF-0322-4D40-9E90-FAF10A68AA7E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0970" r="9679"/>
          <a:stretch/>
        </p:blipFill>
        <p:spPr>
          <a:xfrm>
            <a:off x="8104651" y="3985739"/>
            <a:ext cx="2926417" cy="2163441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9A7E44CC-A502-A44A-AD6B-54CCC70D9597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t="10970" r="6873"/>
          <a:stretch/>
        </p:blipFill>
        <p:spPr>
          <a:xfrm>
            <a:off x="8104651" y="1827443"/>
            <a:ext cx="3017307" cy="216344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D86826BD-6B86-704D-85F1-FD2748660A71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1075" r="6873"/>
          <a:stretch/>
        </p:blipFill>
        <p:spPr>
          <a:xfrm>
            <a:off x="5278723" y="3988312"/>
            <a:ext cx="3017312" cy="2160868"/>
          </a:xfrm>
          <a:prstGeom prst="rect">
            <a:avLst/>
          </a:prstGeom>
        </p:spPr>
      </p:pic>
      <p:pic>
        <p:nvPicPr>
          <p:cNvPr id="64" name="圖片 63">
            <a:extLst>
              <a:ext uri="{FF2B5EF4-FFF2-40B4-BE49-F238E27FC236}">
                <a16:creationId xmlns:a16="http://schemas.microsoft.com/office/drawing/2014/main" id="{2280BF5D-5E90-BD46-A5FC-31723655D7CF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t="11803" r="6873"/>
          <a:stretch/>
        </p:blipFill>
        <p:spPr>
          <a:xfrm>
            <a:off x="5278723" y="1847701"/>
            <a:ext cx="3017312" cy="2143182"/>
          </a:xfrm>
          <a:prstGeom prst="rect">
            <a:avLst/>
          </a:prstGeom>
        </p:spPr>
      </p:pic>
      <p:pic>
        <p:nvPicPr>
          <p:cNvPr id="66" name="圖片 65">
            <a:extLst>
              <a:ext uri="{FF2B5EF4-FFF2-40B4-BE49-F238E27FC236}">
                <a16:creationId xmlns:a16="http://schemas.microsoft.com/office/drawing/2014/main" id="{2D36E562-5201-2A44-A6F6-214563784070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11075" r="6873"/>
          <a:stretch/>
        </p:blipFill>
        <p:spPr>
          <a:xfrm>
            <a:off x="8104651" y="6997092"/>
            <a:ext cx="3017301" cy="2160870"/>
          </a:xfrm>
          <a:prstGeom prst="rect">
            <a:avLst/>
          </a:prstGeom>
        </p:spPr>
      </p:pic>
      <p:pic>
        <p:nvPicPr>
          <p:cNvPr id="68" name="圖片 67">
            <a:extLst>
              <a:ext uri="{FF2B5EF4-FFF2-40B4-BE49-F238E27FC236}">
                <a16:creationId xmlns:a16="http://schemas.microsoft.com/office/drawing/2014/main" id="{56296D19-714E-B040-9E16-212A6BF3687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t="11075" r="6873"/>
          <a:stretch/>
        </p:blipFill>
        <p:spPr>
          <a:xfrm>
            <a:off x="8104651" y="9157961"/>
            <a:ext cx="3017293" cy="216087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0C6EAADD-0CB9-4E49-9E80-534D986EFB2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11075" r="6873"/>
          <a:stretch/>
        </p:blipFill>
        <p:spPr>
          <a:xfrm>
            <a:off x="5278723" y="9157961"/>
            <a:ext cx="3017312" cy="2160870"/>
          </a:xfrm>
          <a:prstGeom prst="rect">
            <a:avLst/>
          </a:prstGeom>
        </p:spPr>
      </p:pic>
      <p:pic>
        <p:nvPicPr>
          <p:cNvPr id="72" name="圖片 71">
            <a:extLst>
              <a:ext uri="{FF2B5EF4-FFF2-40B4-BE49-F238E27FC236}">
                <a16:creationId xmlns:a16="http://schemas.microsoft.com/office/drawing/2014/main" id="{ACDD15EB-417E-384A-8446-128E8BB1CA3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11623" r="6873"/>
          <a:stretch/>
        </p:blipFill>
        <p:spPr>
          <a:xfrm>
            <a:off x="5278723" y="7010401"/>
            <a:ext cx="3017312" cy="2147561"/>
          </a:xfrm>
          <a:prstGeom prst="rect">
            <a:avLst/>
          </a:prstGeom>
        </p:spPr>
      </p:pic>
      <p:pic>
        <p:nvPicPr>
          <p:cNvPr id="74" name="圖片 73">
            <a:extLst>
              <a:ext uri="{FF2B5EF4-FFF2-40B4-BE49-F238E27FC236}">
                <a16:creationId xmlns:a16="http://schemas.microsoft.com/office/drawing/2014/main" id="{9955FB15-174E-2943-8D97-D58A4E8532B8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t="8979" r="6874"/>
          <a:stretch/>
        </p:blipFill>
        <p:spPr>
          <a:xfrm>
            <a:off x="8104650" y="12115801"/>
            <a:ext cx="3017290" cy="2211811"/>
          </a:xfrm>
          <a:prstGeom prst="rect">
            <a:avLst/>
          </a:pr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DB2A193C-76CE-B34C-9F83-E89C251EF947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t="8979" r="6874"/>
          <a:stretch/>
        </p:blipFill>
        <p:spPr>
          <a:xfrm>
            <a:off x="8104650" y="14274096"/>
            <a:ext cx="3017284" cy="2211813"/>
          </a:xfrm>
          <a:prstGeom prst="rect">
            <a:avLst/>
          </a:pr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EA338B9E-1214-8C41-880A-269F6E7E4985}"/>
              </a:ext>
            </a:extLst>
          </p:cNvPr>
          <p:cNvPicPr>
            <a:picLocks noChangeAspect="1"/>
          </p:cNvPicPr>
          <p:nvPr/>
        </p:nvPicPr>
        <p:blipFill rotWithShape="1">
          <a:blip r:embed="rId25"/>
          <a:srcRect t="8979" r="6874"/>
          <a:stretch/>
        </p:blipFill>
        <p:spPr>
          <a:xfrm>
            <a:off x="5278734" y="14274097"/>
            <a:ext cx="3017290" cy="2211812"/>
          </a:xfrm>
          <a:prstGeom prst="rect">
            <a:avLst/>
          </a:pr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5989F19B-0BC3-7D42-B8B5-4B5A9924F7F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t="8978" r="6873"/>
          <a:stretch/>
        </p:blipFill>
        <p:spPr>
          <a:xfrm>
            <a:off x="5278723" y="12115802"/>
            <a:ext cx="3017312" cy="22118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/>
              <p:nvPr/>
            </p:nvSpPr>
            <p:spPr>
              <a:xfrm>
                <a:off x="12775672" y="579064"/>
                <a:ext cx="385413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Marginals in</a:t>
                </a:r>
                <a:b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Gaussianized</a:t>
                </a:r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Space 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kumimoji="1"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B302312C-62E2-DF4E-AD8F-1D3F179D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672" y="579064"/>
                <a:ext cx="3854133" cy="1077218"/>
              </a:xfrm>
              <a:prstGeom prst="rect">
                <a:avLst/>
              </a:prstGeom>
              <a:blipFill>
                <a:blip r:embed="rId27"/>
                <a:stretch>
                  <a:fillRect l="-3630" t="-7059" r="-330" b="-164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/>
              <p:nvPr/>
            </p:nvSpPr>
            <p:spPr>
              <a:xfrm>
                <a:off x="7344875" y="579064"/>
                <a:ext cx="236693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Marginals in </a:t>
                </a:r>
                <a:b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kumimoji="1" lang="en-US" altLang="zh-TW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</a:t>
                </a:r>
                <a14:m>
                  <m:oMath xmlns:m="http://schemas.openxmlformats.org/officeDocument/2006/math">
                    <m:r>
                      <a:rPr kumimoji="1" lang="en-US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kumimoji="1" lang="zh-TW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3C82012B-9241-274C-BE0F-1D302EA1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875" y="579064"/>
                <a:ext cx="2366930" cy="1077218"/>
              </a:xfrm>
              <a:prstGeom prst="rect">
                <a:avLst/>
              </a:prstGeom>
              <a:blipFill>
                <a:blip r:embed="rId28"/>
                <a:stretch>
                  <a:fillRect l="-5914" t="-7059" r="-5914" b="-1647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文字方塊 91">
            <a:extLst>
              <a:ext uri="{FF2B5EF4-FFF2-40B4-BE49-F238E27FC236}">
                <a16:creationId xmlns:a16="http://schemas.microsoft.com/office/drawing/2014/main" id="{DF166C9C-5AA0-DC4D-8B71-C1521BC45CA5}"/>
              </a:ext>
            </a:extLst>
          </p:cNvPr>
          <p:cNvSpPr txBox="1"/>
          <p:nvPr/>
        </p:nvSpPr>
        <p:spPr>
          <a:xfrm>
            <a:off x="4003633" y="3340972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C7A8CC-81BF-1346-8DD9-5D60AC47A554}"/>
              </a:ext>
            </a:extLst>
          </p:cNvPr>
          <p:cNvSpPr txBox="1"/>
          <p:nvPr/>
        </p:nvSpPr>
        <p:spPr>
          <a:xfrm>
            <a:off x="4003633" y="8509337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E7D9B65-F3C9-5048-9775-DC58B52E7633}"/>
              </a:ext>
            </a:extLst>
          </p:cNvPr>
          <p:cNvSpPr txBox="1"/>
          <p:nvPr/>
        </p:nvSpPr>
        <p:spPr>
          <a:xfrm>
            <a:off x="4003633" y="13677701"/>
            <a:ext cx="1141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167EF97B-7FE8-DE4C-BB1F-835164DDEC10}"/>
              </a:ext>
            </a:extLst>
          </p:cNvPr>
          <p:cNvCxnSpPr>
            <a:cxnSpLocks/>
          </p:cNvCxnSpPr>
          <p:nvPr/>
        </p:nvCxnSpPr>
        <p:spPr>
          <a:xfrm>
            <a:off x="4336468" y="6503885"/>
            <a:ext cx="12888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CCEE7507-51F8-E443-99A2-7B6A79FE9B08}"/>
              </a:ext>
            </a:extLst>
          </p:cNvPr>
          <p:cNvCxnSpPr>
            <a:cxnSpLocks/>
          </p:cNvCxnSpPr>
          <p:nvPr/>
        </p:nvCxnSpPr>
        <p:spPr>
          <a:xfrm>
            <a:off x="11399442" y="1558312"/>
            <a:ext cx="0" cy="1484513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D9AA702-5CC9-6546-B060-4FEEEF538C36}"/>
              </a:ext>
            </a:extLst>
          </p:cNvPr>
          <p:cNvCxnSpPr>
            <a:cxnSpLocks/>
          </p:cNvCxnSpPr>
          <p:nvPr/>
        </p:nvCxnSpPr>
        <p:spPr>
          <a:xfrm>
            <a:off x="4336468" y="11673535"/>
            <a:ext cx="12888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0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496C111-916E-7742-ACC4-A6F5AC2CD8CC}"/>
              </a:ext>
            </a:extLst>
          </p:cNvPr>
          <p:cNvGrpSpPr/>
          <p:nvPr/>
        </p:nvGrpSpPr>
        <p:grpSpPr>
          <a:xfrm>
            <a:off x="10864176" y="3846231"/>
            <a:ext cx="12086268" cy="8604167"/>
            <a:chOff x="10864176" y="3846231"/>
            <a:chExt cx="12086268" cy="860416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CC21FB8-E765-504A-9807-88032D5D48B3}"/>
                </a:ext>
              </a:extLst>
            </p:cNvPr>
            <p:cNvSpPr/>
            <p:nvPr/>
          </p:nvSpPr>
          <p:spPr>
            <a:xfrm>
              <a:off x="10864176" y="3846231"/>
              <a:ext cx="12086268" cy="8604167"/>
            </a:xfrm>
            <a:prstGeom prst="roundRect">
              <a:avLst>
                <a:gd name="adj" fmla="val 2422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FAD17DF-36DA-854B-BE5C-056388865E41}"/>
                </a:ext>
              </a:extLst>
            </p:cNvPr>
            <p:cNvGrpSpPr/>
            <p:nvPr/>
          </p:nvGrpSpPr>
          <p:grpSpPr>
            <a:xfrm>
              <a:off x="11047309" y="5051106"/>
              <a:ext cx="11735990" cy="2166015"/>
              <a:chOff x="10144163" y="1953945"/>
              <a:chExt cx="11735990" cy="2166015"/>
            </a:xfrm>
          </p:grpSpPr>
          <p:pic>
            <p:nvPicPr>
              <p:cNvPr id="31" name="圖片 30">
                <a:extLst>
                  <a:ext uri="{FF2B5EF4-FFF2-40B4-BE49-F238E27FC236}">
                    <a16:creationId xmlns:a16="http://schemas.microsoft.com/office/drawing/2014/main" id="{E44E384E-FB3A-7542-BF24-7C3E1A20B2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0864" r="7951"/>
              <a:stretch/>
            </p:blipFill>
            <p:spPr>
              <a:xfrm>
                <a:off x="18897779" y="1953945"/>
                <a:ext cx="2982374" cy="2166015"/>
              </a:xfrm>
              <a:prstGeom prst="rect">
                <a:avLst/>
              </a:prstGeom>
            </p:spPr>
          </p:pic>
          <p:pic>
            <p:nvPicPr>
              <p:cNvPr id="33" name="圖片 32">
                <a:extLst>
                  <a:ext uri="{FF2B5EF4-FFF2-40B4-BE49-F238E27FC236}">
                    <a16:creationId xmlns:a16="http://schemas.microsoft.com/office/drawing/2014/main" id="{084A633D-45A7-854A-8417-D19326B374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0970" r="7951"/>
              <a:stretch/>
            </p:blipFill>
            <p:spPr>
              <a:xfrm>
                <a:off x="15979908" y="1955231"/>
                <a:ext cx="2982377" cy="2163442"/>
              </a:xfrm>
              <a:prstGeom prst="rect">
                <a:avLst/>
              </a:prstGeom>
            </p:spPr>
          </p:pic>
          <p:pic>
            <p:nvPicPr>
              <p:cNvPr id="35" name="圖片 34">
                <a:extLst>
                  <a:ext uri="{FF2B5EF4-FFF2-40B4-BE49-F238E27FC236}">
                    <a16:creationId xmlns:a16="http://schemas.microsoft.com/office/drawing/2014/main" id="{4AEC76EC-6D38-C34B-911F-F3436A8EF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0864" r="7951"/>
              <a:stretch/>
            </p:blipFill>
            <p:spPr>
              <a:xfrm>
                <a:off x="13062039" y="1953945"/>
                <a:ext cx="2982374" cy="2166014"/>
              </a:xfrm>
              <a:prstGeom prst="rect">
                <a:avLst/>
              </a:prstGeom>
            </p:spPr>
          </p:pic>
          <p:pic>
            <p:nvPicPr>
              <p:cNvPr id="37" name="圖片 36">
                <a:extLst>
                  <a:ext uri="{FF2B5EF4-FFF2-40B4-BE49-F238E27FC236}">
                    <a16:creationId xmlns:a16="http://schemas.microsoft.com/office/drawing/2014/main" id="{8D01B48F-C182-F545-8FC9-DBC3E50B10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0970" r="7951"/>
              <a:stretch/>
            </p:blipFill>
            <p:spPr>
              <a:xfrm>
                <a:off x="10144163" y="1955232"/>
                <a:ext cx="2982381" cy="2163440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63CA28-9E9C-8C4F-BA5B-E44491197DA0}"/>
                </a:ext>
              </a:extLst>
            </p:cNvPr>
            <p:cNvGrpSpPr/>
            <p:nvPr/>
          </p:nvGrpSpPr>
          <p:grpSpPr>
            <a:xfrm>
              <a:off x="11029065" y="7589721"/>
              <a:ext cx="11772478" cy="2160871"/>
              <a:chOff x="10144163" y="4492560"/>
              <a:chExt cx="11772478" cy="2160871"/>
            </a:xfrm>
          </p:grpSpPr>
          <p:pic>
            <p:nvPicPr>
              <p:cNvPr id="39" name="圖片 38">
                <a:extLst>
                  <a:ext uri="{FF2B5EF4-FFF2-40B4-BE49-F238E27FC236}">
                    <a16:creationId xmlns:a16="http://schemas.microsoft.com/office/drawing/2014/main" id="{6B10984F-B6F3-BD43-9858-26EFF30E1F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1075" r="6825"/>
              <a:stretch/>
            </p:blipFill>
            <p:spPr>
              <a:xfrm>
                <a:off x="10144163" y="4492560"/>
                <a:ext cx="3018868" cy="2160870"/>
              </a:xfrm>
              <a:prstGeom prst="rect">
                <a:avLst/>
              </a:prstGeom>
            </p:spPr>
          </p:pic>
          <p:pic>
            <p:nvPicPr>
              <p:cNvPr id="41" name="圖片 40">
                <a:extLst>
                  <a:ext uri="{FF2B5EF4-FFF2-40B4-BE49-F238E27FC236}">
                    <a16:creationId xmlns:a16="http://schemas.microsoft.com/office/drawing/2014/main" id="{25428AA3-8512-8A42-AB77-8BBC201E51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t="11075" r="6826"/>
              <a:stretch/>
            </p:blipFill>
            <p:spPr>
              <a:xfrm>
                <a:off x="18897779" y="4492560"/>
                <a:ext cx="3018862" cy="2160871"/>
              </a:xfrm>
              <a:prstGeom prst="rect">
                <a:avLst/>
              </a:prstGeom>
            </p:spPr>
          </p:pic>
          <p:pic>
            <p:nvPicPr>
              <p:cNvPr id="45" name="圖片 44">
                <a:extLst>
                  <a:ext uri="{FF2B5EF4-FFF2-40B4-BE49-F238E27FC236}">
                    <a16:creationId xmlns:a16="http://schemas.microsoft.com/office/drawing/2014/main" id="{574F3FC8-83F1-9841-8827-6F4CBB5708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1075" r="6825"/>
              <a:stretch/>
            </p:blipFill>
            <p:spPr>
              <a:xfrm>
                <a:off x="15979905" y="4492560"/>
                <a:ext cx="3018868" cy="2160870"/>
              </a:xfrm>
              <a:prstGeom prst="rect">
                <a:avLst/>
              </a:prstGeom>
            </p:spPr>
          </p:pic>
          <p:pic>
            <p:nvPicPr>
              <p:cNvPr id="48" name="圖片 47">
                <a:extLst>
                  <a:ext uri="{FF2B5EF4-FFF2-40B4-BE49-F238E27FC236}">
                    <a16:creationId xmlns:a16="http://schemas.microsoft.com/office/drawing/2014/main" id="{29E19445-FA79-C543-A3D9-7D3918D391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11075" r="6826"/>
              <a:stretch/>
            </p:blipFill>
            <p:spPr>
              <a:xfrm>
                <a:off x="13062037" y="4492560"/>
                <a:ext cx="3018862" cy="2160871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246008-75BB-1245-921E-AAC0E98A0A33}"/>
                </a:ext>
              </a:extLst>
            </p:cNvPr>
            <p:cNvGrpSpPr/>
            <p:nvPr/>
          </p:nvGrpSpPr>
          <p:grpSpPr>
            <a:xfrm>
              <a:off x="11029858" y="10071153"/>
              <a:ext cx="11770893" cy="2211815"/>
              <a:chOff x="10144163" y="6973992"/>
              <a:chExt cx="11770893" cy="2211815"/>
            </a:xfrm>
          </p:grpSpPr>
          <p:pic>
            <p:nvPicPr>
              <p:cNvPr id="50" name="圖片 49">
                <a:extLst>
                  <a:ext uri="{FF2B5EF4-FFF2-40B4-BE49-F238E27FC236}">
                    <a16:creationId xmlns:a16="http://schemas.microsoft.com/office/drawing/2014/main" id="{701A74D8-1403-F44C-9481-4C0A4C3B34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t="8979" r="6873"/>
              <a:stretch/>
            </p:blipFill>
            <p:spPr>
              <a:xfrm>
                <a:off x="13062045" y="6973993"/>
                <a:ext cx="3017298" cy="2211813"/>
              </a:xfrm>
              <a:prstGeom prst="rect">
                <a:avLst/>
              </a:prstGeom>
            </p:spPr>
          </p:pic>
          <p:pic>
            <p:nvPicPr>
              <p:cNvPr id="52" name="圖片 51">
                <a:extLst>
                  <a:ext uri="{FF2B5EF4-FFF2-40B4-BE49-F238E27FC236}">
                    <a16:creationId xmlns:a16="http://schemas.microsoft.com/office/drawing/2014/main" id="{4E154908-B023-8E4A-B44C-5ED50BCC42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/>
              <a:srcRect t="8979" r="6875"/>
              <a:stretch/>
            </p:blipFill>
            <p:spPr>
              <a:xfrm>
                <a:off x="15979922" y="6973992"/>
                <a:ext cx="3017277" cy="2211814"/>
              </a:xfrm>
              <a:prstGeom prst="rect">
                <a:avLst/>
              </a:prstGeom>
            </p:spPr>
          </p:pic>
          <p:pic>
            <p:nvPicPr>
              <p:cNvPr id="54" name="圖片 53">
                <a:extLst>
                  <a:ext uri="{FF2B5EF4-FFF2-40B4-BE49-F238E27FC236}">
                    <a16:creationId xmlns:a16="http://schemas.microsoft.com/office/drawing/2014/main" id="{B4A848B6-E449-BA4B-9C94-C45CD8A306A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t="8979" r="6875"/>
              <a:stretch/>
            </p:blipFill>
            <p:spPr>
              <a:xfrm>
                <a:off x="18897779" y="6973992"/>
                <a:ext cx="3017277" cy="2211815"/>
              </a:xfrm>
              <a:prstGeom prst="rect">
                <a:avLst/>
              </a:prstGeom>
            </p:spPr>
          </p:pic>
          <p:pic>
            <p:nvPicPr>
              <p:cNvPr id="56" name="圖片 55">
                <a:extLst>
                  <a:ext uri="{FF2B5EF4-FFF2-40B4-BE49-F238E27FC236}">
                    <a16:creationId xmlns:a16="http://schemas.microsoft.com/office/drawing/2014/main" id="{2DD307E4-92E4-E348-80F8-4A43BE129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t="8979" r="6873"/>
              <a:stretch/>
            </p:blipFill>
            <p:spPr>
              <a:xfrm>
                <a:off x="10144163" y="6973993"/>
                <a:ext cx="3017303" cy="221181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B302312C-62E2-DF4E-AD8F-1D3F179D9EC9}"/>
                    </a:ext>
                  </a:extLst>
                </p:cNvPr>
                <p:cNvSpPr txBox="1"/>
                <p:nvPr/>
              </p:nvSpPr>
              <p:spPr>
                <a:xfrm>
                  <a:off x="15175084" y="3846232"/>
                  <a:ext cx="3480440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</m:oMath>
                  </a14:m>
                  <a:r>
                    <a:rPr kumimoji="1"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Space</a:t>
                  </a:r>
                  <a:br>
                    <a:rPr kumimoji="1"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kumimoji="1"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(with </a:t>
                  </a:r>
                  <a:r>
                    <a:rPr kumimoji="1" lang="en-US" altLang="zh-TW" sz="3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Gaussianized</a:t>
                  </a:r>
                  <a:r>
                    <a:rPr kumimoji="1"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TW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0" name="文字方塊 89">
                  <a:extLst>
                    <a:ext uri="{FF2B5EF4-FFF2-40B4-BE49-F238E27FC236}">
                      <a16:creationId xmlns:a16="http://schemas.microsoft.com/office/drawing/2014/main" id="{B302312C-62E2-DF4E-AD8F-1D3F179D9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5084" y="3846232"/>
                  <a:ext cx="3480440" cy="1077218"/>
                </a:xfrm>
                <a:prstGeom prst="rect">
                  <a:avLst/>
                </a:prstGeom>
                <a:blipFill>
                  <a:blip r:embed="rId15"/>
                  <a:stretch>
                    <a:fillRect l="-3650" t="-7059" r="-4015" b="-16471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DF166C9C-5AA0-DC4D-8B71-C1521BC45CA5}"/>
              </a:ext>
            </a:extLst>
          </p:cNvPr>
          <p:cNvSpPr txBox="1"/>
          <p:nvPr/>
        </p:nvSpPr>
        <p:spPr>
          <a:xfrm>
            <a:off x="-2328365" y="5595504"/>
            <a:ext cx="114165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DC7A8CC-81BF-1346-8DD9-5D60AC47A554}"/>
              </a:ext>
            </a:extLst>
          </p:cNvPr>
          <p:cNvSpPr txBox="1"/>
          <p:nvPr/>
        </p:nvSpPr>
        <p:spPr>
          <a:xfrm>
            <a:off x="-2328365" y="8131547"/>
            <a:ext cx="1141659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D80E03-B048-F94C-9F39-98023A4940E8}"/>
              </a:ext>
            </a:extLst>
          </p:cNvPr>
          <p:cNvGrpSpPr/>
          <p:nvPr/>
        </p:nvGrpSpPr>
        <p:grpSpPr>
          <a:xfrm>
            <a:off x="-1136676" y="3846231"/>
            <a:ext cx="11844000" cy="8604167"/>
            <a:chOff x="-1136676" y="3846231"/>
            <a:chExt cx="11844000" cy="8604167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F3ABBF27-32CB-3944-8CD0-7B58211D09AD}"/>
                </a:ext>
              </a:extLst>
            </p:cNvPr>
            <p:cNvSpPr/>
            <p:nvPr/>
          </p:nvSpPr>
          <p:spPr>
            <a:xfrm>
              <a:off x="-1136676" y="3846231"/>
              <a:ext cx="11844000" cy="8604167"/>
            </a:xfrm>
            <a:prstGeom prst="roundRect">
              <a:avLst>
                <a:gd name="adj" fmla="val 24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3C82012B-9241-274C-BE0F-1D302EA115BA}"/>
                    </a:ext>
                  </a:extLst>
                </p:cNvPr>
                <p:cNvSpPr txBox="1"/>
                <p:nvPr/>
              </p:nvSpPr>
              <p:spPr>
                <a:xfrm>
                  <a:off x="2618725" y="3846232"/>
                  <a:ext cx="4472873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kumimoji="1" lang="en-US" altLang="zh-TW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kumimoji="1"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Space</a:t>
                  </a:r>
                </a:p>
                <a:p>
                  <a:pPr algn="ctr"/>
                  <a:r>
                    <a:rPr kumimoji="1"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(w/o </a:t>
                  </a:r>
                  <a:r>
                    <a:rPr kumimoji="1" lang="en-US" altLang="zh-TW" sz="320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Gaussianized</a:t>
                  </a:r>
                  <a:r>
                    <a:rPr kumimoji="1" lang="en-US" altLang="zh-TW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kumimoji="1" lang="zh-TW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3C82012B-9241-274C-BE0F-1D302EA11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725" y="3846232"/>
                  <a:ext cx="4472873" cy="1077218"/>
                </a:xfrm>
                <a:prstGeom prst="rect">
                  <a:avLst/>
                </a:prstGeom>
                <a:blipFill>
                  <a:blip r:embed="rId16"/>
                  <a:stretch>
                    <a:fillRect t="-7059" b="-16471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1F0524CF-0322-4D40-9E90-FAF10A68AA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10970" r="9679"/>
            <a:stretch/>
          </p:blipFill>
          <p:spPr>
            <a:xfrm>
              <a:off x="7644207" y="5052393"/>
              <a:ext cx="2926417" cy="2163441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9A7E44CC-A502-A44A-AD6B-54CCC70D95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10970" r="6873"/>
            <a:stretch/>
          </p:blipFill>
          <p:spPr>
            <a:xfrm>
              <a:off x="1899504" y="5052393"/>
              <a:ext cx="3017307" cy="2163440"/>
            </a:xfrm>
            <a:prstGeom prst="rect">
              <a:avLst/>
            </a:prstGeom>
          </p:spPr>
        </p:pic>
        <p:pic>
          <p:nvPicPr>
            <p:cNvPr id="62" name="圖片 61">
              <a:extLst>
                <a:ext uri="{FF2B5EF4-FFF2-40B4-BE49-F238E27FC236}">
                  <a16:creationId xmlns:a16="http://schemas.microsoft.com/office/drawing/2014/main" id="{D86826BD-6B86-704D-85F1-FD2748660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11075" r="6873"/>
            <a:stretch/>
          </p:blipFill>
          <p:spPr>
            <a:xfrm>
              <a:off x="4771853" y="5053679"/>
              <a:ext cx="3017312" cy="2160868"/>
            </a:xfrm>
            <a:prstGeom prst="rect">
              <a:avLst/>
            </a:prstGeom>
          </p:spPr>
        </p:pic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2280BF5D-5E90-BD46-A5FC-31723655D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11803" r="6873"/>
            <a:stretch/>
          </p:blipFill>
          <p:spPr>
            <a:xfrm>
              <a:off x="-972850" y="5062522"/>
              <a:ext cx="3017312" cy="2143182"/>
            </a:xfrm>
            <a:prstGeom prst="rect">
              <a:avLst/>
            </a:prstGeom>
          </p:spPr>
        </p:pic>
        <p:pic>
          <p:nvPicPr>
            <p:cNvPr id="66" name="圖片 65">
              <a:extLst>
                <a:ext uri="{FF2B5EF4-FFF2-40B4-BE49-F238E27FC236}">
                  <a16:creationId xmlns:a16="http://schemas.microsoft.com/office/drawing/2014/main" id="{2D36E562-5201-2A44-A6F6-214563784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t="11075" r="6873"/>
            <a:stretch/>
          </p:blipFill>
          <p:spPr>
            <a:xfrm>
              <a:off x="1854068" y="7589721"/>
              <a:ext cx="3017301" cy="2160870"/>
            </a:xfrm>
            <a:prstGeom prst="rect">
              <a:avLst/>
            </a:prstGeom>
          </p:spPr>
        </p:pic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56296D19-714E-B040-9E16-212A6BF36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t="11075" r="6873"/>
            <a:stretch/>
          </p:blipFill>
          <p:spPr>
            <a:xfrm>
              <a:off x="7598769" y="7589721"/>
              <a:ext cx="3017293" cy="2160870"/>
            </a:xfrm>
            <a:prstGeom prst="rect">
              <a:avLst/>
            </a:prstGeom>
          </p:spPr>
        </p:pic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0C6EAADD-0CB9-4E49-9E80-534D986EFB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/>
            <a:srcRect t="11075" r="6873"/>
            <a:stretch/>
          </p:blipFill>
          <p:spPr>
            <a:xfrm>
              <a:off x="4726413" y="7589721"/>
              <a:ext cx="3017312" cy="2160870"/>
            </a:xfrm>
            <a:prstGeom prst="rect">
              <a:avLst/>
            </a:prstGeom>
          </p:spPr>
        </p:pic>
        <p:pic>
          <p:nvPicPr>
            <p:cNvPr id="72" name="圖片 71">
              <a:extLst>
                <a:ext uri="{FF2B5EF4-FFF2-40B4-BE49-F238E27FC236}">
                  <a16:creationId xmlns:a16="http://schemas.microsoft.com/office/drawing/2014/main" id="{ACDD15EB-417E-384A-8446-128E8BB1C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/>
            <a:srcRect t="11623" r="6873"/>
            <a:stretch/>
          </p:blipFill>
          <p:spPr>
            <a:xfrm>
              <a:off x="-1018288" y="7596376"/>
              <a:ext cx="3017312" cy="2147561"/>
            </a:xfrm>
            <a:prstGeom prst="rect">
              <a:avLst/>
            </a:prstGeom>
          </p:spPr>
        </p:pic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9955FB15-174E-2943-8D97-D58A4E8532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/>
            <a:srcRect t="8979" r="6874"/>
            <a:stretch/>
          </p:blipFill>
          <p:spPr>
            <a:xfrm>
              <a:off x="1854083" y="10071155"/>
              <a:ext cx="3017290" cy="2211811"/>
            </a:xfrm>
            <a:prstGeom prst="rect">
              <a:avLst/>
            </a:prstGeom>
          </p:spPr>
        </p:pic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DB2A193C-76CE-B34C-9F83-E89C251EF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t="8979" r="6874"/>
            <a:stretch/>
          </p:blipFill>
          <p:spPr>
            <a:xfrm>
              <a:off x="7598773" y="10071154"/>
              <a:ext cx="3017284" cy="2211813"/>
            </a:xfrm>
            <a:prstGeom prst="rect">
              <a:avLst/>
            </a:prstGeom>
          </p:spPr>
        </p:pic>
        <p:pic>
          <p:nvPicPr>
            <p:cNvPr id="78" name="圖片 77">
              <a:extLst>
                <a:ext uri="{FF2B5EF4-FFF2-40B4-BE49-F238E27FC236}">
                  <a16:creationId xmlns:a16="http://schemas.microsoft.com/office/drawing/2014/main" id="{EA338B9E-1214-8C41-880A-269F6E7E49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/>
            <a:srcRect t="8979" r="6874"/>
            <a:stretch/>
          </p:blipFill>
          <p:spPr>
            <a:xfrm>
              <a:off x="4726428" y="10071154"/>
              <a:ext cx="3017290" cy="2211812"/>
            </a:xfrm>
            <a:prstGeom prst="rect">
              <a:avLst/>
            </a:prstGeom>
          </p:spPr>
        </p:pic>
        <p:pic>
          <p:nvPicPr>
            <p:cNvPr id="80" name="圖片 79">
              <a:extLst>
                <a:ext uri="{FF2B5EF4-FFF2-40B4-BE49-F238E27FC236}">
                  <a16:creationId xmlns:a16="http://schemas.microsoft.com/office/drawing/2014/main" id="{5989F19B-0BC3-7D42-B8B5-4B5A9924F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8"/>
            <a:srcRect t="8978" r="6873"/>
            <a:stretch/>
          </p:blipFill>
          <p:spPr>
            <a:xfrm>
              <a:off x="-1018284" y="10071155"/>
              <a:ext cx="3017312" cy="2211810"/>
            </a:xfrm>
            <a:prstGeom prst="rect">
              <a:avLst/>
            </a:prstGeom>
          </p:spPr>
        </p:pic>
      </p:grp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E7D9B65-F3C9-5048-9775-DC58B52E7633}"/>
              </a:ext>
            </a:extLst>
          </p:cNvPr>
          <p:cNvSpPr txBox="1"/>
          <p:nvPr/>
        </p:nvSpPr>
        <p:spPr>
          <a:xfrm>
            <a:off x="-2328365" y="10638451"/>
            <a:ext cx="1141659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1" lang="en-US" altLang="zh-TW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ED9AA702-5CC9-6546-B060-4FEEEF538C36}"/>
              </a:ext>
            </a:extLst>
          </p:cNvPr>
          <p:cNvCxnSpPr>
            <a:cxnSpLocks/>
          </p:cNvCxnSpPr>
          <p:nvPr/>
        </p:nvCxnSpPr>
        <p:spPr>
          <a:xfrm>
            <a:off x="-1086738" y="9908077"/>
            <a:ext cx="23940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101">
            <a:extLst>
              <a:ext uri="{FF2B5EF4-FFF2-40B4-BE49-F238E27FC236}">
                <a16:creationId xmlns:a16="http://schemas.microsoft.com/office/drawing/2014/main" id="{E3483D5F-CC71-D54F-8124-149D26FBFE10}"/>
              </a:ext>
            </a:extLst>
          </p:cNvPr>
          <p:cNvCxnSpPr>
            <a:cxnSpLocks/>
          </p:cNvCxnSpPr>
          <p:nvPr/>
        </p:nvCxnSpPr>
        <p:spPr>
          <a:xfrm>
            <a:off x="-1086738" y="7353745"/>
            <a:ext cx="23940000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8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46</Words>
  <Application>Microsoft Macintosh PowerPoint</Application>
  <PresentationFormat>Custom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Hsin-Ying Lee</dc:creator>
  <cp:lastModifiedBy>Yen-Chi Cheng</cp:lastModifiedBy>
  <cp:revision>30</cp:revision>
  <dcterms:created xsi:type="dcterms:W3CDTF">2020-11-19T00:34:59Z</dcterms:created>
  <dcterms:modified xsi:type="dcterms:W3CDTF">2020-11-23T14:27:13Z</dcterms:modified>
</cp:coreProperties>
</file>