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215995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87"/>
  </p:normalViewPr>
  <p:slideViewPr>
    <p:cSldViewPr snapToGrid="0" snapToObjects="1">
      <p:cViewPr varScale="1">
        <p:scale>
          <a:sx n="45" d="100"/>
          <a:sy n="45" d="100"/>
        </p:scale>
        <p:origin x="1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4390-C75C-814A-9435-7D64A03EDD56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ACA-6217-054F-AFA3-95F8DAD63C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45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7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11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63750" y="1143000"/>
            <a:ext cx="27305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459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945943"/>
            <a:ext cx="18359596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9454516"/>
            <a:ext cx="16199644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7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569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958369"/>
            <a:ext cx="4657398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958369"/>
            <a:ext cx="13702199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9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6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487671"/>
            <a:ext cx="18629590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2046282"/>
            <a:ext cx="18629590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33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791843"/>
            <a:ext cx="917979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791843"/>
            <a:ext cx="917979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58373"/>
            <a:ext cx="1862959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412664"/>
            <a:ext cx="9137610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6575242"/>
            <a:ext cx="9137610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412664"/>
            <a:ext cx="918261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6575242"/>
            <a:ext cx="9182611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16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53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84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200044"/>
            <a:ext cx="6966409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591766"/>
            <a:ext cx="10934760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400199"/>
            <a:ext cx="6966409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68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200044"/>
            <a:ext cx="6966409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591766"/>
            <a:ext cx="10934760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400199"/>
            <a:ext cx="6966409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5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958373"/>
            <a:ext cx="1862959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791843"/>
            <a:ext cx="1862959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6683952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0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E44E384E-FB3A-7542-BF24-7C3E1A20B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4" r="7951"/>
          <a:stretch/>
        </p:blipFill>
        <p:spPr>
          <a:xfrm>
            <a:off x="14258546" y="3983165"/>
            <a:ext cx="2982374" cy="216601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84A633D-45A7-854A-8417-D19326B37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70" r="7951"/>
          <a:stretch/>
        </p:blipFill>
        <p:spPr>
          <a:xfrm>
            <a:off x="11480985" y="3985738"/>
            <a:ext cx="2982377" cy="21634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AEC76EC-6D38-C34B-911F-F3436A8E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64" r="7951"/>
          <a:stretch/>
        </p:blipFill>
        <p:spPr>
          <a:xfrm>
            <a:off x="14258546" y="1824869"/>
            <a:ext cx="2982374" cy="216601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D01B48F-C182-F545-8FC9-DBC3E50B10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70" r="7951"/>
          <a:stretch/>
        </p:blipFill>
        <p:spPr>
          <a:xfrm>
            <a:off x="11480985" y="1827443"/>
            <a:ext cx="2982381" cy="216344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10984F-B6F3-BD43-9858-26EFF30E1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075" r="6825"/>
          <a:stretch/>
        </p:blipFill>
        <p:spPr>
          <a:xfrm>
            <a:off x="11444491" y="6997092"/>
            <a:ext cx="3018868" cy="216087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5428AA3-8512-8A42-AB77-8BBC201E51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075" r="6826"/>
          <a:stretch/>
        </p:blipFill>
        <p:spPr>
          <a:xfrm>
            <a:off x="14258546" y="9157960"/>
            <a:ext cx="3018862" cy="2160871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574F3FC8-83F1-9841-8827-6F4CBB5708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075" r="6825"/>
          <a:stretch/>
        </p:blipFill>
        <p:spPr>
          <a:xfrm>
            <a:off x="11444491" y="9157961"/>
            <a:ext cx="3018868" cy="21608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9E19445-FA79-C543-A3D9-7D3918D391C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075" r="6826"/>
          <a:stretch/>
        </p:blipFill>
        <p:spPr>
          <a:xfrm>
            <a:off x="14258546" y="6997091"/>
            <a:ext cx="3018862" cy="216087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701A74D8-1403-F44C-9481-4C0A4C3B34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979" r="6873"/>
          <a:stretch/>
        </p:blipFill>
        <p:spPr>
          <a:xfrm>
            <a:off x="14258546" y="12115799"/>
            <a:ext cx="3017298" cy="2211813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4E154908-B023-8E4A-B44C-5ED50BCC42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979" r="6875"/>
          <a:stretch/>
        </p:blipFill>
        <p:spPr>
          <a:xfrm>
            <a:off x="11444492" y="14274095"/>
            <a:ext cx="3017277" cy="2211814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B4A848B6-E449-BA4B-9C94-C45CD8A306A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979" r="6875"/>
          <a:stretch/>
        </p:blipFill>
        <p:spPr>
          <a:xfrm>
            <a:off x="14258547" y="14274094"/>
            <a:ext cx="3017277" cy="2211815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2DD307E4-92E4-E348-80F8-4A43BE12956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979" r="6873"/>
          <a:stretch/>
        </p:blipFill>
        <p:spPr>
          <a:xfrm>
            <a:off x="11444492" y="12115800"/>
            <a:ext cx="3017303" cy="2211812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1F0524CF-0322-4D40-9E90-FAF10A68AA7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0970" r="9679"/>
          <a:stretch/>
        </p:blipFill>
        <p:spPr>
          <a:xfrm>
            <a:off x="8104651" y="3985739"/>
            <a:ext cx="2926417" cy="2163441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9A7E44CC-A502-A44A-AD6B-54CCC70D95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0970" r="6873"/>
          <a:stretch/>
        </p:blipFill>
        <p:spPr>
          <a:xfrm>
            <a:off x="8104651" y="1827443"/>
            <a:ext cx="3017307" cy="216344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D86826BD-6B86-704D-85F1-FD2748660A7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1075" r="6873"/>
          <a:stretch/>
        </p:blipFill>
        <p:spPr>
          <a:xfrm>
            <a:off x="5278723" y="3988312"/>
            <a:ext cx="3017312" cy="2160868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280BF5D-5E90-BD46-A5FC-31723655D7C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1803" r="6873"/>
          <a:stretch/>
        </p:blipFill>
        <p:spPr>
          <a:xfrm>
            <a:off x="5278723" y="1847701"/>
            <a:ext cx="3017312" cy="2143182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2D36E562-5201-2A44-A6F6-21456378407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1075" r="6873"/>
          <a:stretch/>
        </p:blipFill>
        <p:spPr>
          <a:xfrm>
            <a:off x="8104651" y="6997092"/>
            <a:ext cx="3017301" cy="2160870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56296D19-714E-B040-9E16-212A6BF3687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11075" r="6873"/>
          <a:stretch/>
        </p:blipFill>
        <p:spPr>
          <a:xfrm>
            <a:off x="8104651" y="9157961"/>
            <a:ext cx="3017293" cy="216087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0C6EAADD-0CB9-4E49-9E80-534D986EFB2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1075" r="6873"/>
          <a:stretch/>
        </p:blipFill>
        <p:spPr>
          <a:xfrm>
            <a:off x="5278723" y="9157961"/>
            <a:ext cx="3017312" cy="2160870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ACDD15EB-417E-384A-8446-128E8BB1CA3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11623" r="6873"/>
          <a:stretch/>
        </p:blipFill>
        <p:spPr>
          <a:xfrm>
            <a:off x="5278723" y="7010401"/>
            <a:ext cx="3017312" cy="2147561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9955FB15-174E-2943-8D97-D58A4E8532B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8979" r="6874"/>
          <a:stretch/>
        </p:blipFill>
        <p:spPr>
          <a:xfrm>
            <a:off x="8104650" y="12115801"/>
            <a:ext cx="3017290" cy="2211811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DB2A193C-76CE-B34C-9F83-E89C251EF94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8979" r="6874"/>
          <a:stretch/>
        </p:blipFill>
        <p:spPr>
          <a:xfrm>
            <a:off x="8104650" y="14274096"/>
            <a:ext cx="3017284" cy="2211813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EA338B9E-1214-8C41-880A-269F6E7E498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8979" r="6874"/>
          <a:stretch/>
        </p:blipFill>
        <p:spPr>
          <a:xfrm>
            <a:off x="5278734" y="14274097"/>
            <a:ext cx="3017290" cy="2211812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5989F19B-0BC3-7D42-B8B5-4B5A9924F7F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8978" r="6873"/>
          <a:stretch/>
        </p:blipFill>
        <p:spPr>
          <a:xfrm>
            <a:off x="5278723" y="12115802"/>
            <a:ext cx="3017312" cy="2211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/>
              <p:nvPr/>
            </p:nvSpPr>
            <p:spPr>
              <a:xfrm>
                <a:off x="12775672" y="579064"/>
                <a:ext cx="385413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Marginals in</a:t>
                </a:r>
                <a:b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Gaussianized</a:t>
                </a:r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Space 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672" y="579064"/>
                <a:ext cx="3854133" cy="1077218"/>
              </a:xfrm>
              <a:prstGeom prst="rect">
                <a:avLst/>
              </a:prstGeom>
              <a:blipFill>
                <a:blip r:embed="rId27"/>
                <a:stretch>
                  <a:fillRect l="-3630" t="-7059" r="-330" b="-164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/>
              <p:nvPr/>
            </p:nvSpPr>
            <p:spPr>
              <a:xfrm>
                <a:off x="7344875" y="579064"/>
                <a:ext cx="236693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Marginals in </a:t>
                </a:r>
                <a:b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75" y="579064"/>
                <a:ext cx="2366930" cy="1077218"/>
              </a:xfrm>
              <a:prstGeom prst="rect">
                <a:avLst/>
              </a:prstGeom>
              <a:blipFill>
                <a:blip r:embed="rId28"/>
                <a:stretch>
                  <a:fillRect l="-5914" t="-7059" r="-5914" b="-164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166C9C-5AA0-DC4D-8B71-C1521BC45CA5}"/>
              </a:ext>
            </a:extLst>
          </p:cNvPr>
          <p:cNvSpPr txBox="1"/>
          <p:nvPr/>
        </p:nvSpPr>
        <p:spPr>
          <a:xfrm>
            <a:off x="4003633" y="3340972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C7A8CC-81BF-1346-8DD9-5D60AC47A554}"/>
              </a:ext>
            </a:extLst>
          </p:cNvPr>
          <p:cNvSpPr txBox="1"/>
          <p:nvPr/>
        </p:nvSpPr>
        <p:spPr>
          <a:xfrm>
            <a:off x="4003633" y="8509337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E7D9B65-F3C9-5048-9775-DC58B52E7633}"/>
              </a:ext>
            </a:extLst>
          </p:cNvPr>
          <p:cNvSpPr txBox="1"/>
          <p:nvPr/>
        </p:nvSpPr>
        <p:spPr>
          <a:xfrm>
            <a:off x="4003633" y="13677701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67EF97B-7FE8-DE4C-BB1F-835164DDEC10}"/>
              </a:ext>
            </a:extLst>
          </p:cNvPr>
          <p:cNvCxnSpPr>
            <a:cxnSpLocks/>
          </p:cNvCxnSpPr>
          <p:nvPr/>
        </p:nvCxnSpPr>
        <p:spPr>
          <a:xfrm>
            <a:off x="4336468" y="6503885"/>
            <a:ext cx="12888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CEE7507-51F8-E443-99A2-7B6A79FE9B08}"/>
              </a:ext>
            </a:extLst>
          </p:cNvPr>
          <p:cNvCxnSpPr>
            <a:cxnSpLocks/>
          </p:cNvCxnSpPr>
          <p:nvPr/>
        </p:nvCxnSpPr>
        <p:spPr>
          <a:xfrm>
            <a:off x="11399442" y="1558312"/>
            <a:ext cx="0" cy="148451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D9AA702-5CC9-6546-B060-4FEEEF538C36}"/>
              </a:ext>
            </a:extLst>
          </p:cNvPr>
          <p:cNvCxnSpPr>
            <a:cxnSpLocks/>
          </p:cNvCxnSpPr>
          <p:nvPr/>
        </p:nvCxnSpPr>
        <p:spPr>
          <a:xfrm>
            <a:off x="4336468" y="11673535"/>
            <a:ext cx="12888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CC21FB8-E765-504A-9807-88032D5D48B3}"/>
              </a:ext>
            </a:extLst>
          </p:cNvPr>
          <p:cNvSpPr/>
          <p:nvPr/>
        </p:nvSpPr>
        <p:spPr>
          <a:xfrm>
            <a:off x="10539404" y="3073303"/>
            <a:ext cx="5652000" cy="13420154"/>
          </a:xfrm>
          <a:prstGeom prst="roundRect">
            <a:avLst>
              <a:gd name="adj" fmla="val 242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A1DABE-F299-7E4E-BD41-030D650C6C85}"/>
              </a:ext>
            </a:extLst>
          </p:cNvPr>
          <p:cNvGrpSpPr/>
          <p:nvPr/>
        </p:nvGrpSpPr>
        <p:grpSpPr>
          <a:xfrm>
            <a:off x="10606162" y="3672477"/>
            <a:ext cx="5536598" cy="4122042"/>
            <a:chOff x="10938669" y="3672477"/>
            <a:chExt cx="5536598" cy="4122042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44E384E-FB3A-7542-BF24-7C3E1A20B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4" t="9202" r="8598" b="5910"/>
            <a:stretch/>
          </p:blipFill>
          <p:spPr>
            <a:xfrm>
              <a:off x="13696067" y="5731719"/>
              <a:ext cx="2779200" cy="2062800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84A633D-45A7-854A-8417-D19326B37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8" t="9463" r="9074" b="5648"/>
            <a:stretch/>
          </p:blipFill>
          <p:spPr>
            <a:xfrm>
              <a:off x="13696067" y="3672477"/>
              <a:ext cx="2779200" cy="206280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4AEC76EC-6D38-C34B-911F-F3436A8EF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34" t="9410" r="7988" b="5702"/>
            <a:stretch/>
          </p:blipFill>
          <p:spPr>
            <a:xfrm>
              <a:off x="10938669" y="5731719"/>
              <a:ext cx="2779200" cy="2062800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D01B48F-C182-F545-8FC9-DBC3E50B1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24" t="9153" r="8498" b="5959"/>
            <a:stretch/>
          </p:blipFill>
          <p:spPr>
            <a:xfrm>
              <a:off x="10938669" y="3672477"/>
              <a:ext cx="2779200" cy="2062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EF298B-8F87-1747-A777-950A88DFFC37}"/>
              </a:ext>
            </a:extLst>
          </p:cNvPr>
          <p:cNvGrpSpPr/>
          <p:nvPr/>
        </p:nvGrpSpPr>
        <p:grpSpPr>
          <a:xfrm>
            <a:off x="10606162" y="7968931"/>
            <a:ext cx="5536598" cy="4120576"/>
            <a:chOff x="10938669" y="7968931"/>
            <a:chExt cx="5536598" cy="4120576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6B10984F-B6F3-BD43-9858-26EFF30E1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24" t="10281" r="8498" b="4830"/>
            <a:stretch/>
          </p:blipFill>
          <p:spPr>
            <a:xfrm>
              <a:off x="10938669" y="7968931"/>
              <a:ext cx="2779200" cy="2062800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25428AA3-8512-8A42-AB77-8BBC201E5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549" t="9776" r="7674" b="5335"/>
            <a:stretch/>
          </p:blipFill>
          <p:spPr>
            <a:xfrm>
              <a:off x="13696067" y="10026707"/>
              <a:ext cx="2779200" cy="2062800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574F3FC8-83F1-9841-8827-6F4CBB570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547" t="9776" r="7675" b="5335"/>
            <a:stretch/>
          </p:blipFill>
          <p:spPr>
            <a:xfrm>
              <a:off x="13696067" y="7968931"/>
              <a:ext cx="2779200" cy="206280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9E19445-FA79-C543-A3D9-7D3918D39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369" t="9761" r="7854" b="5350"/>
            <a:stretch/>
          </p:blipFill>
          <p:spPr>
            <a:xfrm>
              <a:off x="10938669" y="10026707"/>
              <a:ext cx="2779200" cy="2062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5B19E-67DF-D645-938A-5DBEFB823BDF}"/>
              </a:ext>
            </a:extLst>
          </p:cNvPr>
          <p:cNvGrpSpPr/>
          <p:nvPr/>
        </p:nvGrpSpPr>
        <p:grpSpPr>
          <a:xfrm>
            <a:off x="10606162" y="12267174"/>
            <a:ext cx="5536598" cy="4109818"/>
            <a:chOff x="10938669" y="12267174"/>
            <a:chExt cx="5536598" cy="4109818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701A74D8-1403-F44C-9481-4C0A4C3B3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579" t="9831" r="7643" b="5280"/>
            <a:stretch/>
          </p:blipFill>
          <p:spPr>
            <a:xfrm>
              <a:off x="13696067" y="12267174"/>
              <a:ext cx="2779200" cy="2062800"/>
            </a:xfrm>
            <a:prstGeom prst="rect">
              <a:avLst/>
            </a:prstGeom>
          </p:spPr>
        </p:pic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E154908-B023-8E4A-B44C-5ED50BCC4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574" t="9658" r="7650" b="5453"/>
            <a:stretch/>
          </p:blipFill>
          <p:spPr>
            <a:xfrm>
              <a:off x="10938669" y="14314192"/>
              <a:ext cx="2779200" cy="2062800"/>
            </a:xfrm>
            <a:prstGeom prst="rect">
              <a:avLst/>
            </a:prstGeom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B4A848B6-E449-BA4B-9C94-C45CD8A30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573" t="9415" r="7651" b="5697"/>
            <a:stretch/>
          </p:blipFill>
          <p:spPr>
            <a:xfrm>
              <a:off x="13696067" y="14314192"/>
              <a:ext cx="2779200" cy="2062800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2DD307E4-92E4-E348-80F8-4A43BE129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724" t="9603" r="8498" b="5508"/>
            <a:stretch/>
          </p:blipFill>
          <p:spPr>
            <a:xfrm>
              <a:off x="10938669" y="12267174"/>
              <a:ext cx="2779200" cy="20628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/>
              <p:nvPr/>
            </p:nvSpPr>
            <p:spPr>
              <a:xfrm>
                <a:off x="12262442" y="3023428"/>
                <a:ext cx="2239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Space</a:t>
                </a:r>
                <a:b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(with </a:t>
                </a:r>
                <a:r>
                  <a:rPr kumimoji="1"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Gaussianized</a:t>
                </a:r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442" y="3023428"/>
                <a:ext cx="2239716" cy="707886"/>
              </a:xfrm>
              <a:prstGeom prst="rect">
                <a:avLst/>
              </a:prstGeom>
              <a:blipFill>
                <a:blip r:embed="rId15"/>
                <a:stretch>
                  <a:fillRect l="-2273" t="-5455" r="-2841" b="-1454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ABBF27-32CB-3944-8CD0-7B58211D09AD}"/>
              </a:ext>
            </a:extLst>
          </p:cNvPr>
          <p:cNvSpPr/>
          <p:nvPr/>
        </p:nvSpPr>
        <p:spPr>
          <a:xfrm>
            <a:off x="4854509" y="3073303"/>
            <a:ext cx="5616000" cy="13392000"/>
          </a:xfrm>
          <a:prstGeom prst="roundRect">
            <a:avLst>
              <a:gd name="adj" fmla="val 24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166C9C-5AA0-DC4D-8B71-C1521BC45CA5}"/>
              </a:ext>
            </a:extLst>
          </p:cNvPr>
          <p:cNvSpPr txBox="1"/>
          <p:nvPr/>
        </p:nvSpPr>
        <p:spPr>
          <a:xfrm rot="16200000">
            <a:off x="3652908" y="5587038"/>
            <a:ext cx="20628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C7A8CC-81BF-1346-8DD9-5D60AC47A554}"/>
              </a:ext>
            </a:extLst>
          </p:cNvPr>
          <p:cNvSpPr txBox="1"/>
          <p:nvPr/>
        </p:nvSpPr>
        <p:spPr>
          <a:xfrm rot="16200000">
            <a:off x="3690061" y="9918600"/>
            <a:ext cx="20010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/>
              <p:nvPr/>
            </p:nvSpPr>
            <p:spPr>
              <a:xfrm>
                <a:off x="6284694" y="3023428"/>
                <a:ext cx="2779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Space</a:t>
                </a:r>
              </a:p>
              <a:p>
                <a:pPr algn="ctr"/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</a:t>
                </a:r>
                <a:r>
                  <a:rPr kumimoji="1"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Gaussianized</a:t>
                </a:r>
                <a:r>
                  <a:rPr kumimoji="1"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94" y="3023428"/>
                <a:ext cx="2779200" cy="707886"/>
              </a:xfrm>
              <a:prstGeom prst="rect">
                <a:avLst/>
              </a:prstGeom>
              <a:blipFill>
                <a:blip r:embed="rId16"/>
                <a:stretch>
                  <a:fillRect t="-5455" b="-1454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AB5D631-211E-114B-AB95-E6A49153E361}"/>
              </a:ext>
            </a:extLst>
          </p:cNvPr>
          <p:cNvGrpSpPr/>
          <p:nvPr/>
        </p:nvGrpSpPr>
        <p:grpSpPr>
          <a:xfrm>
            <a:off x="4901486" y="3672477"/>
            <a:ext cx="5525438" cy="4122042"/>
            <a:chOff x="4901486" y="3672477"/>
            <a:chExt cx="5525438" cy="4122042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1F0524CF-0322-4D40-9E90-FAF10A68A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6098" t="9543" r="8124" b="5569"/>
            <a:stretch/>
          </p:blipFill>
          <p:spPr>
            <a:xfrm>
              <a:off x="7647724" y="5731719"/>
              <a:ext cx="2779200" cy="2062800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9A7E44CC-A502-A44A-AD6B-54CCC70D9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6179" t="9655" r="8043" b="5456"/>
            <a:stretch/>
          </p:blipFill>
          <p:spPr>
            <a:xfrm>
              <a:off x="7647724" y="3672477"/>
              <a:ext cx="2779200" cy="2062800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D86826BD-6B86-704D-85F1-FD2748660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5834" t="9942" r="8388" b="5169"/>
            <a:stretch/>
          </p:blipFill>
          <p:spPr>
            <a:xfrm>
              <a:off x="4901486" y="5731719"/>
              <a:ext cx="2779200" cy="206280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2280BF5D-5E90-BD46-A5FC-31723655D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5580" t="9098" r="8642" b="6013"/>
            <a:stretch/>
          </p:blipFill>
          <p:spPr>
            <a:xfrm>
              <a:off x="4901486" y="3672477"/>
              <a:ext cx="2779200" cy="2062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7F655-C29A-CA4A-9B95-A3F08CB4C108}"/>
              </a:ext>
            </a:extLst>
          </p:cNvPr>
          <p:cNvGrpSpPr/>
          <p:nvPr/>
        </p:nvGrpSpPr>
        <p:grpSpPr>
          <a:xfrm>
            <a:off x="4901486" y="7968931"/>
            <a:ext cx="5525438" cy="4120576"/>
            <a:chOff x="4901486" y="7968931"/>
            <a:chExt cx="5525438" cy="4120576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2D36E562-5201-2A44-A6F6-21456378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5816" t="9892" r="8406" b="5219"/>
            <a:stretch/>
          </p:blipFill>
          <p:spPr>
            <a:xfrm>
              <a:off x="7647724" y="7968931"/>
              <a:ext cx="2779200" cy="206280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56296D19-714E-B040-9E16-212A6BF36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6084" t="10468" r="8138" b="4643"/>
            <a:stretch/>
          </p:blipFill>
          <p:spPr>
            <a:xfrm>
              <a:off x="7647724" y="10026707"/>
              <a:ext cx="2779200" cy="2062800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0C6EAADD-0CB9-4E49-9E80-534D986EF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5335" t="10468" r="8887" b="4643"/>
            <a:stretch/>
          </p:blipFill>
          <p:spPr>
            <a:xfrm>
              <a:off x="4901486" y="10026707"/>
              <a:ext cx="2779200" cy="20628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ACDD15EB-417E-384A-8446-128E8BB1C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5737" t="9490" r="8485" b="5621"/>
            <a:stretch/>
          </p:blipFill>
          <p:spPr>
            <a:xfrm>
              <a:off x="4901486" y="7968931"/>
              <a:ext cx="2779200" cy="2062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652C7B-DEB0-4B40-B85F-DB02C80A360A}"/>
              </a:ext>
            </a:extLst>
          </p:cNvPr>
          <p:cNvGrpSpPr/>
          <p:nvPr/>
        </p:nvGrpSpPr>
        <p:grpSpPr>
          <a:xfrm>
            <a:off x="4900844" y="12267174"/>
            <a:ext cx="5526080" cy="4109149"/>
            <a:chOff x="4900844" y="12267174"/>
            <a:chExt cx="5526080" cy="4109149"/>
          </a:xfrm>
        </p:grpSpPr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9955FB15-174E-2943-8D97-D58A4E853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6223" t="8734" r="7999" b="6378"/>
            <a:stretch/>
          </p:blipFill>
          <p:spPr>
            <a:xfrm>
              <a:off x="7647724" y="12267174"/>
              <a:ext cx="2779200" cy="2062800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DB2A193C-76CE-B34C-9F83-E89C251E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5582" t="9613" r="8640" b="5524"/>
            <a:stretch/>
          </p:blipFill>
          <p:spPr>
            <a:xfrm>
              <a:off x="7647724" y="14314192"/>
              <a:ext cx="2779200" cy="2062131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EA338B9E-1214-8C41-880A-269F6E7E4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6122" t="9945" r="8061" b="5194"/>
            <a:stretch/>
          </p:blipFill>
          <p:spPr>
            <a:xfrm>
              <a:off x="4900844" y="14314192"/>
              <a:ext cx="2780485" cy="2062131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5989F19B-0BC3-7D42-B8B5-4B5A9924F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5540" t="8978" r="8682" b="6132"/>
            <a:stretch/>
          </p:blipFill>
          <p:spPr>
            <a:xfrm>
              <a:off x="4901486" y="12267174"/>
              <a:ext cx="2779200" cy="2062800"/>
            </a:xfrm>
            <a:prstGeom prst="rect">
              <a:avLst/>
            </a:prstGeom>
          </p:spPr>
        </p:pic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E7D9B65-F3C9-5048-9775-DC58B52E7633}"/>
              </a:ext>
            </a:extLst>
          </p:cNvPr>
          <p:cNvSpPr txBox="1"/>
          <p:nvPr/>
        </p:nvSpPr>
        <p:spPr>
          <a:xfrm rot="16200000">
            <a:off x="3653225" y="14114136"/>
            <a:ext cx="20679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Layer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D9AA702-5CC9-6546-B060-4FEEEF538C36}"/>
              </a:ext>
            </a:extLst>
          </p:cNvPr>
          <p:cNvCxnSpPr>
            <a:cxnSpLocks/>
          </p:cNvCxnSpPr>
          <p:nvPr/>
        </p:nvCxnSpPr>
        <p:spPr>
          <a:xfrm>
            <a:off x="4837884" y="12180947"/>
            <a:ext cx="11340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101">
            <a:extLst>
              <a:ext uri="{FF2B5EF4-FFF2-40B4-BE49-F238E27FC236}">
                <a16:creationId xmlns:a16="http://schemas.microsoft.com/office/drawing/2014/main" id="{E3483D5F-CC71-D54F-8124-149D26FBFE10}"/>
              </a:ext>
            </a:extLst>
          </p:cNvPr>
          <p:cNvCxnSpPr>
            <a:cxnSpLocks/>
          </p:cNvCxnSpPr>
          <p:nvPr/>
        </p:nvCxnSpPr>
        <p:spPr>
          <a:xfrm>
            <a:off x="4837884" y="7880261"/>
            <a:ext cx="11340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8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C0D731-8C57-6C4F-B9D1-9D2DB8849D92}"/>
              </a:ext>
            </a:extLst>
          </p:cNvPr>
          <p:cNvGrpSpPr/>
          <p:nvPr/>
        </p:nvGrpSpPr>
        <p:grpSpPr>
          <a:xfrm>
            <a:off x="2693391" y="-15421"/>
            <a:ext cx="16021033" cy="18031507"/>
            <a:chOff x="-38070" y="322821"/>
            <a:chExt cx="11694690" cy="1316225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CC21FB8-E765-504A-9807-88032D5D48B3}"/>
                </a:ext>
              </a:extLst>
            </p:cNvPr>
            <p:cNvSpPr/>
            <p:nvPr/>
          </p:nvSpPr>
          <p:spPr>
            <a:xfrm>
              <a:off x="6004620" y="322821"/>
              <a:ext cx="5652000" cy="13162253"/>
            </a:xfrm>
            <a:prstGeom prst="roundRect">
              <a:avLst>
                <a:gd name="adj" fmla="val 24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466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A1DABE-F299-7E4E-BD41-030D650C6C85}"/>
                </a:ext>
              </a:extLst>
            </p:cNvPr>
            <p:cNvGrpSpPr/>
            <p:nvPr/>
          </p:nvGrpSpPr>
          <p:grpSpPr>
            <a:xfrm>
              <a:off x="6071378" y="664095"/>
              <a:ext cx="5536598" cy="4122042"/>
              <a:chOff x="10938669" y="3672477"/>
              <a:chExt cx="5536598" cy="4122042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E44E384E-FB3A-7542-BF24-7C3E1A20B2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624" t="9202" r="8598" b="5910"/>
              <a:stretch/>
            </p:blipFill>
            <p:spPr>
              <a:xfrm>
                <a:off x="13696067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084A633D-45A7-854A-8417-D19326B374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48" t="9463" r="9074" b="5648"/>
              <a:stretch/>
            </p:blipFill>
            <p:spPr>
              <a:xfrm>
                <a:off x="13696067" y="367247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4AEC76EC-6D38-C34B-911F-F3436A8EF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234" t="9410" r="7988" b="5702"/>
              <a:stretch/>
            </p:blipFill>
            <p:spPr>
              <a:xfrm>
                <a:off x="10938669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8D01B48F-C182-F545-8FC9-DBC3E50B10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724" t="9153" r="8498" b="5959"/>
              <a:stretch/>
            </p:blipFill>
            <p:spPr>
              <a:xfrm>
                <a:off x="10938669" y="3672477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EF298B-8F87-1747-A777-950A88DFFC37}"/>
                </a:ext>
              </a:extLst>
            </p:cNvPr>
            <p:cNvGrpSpPr/>
            <p:nvPr/>
          </p:nvGrpSpPr>
          <p:grpSpPr>
            <a:xfrm>
              <a:off x="6071378" y="4960549"/>
              <a:ext cx="5536598" cy="4120576"/>
              <a:chOff x="10938669" y="7968931"/>
              <a:chExt cx="5536598" cy="4120576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6B10984F-B6F3-BD43-9858-26EFF30E1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724" t="10281" r="8498" b="4830"/>
              <a:stretch/>
            </p:blipFill>
            <p:spPr>
              <a:xfrm>
                <a:off x="10938669" y="7968931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5428AA3-8512-8A42-AB77-8BBC201E5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549" t="9776" r="7674" b="5335"/>
              <a:stretch/>
            </p:blipFill>
            <p:spPr>
              <a:xfrm>
                <a:off x="13696067" y="1002670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574F3FC8-83F1-9841-8827-6F4CBB5708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6547" t="9776" r="7675" b="5335"/>
              <a:stretch/>
            </p:blipFill>
            <p:spPr>
              <a:xfrm>
                <a:off x="13696067" y="7968931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29E19445-FA79-C543-A3D9-7D3918D39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6369" t="9761" r="7854" b="5350"/>
              <a:stretch/>
            </p:blipFill>
            <p:spPr>
              <a:xfrm>
                <a:off x="10938669" y="10026707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85B19E-67DF-D645-938A-5DBEFB823BDF}"/>
                </a:ext>
              </a:extLst>
            </p:cNvPr>
            <p:cNvGrpSpPr/>
            <p:nvPr/>
          </p:nvGrpSpPr>
          <p:grpSpPr>
            <a:xfrm>
              <a:off x="6071378" y="9258792"/>
              <a:ext cx="5536598" cy="4109818"/>
              <a:chOff x="10938669" y="12267174"/>
              <a:chExt cx="5536598" cy="4109818"/>
            </a:xfrm>
          </p:grpSpPr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701A74D8-1403-F44C-9481-4C0A4C3B34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6579" t="9831" r="7643" b="5280"/>
              <a:stretch/>
            </p:blipFill>
            <p:spPr>
              <a:xfrm>
                <a:off x="13696067" y="12267174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4E154908-B023-8E4A-B44C-5ED50BCC4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6574" t="9658" r="7650" b="5453"/>
              <a:stretch/>
            </p:blipFill>
            <p:spPr>
              <a:xfrm>
                <a:off x="10938669" y="14314192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54" name="圖片 53">
                <a:extLst>
                  <a:ext uri="{FF2B5EF4-FFF2-40B4-BE49-F238E27FC236}">
                    <a16:creationId xmlns:a16="http://schemas.microsoft.com/office/drawing/2014/main" id="{B4A848B6-E449-BA4B-9C94-C45CD8A3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6573" t="9415" r="7651" b="5697"/>
              <a:stretch/>
            </p:blipFill>
            <p:spPr>
              <a:xfrm>
                <a:off x="13696067" y="14314192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56" name="圖片 55">
                <a:extLst>
                  <a:ext uri="{FF2B5EF4-FFF2-40B4-BE49-F238E27FC236}">
                    <a16:creationId xmlns:a16="http://schemas.microsoft.com/office/drawing/2014/main" id="{2DD307E4-92E4-E348-80F8-4A43BE129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724" t="9603" r="8498" b="5508"/>
              <a:stretch/>
            </p:blipFill>
            <p:spPr>
              <a:xfrm>
                <a:off x="10938669" y="12267174"/>
                <a:ext cx="2779200" cy="20628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B302312C-62E2-DF4E-AD8F-1D3F179D9EC9}"/>
                    </a:ext>
                  </a:extLst>
                </p:cNvPr>
                <p:cNvSpPr txBox="1"/>
                <p:nvPr/>
              </p:nvSpPr>
              <p:spPr>
                <a:xfrm>
                  <a:off x="7187155" y="322822"/>
                  <a:ext cx="3283242" cy="375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TW" sz="27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</m:oMath>
                  </a14:m>
                  <a:r>
                    <a:rPr kumimoji="1" lang="en-US" altLang="zh-TW" sz="274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Space (w/ </a:t>
                  </a:r>
                  <a:r>
                    <a:rPr kumimoji="1" lang="en-US" altLang="zh-TW" sz="274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Gaussianized</a:t>
                  </a:r>
                  <a:r>
                    <a:rPr kumimoji="1" lang="en-US" altLang="zh-TW" sz="274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TW" altLang="en-US" sz="274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B302312C-62E2-DF4E-AD8F-1D3F179D9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55" y="322822"/>
                  <a:ext cx="3283242" cy="375189"/>
                </a:xfrm>
                <a:prstGeom prst="rect">
                  <a:avLst/>
                </a:prstGeom>
                <a:blipFill>
                  <a:blip r:embed="rId15"/>
                  <a:stretch>
                    <a:fillRect t="-12500" b="-30000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3ABBF27-32CB-3944-8CD0-7B58211D09AD}"/>
                </a:ext>
              </a:extLst>
            </p:cNvPr>
            <p:cNvSpPr/>
            <p:nvPr/>
          </p:nvSpPr>
          <p:spPr>
            <a:xfrm>
              <a:off x="319725" y="322821"/>
              <a:ext cx="5616000" cy="13134100"/>
            </a:xfrm>
            <a:prstGeom prst="roundRect">
              <a:avLst>
                <a:gd name="adj" fmla="val 24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466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F166C9C-5AA0-DC4D-8B71-C1521BC45CA5}"/>
                </a:ext>
              </a:extLst>
            </p:cNvPr>
            <p:cNvSpPr txBox="1"/>
            <p:nvPr/>
          </p:nvSpPr>
          <p:spPr>
            <a:xfrm rot="16200000">
              <a:off x="-881876" y="2591117"/>
              <a:ext cx="2062801" cy="3751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7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74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kumimoji="1" lang="en-US" altLang="zh-TW" sz="27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27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5DC7A8CC-81BF-1346-8DD9-5D60AC47A554}"/>
                </a:ext>
              </a:extLst>
            </p:cNvPr>
            <p:cNvSpPr txBox="1"/>
            <p:nvPr/>
          </p:nvSpPr>
          <p:spPr>
            <a:xfrm rot="16200000">
              <a:off x="-844723" y="6922679"/>
              <a:ext cx="2001047" cy="3751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7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1" lang="en-US" altLang="zh-TW" sz="274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kumimoji="1" lang="en-US" altLang="zh-TW" sz="27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27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3C82012B-9241-274C-BE0F-1D302EA115BA}"/>
                    </a:ext>
                  </a:extLst>
                </p:cNvPr>
                <p:cNvSpPr txBox="1"/>
                <p:nvPr/>
              </p:nvSpPr>
              <p:spPr>
                <a:xfrm>
                  <a:off x="1192279" y="322822"/>
                  <a:ext cx="3945345" cy="375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TW" sz="27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kumimoji="1" lang="en-US" altLang="zh-TW" sz="274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Space (w/o </a:t>
                  </a:r>
                  <a:r>
                    <a:rPr kumimoji="1" lang="en-US" altLang="zh-TW" sz="274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Gaussianized</a:t>
                  </a:r>
                  <a:r>
                    <a:rPr kumimoji="1" lang="en-US" altLang="zh-TW" sz="274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TW" altLang="en-US" sz="274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3C82012B-9241-274C-BE0F-1D302EA11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279" y="322822"/>
                  <a:ext cx="3945345" cy="375189"/>
                </a:xfrm>
                <a:prstGeom prst="rect">
                  <a:avLst/>
                </a:prstGeom>
                <a:blipFill>
                  <a:blip r:embed="rId16"/>
                  <a:stretch>
                    <a:fillRect t="-12500" b="-30000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B5D631-211E-114B-AB95-E6A49153E361}"/>
                </a:ext>
              </a:extLst>
            </p:cNvPr>
            <p:cNvGrpSpPr/>
            <p:nvPr/>
          </p:nvGrpSpPr>
          <p:grpSpPr>
            <a:xfrm>
              <a:off x="366702" y="664095"/>
              <a:ext cx="5525438" cy="4122042"/>
              <a:chOff x="4901486" y="3672477"/>
              <a:chExt cx="5525438" cy="4122042"/>
            </a:xfrm>
          </p:grpSpPr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1F0524CF-0322-4D40-9E90-FAF10A68AA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6098" t="9543" r="8124" b="5569"/>
              <a:stretch/>
            </p:blipFill>
            <p:spPr>
              <a:xfrm>
                <a:off x="7647724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A7E44CC-A502-A44A-AD6B-54CCC70D9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6179" t="9655" r="8043" b="5456"/>
              <a:stretch/>
            </p:blipFill>
            <p:spPr>
              <a:xfrm>
                <a:off x="7647724" y="367247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2" name="圖片 61">
                <a:extLst>
                  <a:ext uri="{FF2B5EF4-FFF2-40B4-BE49-F238E27FC236}">
                    <a16:creationId xmlns:a16="http://schemas.microsoft.com/office/drawing/2014/main" id="{D86826BD-6B86-704D-85F1-FD2748660A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5834" t="9942" r="8388" b="5169"/>
              <a:stretch/>
            </p:blipFill>
            <p:spPr>
              <a:xfrm>
                <a:off x="4901486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2280BF5D-5E90-BD46-A5FC-31723655D7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l="5580" t="9098" r="8642" b="6013"/>
              <a:stretch/>
            </p:blipFill>
            <p:spPr>
              <a:xfrm>
                <a:off x="4901486" y="3672477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E7F655-C29A-CA4A-9B95-A3F08CB4C108}"/>
                </a:ext>
              </a:extLst>
            </p:cNvPr>
            <p:cNvGrpSpPr/>
            <p:nvPr/>
          </p:nvGrpSpPr>
          <p:grpSpPr>
            <a:xfrm>
              <a:off x="366702" y="4960549"/>
              <a:ext cx="5525438" cy="4120576"/>
              <a:chOff x="4901486" y="7968931"/>
              <a:chExt cx="5525438" cy="4120576"/>
            </a:xfrm>
          </p:grpSpPr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2D36E562-5201-2A44-A6F6-2145637840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5816" t="9892" r="8406" b="5219"/>
              <a:stretch/>
            </p:blipFill>
            <p:spPr>
              <a:xfrm>
                <a:off x="7647724" y="7968931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56296D19-714E-B040-9E16-212A6BF36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l="6084" t="10468" r="8138" b="4643"/>
              <a:stretch/>
            </p:blipFill>
            <p:spPr>
              <a:xfrm>
                <a:off x="7647724" y="1002670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0C6EAADD-0CB9-4E49-9E80-534D986EFB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5335" t="10468" r="8887" b="4643"/>
              <a:stretch/>
            </p:blipFill>
            <p:spPr>
              <a:xfrm>
                <a:off x="4901486" y="1002670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72" name="圖片 71">
                <a:extLst>
                  <a:ext uri="{FF2B5EF4-FFF2-40B4-BE49-F238E27FC236}">
                    <a16:creationId xmlns:a16="http://schemas.microsoft.com/office/drawing/2014/main" id="{ACDD15EB-417E-384A-8446-128E8BB1CA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5737" t="9490" r="8485" b="5621"/>
              <a:stretch/>
            </p:blipFill>
            <p:spPr>
              <a:xfrm>
                <a:off x="4901486" y="7968931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652C7B-DEB0-4B40-B85F-DB02C80A360A}"/>
                </a:ext>
              </a:extLst>
            </p:cNvPr>
            <p:cNvGrpSpPr/>
            <p:nvPr/>
          </p:nvGrpSpPr>
          <p:grpSpPr>
            <a:xfrm>
              <a:off x="366060" y="9258792"/>
              <a:ext cx="5526080" cy="4109149"/>
              <a:chOff x="4900844" y="12267174"/>
              <a:chExt cx="5526080" cy="4109149"/>
            </a:xfrm>
          </p:grpSpPr>
          <p:pic>
            <p:nvPicPr>
              <p:cNvPr id="74" name="圖片 73">
                <a:extLst>
                  <a:ext uri="{FF2B5EF4-FFF2-40B4-BE49-F238E27FC236}">
                    <a16:creationId xmlns:a16="http://schemas.microsoft.com/office/drawing/2014/main" id="{9955FB15-174E-2943-8D97-D58A4E8532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6223" t="8734" r="7999" b="6378"/>
              <a:stretch/>
            </p:blipFill>
            <p:spPr>
              <a:xfrm>
                <a:off x="7647724" y="12267174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76" name="圖片 75">
                <a:extLst>
                  <a:ext uri="{FF2B5EF4-FFF2-40B4-BE49-F238E27FC236}">
                    <a16:creationId xmlns:a16="http://schemas.microsoft.com/office/drawing/2014/main" id="{DB2A193C-76CE-B34C-9F83-E89C251EF9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/>
              <a:srcRect l="5582" t="9613" r="8640" b="5524"/>
              <a:stretch/>
            </p:blipFill>
            <p:spPr>
              <a:xfrm>
                <a:off x="7647724" y="14314192"/>
                <a:ext cx="2779200" cy="2062131"/>
              </a:xfrm>
              <a:prstGeom prst="rect">
                <a:avLst/>
              </a:prstGeom>
            </p:spPr>
          </p:pic>
          <p:pic>
            <p:nvPicPr>
              <p:cNvPr id="78" name="圖片 77">
                <a:extLst>
                  <a:ext uri="{FF2B5EF4-FFF2-40B4-BE49-F238E27FC236}">
                    <a16:creationId xmlns:a16="http://schemas.microsoft.com/office/drawing/2014/main" id="{EA338B9E-1214-8C41-880A-269F6E7E49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/>
              <a:srcRect l="6122" t="9945" r="8061" b="5194"/>
              <a:stretch/>
            </p:blipFill>
            <p:spPr>
              <a:xfrm>
                <a:off x="4900844" y="14314192"/>
                <a:ext cx="2780485" cy="2062131"/>
              </a:xfrm>
              <a:prstGeom prst="rect">
                <a:avLst/>
              </a:prstGeom>
            </p:spPr>
          </p:pic>
          <p:pic>
            <p:nvPicPr>
              <p:cNvPr id="80" name="圖片 79">
                <a:extLst>
                  <a:ext uri="{FF2B5EF4-FFF2-40B4-BE49-F238E27FC236}">
                    <a16:creationId xmlns:a16="http://schemas.microsoft.com/office/drawing/2014/main" id="{5989F19B-0BC3-7D42-B8B5-4B5A9924F7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/>
              <a:srcRect l="5540" t="8978" r="8682" b="6132"/>
              <a:stretch/>
            </p:blipFill>
            <p:spPr>
              <a:xfrm>
                <a:off x="4901486" y="12267174"/>
                <a:ext cx="2779200" cy="2062800"/>
              </a:xfrm>
              <a:prstGeom prst="rect">
                <a:avLst/>
              </a:prstGeom>
            </p:spPr>
          </p:pic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E7D9B65-F3C9-5048-9775-DC58B52E7633}"/>
                </a:ext>
              </a:extLst>
            </p:cNvPr>
            <p:cNvSpPr txBox="1"/>
            <p:nvPr/>
          </p:nvSpPr>
          <p:spPr>
            <a:xfrm rot="16200000">
              <a:off x="-881559" y="11118215"/>
              <a:ext cx="2067953" cy="3751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7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kumimoji="1" lang="en-US" altLang="zh-TW" sz="274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kumimoji="1" lang="en-US" altLang="zh-TW" sz="27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Layer</a:t>
              </a:r>
              <a:endParaRPr kumimoji="1" lang="zh-TW" altLang="en-US" sz="27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ED9AA702-5CC9-6546-B060-4FEEEF538C36}"/>
                </a:ext>
              </a:extLst>
            </p:cNvPr>
            <p:cNvCxnSpPr>
              <a:cxnSpLocks/>
            </p:cNvCxnSpPr>
            <p:nvPr/>
          </p:nvCxnSpPr>
          <p:spPr>
            <a:xfrm>
              <a:off x="303100" y="9172565"/>
              <a:ext cx="11340000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101">
              <a:extLst>
                <a:ext uri="{FF2B5EF4-FFF2-40B4-BE49-F238E27FC236}">
                  <a16:creationId xmlns:a16="http://schemas.microsoft.com/office/drawing/2014/main" id="{E3483D5F-CC71-D54F-8124-149D26FBFE10}"/>
                </a:ext>
              </a:extLst>
            </p:cNvPr>
            <p:cNvCxnSpPr>
              <a:cxnSpLocks/>
            </p:cNvCxnSpPr>
            <p:nvPr/>
          </p:nvCxnSpPr>
          <p:spPr>
            <a:xfrm>
              <a:off x="303100" y="4871879"/>
              <a:ext cx="11340000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00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65</Words>
  <Application>Microsoft Macintosh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52</cp:revision>
  <dcterms:created xsi:type="dcterms:W3CDTF">2020-11-19T00:34:59Z</dcterms:created>
  <dcterms:modified xsi:type="dcterms:W3CDTF">2020-11-23T22:06:24Z</dcterms:modified>
</cp:coreProperties>
</file>