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8" r:id="rId3"/>
    <p:sldId id="259" r:id="rId4"/>
  </p:sldIdLst>
  <p:sldSz cx="12960350" cy="18719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3"/>
  </p:normalViewPr>
  <p:slideViewPr>
    <p:cSldViewPr snapToGrid="0" snapToObjects="1">
      <p:cViewPr varScale="1">
        <p:scale>
          <a:sx n="43" d="100"/>
          <a:sy n="43" d="100"/>
        </p:scale>
        <p:origin x="314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3063635"/>
            <a:ext cx="11016298" cy="6517264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9832230"/>
            <a:ext cx="9720263" cy="4519617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9499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294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996656"/>
            <a:ext cx="2794575" cy="158641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996656"/>
            <a:ext cx="8221722" cy="158641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60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12676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4666956"/>
            <a:ext cx="11178302" cy="7786915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12527538"/>
            <a:ext cx="11178302" cy="4094955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756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4983280"/>
            <a:ext cx="5508149" cy="11877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4983280"/>
            <a:ext cx="5508149" cy="118775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940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996660"/>
            <a:ext cx="11178302" cy="3618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4588952"/>
            <a:ext cx="5482835" cy="2248975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6837927"/>
            <a:ext cx="5482835" cy="10057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4588952"/>
            <a:ext cx="5509837" cy="2248975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6837927"/>
            <a:ext cx="5509837" cy="10057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083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147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5331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247987"/>
            <a:ext cx="4180050" cy="4367953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2695309"/>
            <a:ext cx="6561177" cy="13303191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5615940"/>
            <a:ext cx="4180050" cy="10404224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1291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247987"/>
            <a:ext cx="4180050" cy="4367953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2695309"/>
            <a:ext cx="6561177" cy="13303191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5615940"/>
            <a:ext cx="4180050" cy="10404224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8129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96660"/>
            <a:ext cx="11178302" cy="3618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4983280"/>
            <a:ext cx="11178302" cy="11877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7350485"/>
            <a:ext cx="2916079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7087-7B1E-4C4F-BF5A-BDBA59512A01}" type="datetimeFigureOut">
              <a:rPr kumimoji="1" lang="zh-TW" altLang="en-US" smtClean="0"/>
              <a:t>2020/11/24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7350485"/>
            <a:ext cx="4374118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7350485"/>
            <a:ext cx="2916079" cy="9966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12C98-5321-F34F-A042-21F39E84AF1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1669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.png"/><Relationship Id="rId1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8.png"/><Relationship Id="rId17" Type="http://schemas.openxmlformats.org/officeDocument/2006/relationships/image" Target="../media/image1.png"/><Relationship Id="rId2" Type="http://schemas.openxmlformats.org/officeDocument/2006/relationships/image" Target="../media/image14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15.png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3.png"/><Relationship Id="rId17" Type="http://schemas.openxmlformats.org/officeDocument/2006/relationships/image" Target="../media/image10.png"/><Relationship Id="rId2" Type="http://schemas.openxmlformats.org/officeDocument/2006/relationships/image" Target="../media/image9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6.png"/><Relationship Id="rId1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室外, 水, 日落, 太陽 的圖片&#10;&#10;自動產生的描述">
            <a:extLst>
              <a:ext uri="{FF2B5EF4-FFF2-40B4-BE49-F238E27FC236}">
                <a16:creationId xmlns:a16="http://schemas.microsoft.com/office/drawing/2014/main" id="{BF7B2EBB-41E8-8B44-A98C-FDF1A0FA7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452" y="12046260"/>
            <a:ext cx="1728000" cy="1728000"/>
          </a:xfrm>
          <a:prstGeom prst="rect">
            <a:avLst/>
          </a:prstGeom>
        </p:spPr>
      </p:pic>
      <p:pic>
        <p:nvPicPr>
          <p:cNvPr id="7" name="圖片 6" descr="一張含有 室外, 大自然, 水, 雪 的圖片&#10;&#10;自動產生的描述">
            <a:extLst>
              <a:ext uri="{FF2B5EF4-FFF2-40B4-BE49-F238E27FC236}">
                <a16:creationId xmlns:a16="http://schemas.microsoft.com/office/drawing/2014/main" id="{E421B6E8-584E-5842-B1F3-6760AE316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452" y="10201993"/>
            <a:ext cx="1728000" cy="1728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4E29A4C-3D7C-6741-B8B7-4D016A0F0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452" y="8357724"/>
            <a:ext cx="1728000" cy="1728000"/>
          </a:xfrm>
          <a:prstGeom prst="rect">
            <a:avLst/>
          </a:prstGeom>
        </p:spPr>
      </p:pic>
      <p:pic>
        <p:nvPicPr>
          <p:cNvPr id="11" name="圖片 10" descr="一張含有 山谷, 大自然, 峽谷, 室外 的圖片&#10;&#10;自動產生的描述">
            <a:extLst>
              <a:ext uri="{FF2B5EF4-FFF2-40B4-BE49-F238E27FC236}">
                <a16:creationId xmlns:a16="http://schemas.microsoft.com/office/drawing/2014/main" id="{5BB9AC41-B113-8243-B813-3166A2E1C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1452" y="4669186"/>
            <a:ext cx="1728000" cy="1728000"/>
          </a:xfrm>
          <a:prstGeom prst="rect">
            <a:avLst/>
          </a:prstGeom>
        </p:spPr>
      </p:pic>
      <p:pic>
        <p:nvPicPr>
          <p:cNvPr id="13" name="圖片 12" descr="一張含有 室外, 草, 大自然, 山 的圖片&#10;&#10;自動產生的描述">
            <a:extLst>
              <a:ext uri="{FF2B5EF4-FFF2-40B4-BE49-F238E27FC236}">
                <a16:creationId xmlns:a16="http://schemas.microsoft.com/office/drawing/2014/main" id="{C39667FD-9FA4-9B47-921A-637FD5483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1452" y="6513455"/>
            <a:ext cx="1728000" cy="1728000"/>
          </a:xfrm>
          <a:prstGeom prst="rect">
            <a:avLst/>
          </a:prstGeom>
        </p:spPr>
      </p:pic>
      <p:pic>
        <p:nvPicPr>
          <p:cNvPr id="15" name="圖片 14" descr="一張含有 岩石, 室外, 水, 崎嶇 的圖片&#10;&#10;自動產生的描述">
            <a:extLst>
              <a:ext uri="{FF2B5EF4-FFF2-40B4-BE49-F238E27FC236}">
                <a16:creationId xmlns:a16="http://schemas.microsoft.com/office/drawing/2014/main" id="{6E34AFAD-5CA7-9940-A2E6-3DEA9BCCC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1452" y="2824917"/>
            <a:ext cx="1728000" cy="1728000"/>
          </a:xfrm>
          <a:prstGeom prst="rect">
            <a:avLst/>
          </a:prstGeom>
        </p:spPr>
      </p:pic>
      <p:pic>
        <p:nvPicPr>
          <p:cNvPr id="17" name="圖片 16" descr="一張含有 室外, 大自然, 水, 海灘 的圖片&#10;&#10;自動產生的描述">
            <a:extLst>
              <a:ext uri="{FF2B5EF4-FFF2-40B4-BE49-F238E27FC236}">
                <a16:creationId xmlns:a16="http://schemas.microsoft.com/office/drawing/2014/main" id="{6D1966E0-55FD-3F4F-AB7E-446F61405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8274" y="10201993"/>
            <a:ext cx="1728000" cy="1728000"/>
          </a:xfrm>
          <a:prstGeom prst="rect">
            <a:avLst/>
          </a:prstGeom>
        </p:spPr>
      </p:pic>
      <p:pic>
        <p:nvPicPr>
          <p:cNvPr id="19" name="圖片 18" descr="一張含有 室外, 大自然, 水, 山 的圖片&#10;&#10;自動產生的描述">
            <a:extLst>
              <a:ext uri="{FF2B5EF4-FFF2-40B4-BE49-F238E27FC236}">
                <a16:creationId xmlns:a16="http://schemas.microsoft.com/office/drawing/2014/main" id="{87121AB5-148F-2147-8EF6-19DCDDAB53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274" y="8357724"/>
            <a:ext cx="1728000" cy="1728000"/>
          </a:xfrm>
          <a:prstGeom prst="rect">
            <a:avLst/>
          </a:prstGeom>
        </p:spPr>
      </p:pic>
      <p:pic>
        <p:nvPicPr>
          <p:cNvPr id="21" name="圖片 20" descr="一張含有 山, 山谷, 大自然, 室外 的圖片&#10;&#10;自動產生的描述">
            <a:extLst>
              <a:ext uri="{FF2B5EF4-FFF2-40B4-BE49-F238E27FC236}">
                <a16:creationId xmlns:a16="http://schemas.microsoft.com/office/drawing/2014/main" id="{B0E008C7-F3EF-AB41-A9F4-06C211E6B3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28274" y="4669186"/>
            <a:ext cx="1728000" cy="1728000"/>
          </a:xfrm>
          <a:prstGeom prst="rect">
            <a:avLst/>
          </a:prstGeom>
        </p:spPr>
      </p:pic>
      <p:pic>
        <p:nvPicPr>
          <p:cNvPr id="23" name="圖片 22" descr="一張含有 室外, 水, 大自然, 日落 的圖片&#10;&#10;自動產生的描述">
            <a:extLst>
              <a:ext uri="{FF2B5EF4-FFF2-40B4-BE49-F238E27FC236}">
                <a16:creationId xmlns:a16="http://schemas.microsoft.com/office/drawing/2014/main" id="{BFCF55F9-2A76-BD44-827A-02258921E1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8274" y="12046260"/>
            <a:ext cx="1728000" cy="1728000"/>
          </a:xfrm>
          <a:prstGeom prst="rect">
            <a:avLst/>
          </a:prstGeom>
        </p:spPr>
      </p:pic>
      <p:pic>
        <p:nvPicPr>
          <p:cNvPr id="25" name="圖片 24" descr="一張含有 室外, 岩石, 水, 崎嶇 的圖片&#10;&#10;自動產生的描述">
            <a:extLst>
              <a:ext uri="{FF2B5EF4-FFF2-40B4-BE49-F238E27FC236}">
                <a16:creationId xmlns:a16="http://schemas.microsoft.com/office/drawing/2014/main" id="{7D98D93D-9B41-4544-81D4-732277FE02E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28274" y="2824917"/>
            <a:ext cx="1728000" cy="1728000"/>
          </a:xfrm>
          <a:prstGeom prst="rect">
            <a:avLst/>
          </a:prstGeom>
        </p:spPr>
      </p:pic>
      <p:pic>
        <p:nvPicPr>
          <p:cNvPr id="27" name="圖片 26" descr="一張含有 山, 室外, 大自然, 背景 的圖片&#10;&#10;自動產生的描述">
            <a:extLst>
              <a:ext uri="{FF2B5EF4-FFF2-40B4-BE49-F238E27FC236}">
                <a16:creationId xmlns:a16="http://schemas.microsoft.com/office/drawing/2014/main" id="{2417407D-DADF-D142-8B1D-1F415E47FE7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8274" y="6513455"/>
            <a:ext cx="1728000" cy="1728000"/>
          </a:xfrm>
          <a:prstGeom prst="rect">
            <a:avLst/>
          </a:prstGeom>
        </p:spPr>
      </p:pic>
      <p:pic>
        <p:nvPicPr>
          <p:cNvPr id="28" name="圖片 27" descr="一張含有 室外, 岩石, 水, 崎嶇 的圖片&#10;&#10;自動產生的描述">
            <a:extLst>
              <a:ext uri="{FF2B5EF4-FFF2-40B4-BE49-F238E27FC236}">
                <a16:creationId xmlns:a16="http://schemas.microsoft.com/office/drawing/2014/main" id="{E7EA812C-84B4-4042-B1D8-9A65882770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83449" y="2824917"/>
            <a:ext cx="1728000" cy="1728000"/>
          </a:xfrm>
          <a:prstGeom prst="rect">
            <a:avLst/>
          </a:prstGeom>
        </p:spPr>
      </p:pic>
      <p:pic>
        <p:nvPicPr>
          <p:cNvPr id="29" name="圖片 28" descr="一張含有 山, 山谷, 大自然, 室外 的圖片&#10;&#10;自動產生的描述">
            <a:extLst>
              <a:ext uri="{FF2B5EF4-FFF2-40B4-BE49-F238E27FC236}">
                <a16:creationId xmlns:a16="http://schemas.microsoft.com/office/drawing/2014/main" id="{370239C1-9C1C-3147-8527-40122B06B5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3449" y="4669186"/>
            <a:ext cx="1728000" cy="1728000"/>
          </a:xfrm>
          <a:prstGeom prst="rect">
            <a:avLst/>
          </a:prstGeom>
        </p:spPr>
      </p:pic>
      <p:pic>
        <p:nvPicPr>
          <p:cNvPr id="30" name="圖片 29" descr="一張含有 山, 室外, 大自然, 背景 的圖片&#10;&#10;自動產生的描述">
            <a:extLst>
              <a:ext uri="{FF2B5EF4-FFF2-40B4-BE49-F238E27FC236}">
                <a16:creationId xmlns:a16="http://schemas.microsoft.com/office/drawing/2014/main" id="{5DB81621-D34D-2145-8D82-548D4A184C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83449" y="6513455"/>
            <a:ext cx="1728000" cy="1728000"/>
          </a:xfrm>
          <a:prstGeom prst="rect">
            <a:avLst/>
          </a:prstGeom>
        </p:spPr>
      </p:pic>
      <p:pic>
        <p:nvPicPr>
          <p:cNvPr id="31" name="圖片 30" descr="一張含有 室外, 大自然, 水, 海灘 的圖片&#10;&#10;自動產生的描述">
            <a:extLst>
              <a:ext uri="{FF2B5EF4-FFF2-40B4-BE49-F238E27FC236}">
                <a16:creationId xmlns:a16="http://schemas.microsoft.com/office/drawing/2014/main" id="{AC547E55-79B2-0E4F-9C5B-1549468AD1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3449" y="10201993"/>
            <a:ext cx="1728000" cy="1728000"/>
          </a:xfrm>
          <a:prstGeom prst="rect">
            <a:avLst/>
          </a:prstGeom>
        </p:spPr>
      </p:pic>
      <p:pic>
        <p:nvPicPr>
          <p:cNvPr id="32" name="圖片 31" descr="一張含有 室外, 大自然, 水, 山 的圖片&#10;&#10;自動產生的描述">
            <a:extLst>
              <a:ext uri="{FF2B5EF4-FFF2-40B4-BE49-F238E27FC236}">
                <a16:creationId xmlns:a16="http://schemas.microsoft.com/office/drawing/2014/main" id="{CFD53FFE-8F7D-3D40-8A60-058B119C1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83449" y="8357724"/>
            <a:ext cx="1728000" cy="1728000"/>
          </a:xfrm>
          <a:prstGeom prst="rect">
            <a:avLst/>
          </a:prstGeom>
        </p:spPr>
      </p:pic>
      <p:pic>
        <p:nvPicPr>
          <p:cNvPr id="33" name="圖片 32" descr="一張含有 室外, 水, 大自然, 日落 的圖片&#10;&#10;自動產生的描述">
            <a:extLst>
              <a:ext uri="{FF2B5EF4-FFF2-40B4-BE49-F238E27FC236}">
                <a16:creationId xmlns:a16="http://schemas.microsoft.com/office/drawing/2014/main" id="{EB685D35-7AC3-734E-9BF4-73C2B40C27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83449" y="12046260"/>
            <a:ext cx="1728000" cy="1728000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8AACAF22-4117-3844-A046-46498BE53BFD}"/>
              </a:ext>
            </a:extLst>
          </p:cNvPr>
          <p:cNvSpPr/>
          <p:nvPr/>
        </p:nvSpPr>
        <p:spPr>
          <a:xfrm>
            <a:off x="3542621" y="2824917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向右箭號 35">
            <a:extLst>
              <a:ext uri="{FF2B5EF4-FFF2-40B4-BE49-F238E27FC236}">
                <a16:creationId xmlns:a16="http://schemas.microsoft.com/office/drawing/2014/main" id="{0ED2AC30-B305-B348-AE5E-CF4BAAE8041D}"/>
              </a:ext>
            </a:extLst>
          </p:cNvPr>
          <p:cNvSpPr/>
          <p:nvPr/>
        </p:nvSpPr>
        <p:spPr>
          <a:xfrm>
            <a:off x="3414422" y="3587317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EA68B870-0523-B742-9DA1-6196243804CD}"/>
              </a:ext>
            </a:extLst>
          </p:cNvPr>
          <p:cNvSpPr/>
          <p:nvPr/>
        </p:nvSpPr>
        <p:spPr>
          <a:xfrm>
            <a:off x="3542621" y="4669184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向右箭號 37">
            <a:extLst>
              <a:ext uri="{FF2B5EF4-FFF2-40B4-BE49-F238E27FC236}">
                <a16:creationId xmlns:a16="http://schemas.microsoft.com/office/drawing/2014/main" id="{0F11F905-7721-6A48-93BA-02EEAA80613A}"/>
              </a:ext>
            </a:extLst>
          </p:cNvPr>
          <p:cNvSpPr/>
          <p:nvPr/>
        </p:nvSpPr>
        <p:spPr>
          <a:xfrm>
            <a:off x="3414422" y="5431584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6D4A881-A4C6-5B4F-82F5-588175830089}"/>
              </a:ext>
            </a:extLst>
          </p:cNvPr>
          <p:cNvSpPr/>
          <p:nvPr/>
        </p:nvSpPr>
        <p:spPr>
          <a:xfrm>
            <a:off x="3542621" y="6513455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向右箭號 39">
            <a:extLst>
              <a:ext uri="{FF2B5EF4-FFF2-40B4-BE49-F238E27FC236}">
                <a16:creationId xmlns:a16="http://schemas.microsoft.com/office/drawing/2014/main" id="{3326D504-5647-B74F-A854-AB336A8F4D54}"/>
              </a:ext>
            </a:extLst>
          </p:cNvPr>
          <p:cNvSpPr/>
          <p:nvPr/>
        </p:nvSpPr>
        <p:spPr>
          <a:xfrm>
            <a:off x="3414422" y="7275855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39A2410-99A1-1743-A4DE-B7556281270D}"/>
              </a:ext>
            </a:extLst>
          </p:cNvPr>
          <p:cNvSpPr/>
          <p:nvPr/>
        </p:nvSpPr>
        <p:spPr>
          <a:xfrm>
            <a:off x="3542621" y="8357724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向右箭號 43">
            <a:extLst>
              <a:ext uri="{FF2B5EF4-FFF2-40B4-BE49-F238E27FC236}">
                <a16:creationId xmlns:a16="http://schemas.microsoft.com/office/drawing/2014/main" id="{E27486C9-64FA-4D44-821F-4CDB96D33081}"/>
              </a:ext>
            </a:extLst>
          </p:cNvPr>
          <p:cNvSpPr/>
          <p:nvPr/>
        </p:nvSpPr>
        <p:spPr>
          <a:xfrm>
            <a:off x="3414422" y="9120124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52D7C87A-0BB4-6A45-97F7-F5DBC101785A}"/>
              </a:ext>
            </a:extLst>
          </p:cNvPr>
          <p:cNvSpPr/>
          <p:nvPr/>
        </p:nvSpPr>
        <p:spPr>
          <a:xfrm>
            <a:off x="3542621" y="10201991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向右箭號 45">
            <a:extLst>
              <a:ext uri="{FF2B5EF4-FFF2-40B4-BE49-F238E27FC236}">
                <a16:creationId xmlns:a16="http://schemas.microsoft.com/office/drawing/2014/main" id="{EDB6CC0F-4178-FA44-9787-E0FF0DABB59B}"/>
              </a:ext>
            </a:extLst>
          </p:cNvPr>
          <p:cNvSpPr/>
          <p:nvPr/>
        </p:nvSpPr>
        <p:spPr>
          <a:xfrm>
            <a:off x="3414422" y="10964391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3A3CD7D-E622-9346-A5CE-BEDABA966772}"/>
              </a:ext>
            </a:extLst>
          </p:cNvPr>
          <p:cNvSpPr/>
          <p:nvPr/>
        </p:nvSpPr>
        <p:spPr>
          <a:xfrm>
            <a:off x="3542621" y="12046258"/>
            <a:ext cx="864000" cy="1728000"/>
          </a:xfrm>
          <a:prstGeom prst="rect">
            <a:avLst/>
          </a:prstGeom>
          <a:solidFill>
            <a:srgbClr val="7F7F7F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向右箭號 47">
            <a:extLst>
              <a:ext uri="{FF2B5EF4-FFF2-40B4-BE49-F238E27FC236}">
                <a16:creationId xmlns:a16="http://schemas.microsoft.com/office/drawing/2014/main" id="{F235B368-3EB9-A742-93B9-30FEC5E35BE6}"/>
              </a:ext>
            </a:extLst>
          </p:cNvPr>
          <p:cNvSpPr/>
          <p:nvPr/>
        </p:nvSpPr>
        <p:spPr>
          <a:xfrm>
            <a:off x="3414422" y="12808658"/>
            <a:ext cx="297542" cy="203200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BF80B685-7CEB-1147-B0DF-72B44E985290}"/>
              </a:ext>
            </a:extLst>
          </p:cNvPr>
          <p:cNvCxnSpPr>
            <a:cxnSpLocks/>
          </p:cNvCxnSpPr>
          <p:nvPr/>
        </p:nvCxnSpPr>
        <p:spPr>
          <a:xfrm>
            <a:off x="4561451" y="2824919"/>
            <a:ext cx="0" cy="1094934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7B228AF-05D2-3B43-9ABD-D077309643BA}"/>
              </a:ext>
            </a:extLst>
          </p:cNvPr>
          <p:cNvSpPr txBox="1"/>
          <p:nvPr/>
        </p:nvSpPr>
        <p:spPr>
          <a:xfrm>
            <a:off x="4692901" y="223287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w/o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圖片 53">
            <a:extLst>
              <a:ext uri="{FF2B5EF4-FFF2-40B4-BE49-F238E27FC236}">
                <a16:creationId xmlns:a16="http://schemas.microsoft.com/office/drawing/2014/main" id="{0252F197-F033-2745-AC29-DD05B520CA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558967" y="2331587"/>
            <a:ext cx="898802" cy="490794"/>
          </a:xfrm>
          <a:prstGeom prst="rect">
            <a:avLst/>
          </a:prstGeom>
        </p:spPr>
      </p:pic>
      <p:sp>
        <p:nvSpPr>
          <p:cNvPr id="56" name="文字方塊 55">
            <a:extLst>
              <a:ext uri="{FF2B5EF4-FFF2-40B4-BE49-F238E27FC236}">
                <a16:creationId xmlns:a16="http://schemas.microsoft.com/office/drawing/2014/main" id="{B49896C8-D9A8-914B-8211-009D755F30FB}"/>
              </a:ext>
            </a:extLst>
          </p:cNvPr>
          <p:cNvSpPr txBox="1"/>
          <p:nvPr/>
        </p:nvSpPr>
        <p:spPr>
          <a:xfrm>
            <a:off x="6736408" y="223287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</a:t>
            </a:r>
            <a:endParaRPr kumimoji="1" lang="zh-TW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433F3EF4-8E9B-8944-90CD-15BC28C54B3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90290" y="2331587"/>
            <a:ext cx="898802" cy="490794"/>
          </a:xfrm>
          <a:prstGeom prst="rect">
            <a:avLst/>
          </a:prstGeom>
        </p:spPr>
      </p:pic>
      <p:pic>
        <p:nvPicPr>
          <p:cNvPr id="41" name="Picture 40" descr="A close up of a rock&#10;&#10;Description automatically generated">
            <a:extLst>
              <a:ext uri="{FF2B5EF4-FFF2-40B4-BE49-F238E27FC236}">
                <a16:creationId xmlns:a16="http://schemas.microsoft.com/office/drawing/2014/main" id="{F40B7193-394D-C740-BE03-3B4B875C8CAD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r="50000"/>
          <a:stretch/>
        </p:blipFill>
        <p:spPr>
          <a:xfrm>
            <a:off x="-1880883" y="15094807"/>
            <a:ext cx="719992" cy="14400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436DD38-8108-0446-B6A8-A8EF0811A46E}"/>
              </a:ext>
            </a:extLst>
          </p:cNvPr>
          <p:cNvGrpSpPr/>
          <p:nvPr/>
        </p:nvGrpSpPr>
        <p:grpSpPr>
          <a:xfrm>
            <a:off x="-787929" y="15094807"/>
            <a:ext cx="1885515" cy="1465200"/>
            <a:chOff x="274000" y="6620834"/>
            <a:chExt cx="1885515" cy="146520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345CBE7-52EC-8D47-BA1D-58934C4969AA}"/>
                </a:ext>
              </a:extLst>
            </p:cNvPr>
            <p:cNvGrpSpPr/>
            <p:nvPr/>
          </p:nvGrpSpPr>
          <p:grpSpPr>
            <a:xfrm>
              <a:off x="274000" y="6620834"/>
              <a:ext cx="1465918" cy="1465200"/>
              <a:chOff x="274000" y="6620834"/>
              <a:chExt cx="1465918" cy="14652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A6CCB32-E049-114A-B06C-57B0C4063EF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000" y="6620834"/>
                <a:ext cx="1465918" cy="146520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51EADE5-53ED-0348-9B54-F34C30DC68B3}"/>
                  </a:ext>
                </a:extLst>
              </p:cNvPr>
              <p:cNvCxnSpPr>
                <a:cxnSpLocks/>
                <a:stCxn id="52" idx="0"/>
                <a:endCxn id="52" idx="2"/>
              </p:cNvCxnSpPr>
              <p:nvPr/>
            </p:nvCxnSpPr>
            <p:spPr>
              <a:xfrm>
                <a:off x="1006959" y="6620834"/>
                <a:ext cx="0" cy="14652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12DC024-47F6-8C4B-ADBB-BD997A067216}"/>
                </a:ext>
              </a:extLst>
            </p:cNvPr>
            <p:cNvCxnSpPr>
              <a:cxnSpLocks/>
            </p:cNvCxnSpPr>
            <p:nvPr/>
          </p:nvCxnSpPr>
          <p:spPr>
            <a:xfrm>
              <a:off x="1739918" y="7353434"/>
              <a:ext cx="4195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04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A close up of a rock&#10;&#10;Description automatically generated">
            <a:extLst>
              <a:ext uri="{FF2B5EF4-FFF2-40B4-BE49-F238E27FC236}">
                <a16:creationId xmlns:a16="http://schemas.microsoft.com/office/drawing/2014/main" id="{F40B7193-394D-C740-BE03-3B4B875C8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000"/>
          <a:stretch/>
        </p:blipFill>
        <p:spPr>
          <a:xfrm>
            <a:off x="-2037718" y="10104977"/>
            <a:ext cx="719992" cy="144000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0345CBE7-52EC-8D47-BA1D-58934C4969AA}"/>
              </a:ext>
            </a:extLst>
          </p:cNvPr>
          <p:cNvGrpSpPr/>
          <p:nvPr/>
        </p:nvGrpSpPr>
        <p:grpSpPr>
          <a:xfrm>
            <a:off x="-2037718" y="12323019"/>
            <a:ext cx="1465918" cy="1465200"/>
            <a:chOff x="274000" y="6620834"/>
            <a:chExt cx="1465918" cy="146520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6CCB32-E049-114A-B06C-57B0C4063E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000" y="6620834"/>
              <a:ext cx="1465918" cy="146520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51EADE5-53ED-0348-9B54-F34C30DC68B3}"/>
                </a:ext>
              </a:extLst>
            </p:cNvPr>
            <p:cNvCxnSpPr>
              <a:cxnSpLocks/>
              <a:stCxn id="52" idx="0"/>
              <a:endCxn id="52" idx="2"/>
            </p:cNvCxnSpPr>
            <p:nvPr/>
          </p:nvCxnSpPr>
          <p:spPr>
            <a:xfrm>
              <a:off x="1006959" y="6620834"/>
              <a:ext cx="0" cy="146520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向右箭號 35">
            <a:extLst>
              <a:ext uri="{FF2B5EF4-FFF2-40B4-BE49-F238E27FC236}">
                <a16:creationId xmlns:a16="http://schemas.microsoft.com/office/drawing/2014/main" id="{BF566183-E74B-0043-ABC2-CEAD06A0E1DC}"/>
              </a:ext>
            </a:extLst>
          </p:cNvPr>
          <p:cNvSpPr/>
          <p:nvPr/>
        </p:nvSpPr>
        <p:spPr>
          <a:xfrm>
            <a:off x="-1419598" y="12107019"/>
            <a:ext cx="324000" cy="216000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508E3C1-6342-EC4C-A6F2-89CD8758A17D}"/>
              </a:ext>
            </a:extLst>
          </p:cNvPr>
          <p:cNvGrpSpPr/>
          <p:nvPr/>
        </p:nvGrpSpPr>
        <p:grpSpPr>
          <a:xfrm>
            <a:off x="1085424" y="4225725"/>
            <a:ext cx="5413109" cy="5526665"/>
            <a:chOff x="1126215" y="562537"/>
            <a:chExt cx="5413109" cy="5526665"/>
          </a:xfrm>
        </p:grpSpPr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01E4A3BD-A278-4C40-976A-65FC38925B7D}"/>
                </a:ext>
              </a:extLst>
            </p:cNvPr>
            <p:cNvSpPr/>
            <p:nvPr/>
          </p:nvSpPr>
          <p:spPr>
            <a:xfrm>
              <a:off x="2917646" y="562538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BF80B685-7CEB-1147-B0DF-72B44E985290}"/>
                </a:ext>
              </a:extLst>
            </p:cNvPr>
            <p:cNvCxnSpPr>
              <a:cxnSpLocks/>
            </p:cNvCxnSpPr>
            <p:nvPr/>
          </p:nvCxnSpPr>
          <p:spPr>
            <a:xfrm>
              <a:off x="2764784" y="1151560"/>
              <a:ext cx="0" cy="48960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9676AB6F-DA7A-5746-9557-D3C05F80C7FF}"/>
                </a:ext>
              </a:extLst>
            </p:cNvPr>
            <p:cNvSpPr/>
            <p:nvPr/>
          </p:nvSpPr>
          <p:spPr>
            <a:xfrm>
              <a:off x="4795272" y="562538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2F56CE-7D0E-4E45-BE0D-999AB8EE8836}"/>
                </a:ext>
              </a:extLst>
            </p:cNvPr>
            <p:cNvGrpSpPr/>
            <p:nvPr/>
          </p:nvGrpSpPr>
          <p:grpSpPr>
            <a:xfrm>
              <a:off x="1126215" y="2806118"/>
              <a:ext cx="1465918" cy="1465200"/>
              <a:chOff x="791013" y="8946446"/>
              <a:chExt cx="1465918" cy="146520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DB2AF1F-CFF0-1F45-9A7E-9BCEAA19332D}"/>
                  </a:ext>
                </a:extLst>
              </p:cNvPr>
              <p:cNvGrpSpPr/>
              <p:nvPr/>
            </p:nvGrpSpPr>
            <p:grpSpPr>
              <a:xfrm>
                <a:off x="791013" y="8946446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4496EFE3-9237-D84D-B0C1-6C2715FC33E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5DE4ECAD-DB26-3C4B-A15A-7FA0C48ACF7A}"/>
                    </a:ext>
                  </a:extLst>
                </p:cNvPr>
                <p:cNvCxnSpPr>
                  <a:cxnSpLocks/>
                  <a:stCxn id="68" idx="0"/>
                  <a:endCxn id="6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" name="圖片 28" descr="一張含有 山, 山谷, 大自然, 室外 的圖片&#10;&#10;自動產生的描述">
                <a:extLst>
                  <a:ext uri="{FF2B5EF4-FFF2-40B4-BE49-F238E27FC236}">
                    <a16:creationId xmlns:a16="http://schemas.microsoft.com/office/drawing/2014/main" id="{370239C1-9C1C-3147-8527-40122B06B5D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50000"/>
              <a:stretch/>
            </p:blipFill>
            <p:spPr>
              <a:xfrm>
                <a:off x="797497" y="8959046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9" name="向右箭號 35">
                <a:extLst>
                  <a:ext uri="{FF2B5EF4-FFF2-40B4-BE49-F238E27FC236}">
                    <a16:creationId xmlns:a16="http://schemas.microsoft.com/office/drawing/2014/main" id="{353EFD6A-E045-D14C-9811-929EBF91692D}"/>
                  </a:ext>
                </a:extLst>
              </p:cNvPr>
              <p:cNvSpPr/>
              <p:nvPr/>
            </p:nvSpPr>
            <p:spPr>
              <a:xfrm>
                <a:off x="1392314" y="9571046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1" name="圖片 10" descr="一張含有 山谷, 大自然, 峽谷, 室外 的圖片&#10;&#10;自動產生的描述">
              <a:extLst>
                <a:ext uri="{FF2B5EF4-FFF2-40B4-BE49-F238E27FC236}">
                  <a16:creationId xmlns:a16="http://schemas.microsoft.com/office/drawing/2014/main" id="{38EE6D68-4CEF-B24F-9E3E-5056F226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69672" y="28187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4" name="圖片 20" descr="一張含有 山, 山谷, 大自然, 室外 的圖片&#10;&#10;自動產生的描述">
              <a:extLst>
                <a:ext uri="{FF2B5EF4-FFF2-40B4-BE49-F238E27FC236}">
                  <a16:creationId xmlns:a16="http://schemas.microsoft.com/office/drawing/2014/main" id="{8C431469-3A9F-7D41-8E5C-C84DBF19F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7298" y="28187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162EF62-F67E-3F4A-BA31-63D7E5CEB0A8}"/>
                </a:ext>
              </a:extLst>
            </p:cNvPr>
            <p:cNvGrpSpPr/>
            <p:nvPr/>
          </p:nvGrpSpPr>
          <p:grpSpPr>
            <a:xfrm>
              <a:off x="1126215" y="1141017"/>
              <a:ext cx="1465918" cy="1465200"/>
              <a:chOff x="351515" y="6690917"/>
              <a:chExt cx="1465918" cy="146520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F6D6C79-3089-7848-930A-2F2FA5308D55}"/>
                  </a:ext>
                </a:extLst>
              </p:cNvPr>
              <p:cNvGrpSpPr/>
              <p:nvPr/>
            </p:nvGrpSpPr>
            <p:grpSpPr>
              <a:xfrm>
                <a:off x="351515" y="6690917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0198BB65-E623-B64D-8547-4449C134D69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ED9CDB8E-B6C2-524A-9F33-FB1DB33C4B63}"/>
                    </a:ext>
                  </a:extLst>
                </p:cNvPr>
                <p:cNvCxnSpPr>
                  <a:cxnSpLocks/>
                  <a:stCxn id="62" idx="0"/>
                  <a:endCxn id="6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8" name="圖片 27" descr="一張含有 室外, 岩石, 水, 崎嶇 的圖片&#10;&#10;自動產生的描述">
                <a:extLst>
                  <a:ext uri="{FF2B5EF4-FFF2-40B4-BE49-F238E27FC236}">
                    <a16:creationId xmlns:a16="http://schemas.microsoft.com/office/drawing/2014/main" id="{E7EA812C-84B4-4042-B1D8-9A65882770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50000"/>
              <a:stretch/>
            </p:blipFill>
            <p:spPr>
              <a:xfrm>
                <a:off x="357999" y="6703517"/>
                <a:ext cx="719992" cy="1440000"/>
              </a:xfrm>
              <a:prstGeom prst="rect">
                <a:avLst/>
              </a:prstGeom>
            </p:spPr>
          </p:pic>
          <p:sp>
            <p:nvSpPr>
              <p:cNvPr id="70" name="向右箭號 35">
                <a:extLst>
                  <a:ext uri="{FF2B5EF4-FFF2-40B4-BE49-F238E27FC236}">
                    <a16:creationId xmlns:a16="http://schemas.microsoft.com/office/drawing/2014/main" id="{2F0857C7-2DAE-6B4D-BA6B-A2D7A4202A02}"/>
                  </a:ext>
                </a:extLst>
              </p:cNvPr>
              <p:cNvSpPr/>
              <p:nvPr/>
            </p:nvSpPr>
            <p:spPr>
              <a:xfrm>
                <a:off x="952816" y="7315517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3" name="圖片 14" descr="一張含有 岩石, 室外, 水, 崎嶇 的圖片&#10;&#10;自動產生的描述">
              <a:extLst>
                <a:ext uri="{FF2B5EF4-FFF2-40B4-BE49-F238E27FC236}">
                  <a16:creationId xmlns:a16="http://schemas.microsoft.com/office/drawing/2014/main" id="{4650B663-5C45-3842-B988-64845C97A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69672" y="1153617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5" name="圖片 24" descr="一張含有 室外, 岩石, 水, 崎嶇 的圖片&#10;&#10;自動產生的描述">
              <a:extLst>
                <a:ext uri="{FF2B5EF4-FFF2-40B4-BE49-F238E27FC236}">
                  <a16:creationId xmlns:a16="http://schemas.microsoft.com/office/drawing/2014/main" id="{B51463DD-5F16-9F44-99BD-FB7EAD2E9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7298" y="1153617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6358AD2-AEB9-D740-AF49-6015DB8B694A}"/>
                </a:ext>
              </a:extLst>
            </p:cNvPr>
            <p:cNvGrpSpPr/>
            <p:nvPr/>
          </p:nvGrpSpPr>
          <p:grpSpPr>
            <a:xfrm>
              <a:off x="1126215" y="4471220"/>
              <a:ext cx="1465918" cy="1465200"/>
              <a:chOff x="351515" y="10571495"/>
              <a:chExt cx="1465918" cy="1465200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384AF22-5C4D-E749-B5FC-6EFCDDBC701F}"/>
                  </a:ext>
                </a:extLst>
              </p:cNvPr>
              <p:cNvGrpSpPr/>
              <p:nvPr/>
            </p:nvGrpSpPr>
            <p:grpSpPr>
              <a:xfrm>
                <a:off x="351515" y="10571495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23B0FDD-BB48-F441-9CF5-13B1DCAFCC5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0E99835-157D-7D43-B2B5-2397C78FBD7B}"/>
                    </a:ext>
                  </a:extLst>
                </p:cNvPr>
                <p:cNvCxnSpPr>
                  <a:cxnSpLocks/>
                  <a:stCxn id="76" idx="0"/>
                  <a:endCxn id="76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8" name="圖片 29" descr="一張含有 山, 室外, 大自然, 背景 的圖片&#10;&#10;自動產生的描述">
                <a:extLst>
                  <a:ext uri="{FF2B5EF4-FFF2-40B4-BE49-F238E27FC236}">
                    <a16:creationId xmlns:a16="http://schemas.microsoft.com/office/drawing/2014/main" id="{CD2D3EE4-B217-BF43-81B1-689095C3A7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r="50001"/>
              <a:stretch/>
            </p:blipFill>
            <p:spPr>
              <a:xfrm>
                <a:off x="358000" y="10584095"/>
                <a:ext cx="719989" cy="1440000"/>
              </a:xfrm>
              <a:prstGeom prst="rect">
                <a:avLst/>
              </a:prstGeom>
            </p:spPr>
          </p:pic>
          <p:sp>
            <p:nvSpPr>
              <p:cNvPr id="80" name="向右箭號 35">
                <a:extLst>
                  <a:ext uri="{FF2B5EF4-FFF2-40B4-BE49-F238E27FC236}">
                    <a16:creationId xmlns:a16="http://schemas.microsoft.com/office/drawing/2014/main" id="{04498A24-09AC-ED4D-B52A-6F3D899C67E5}"/>
                  </a:ext>
                </a:extLst>
              </p:cNvPr>
              <p:cNvSpPr/>
              <p:nvPr/>
            </p:nvSpPr>
            <p:spPr>
              <a:xfrm>
                <a:off x="952816" y="11196095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82" name="圖片 12" descr="一張含有 室外, 草, 大自然, 山 的圖片&#10;&#10;自動產生的描述">
              <a:extLst>
                <a:ext uri="{FF2B5EF4-FFF2-40B4-BE49-F238E27FC236}">
                  <a16:creationId xmlns:a16="http://schemas.microsoft.com/office/drawing/2014/main" id="{7F2EC6E8-5408-CF44-8B95-12A4BBFDC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69672" y="4483820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6" name="圖片 26" descr="一張含有 山, 室外, 大自然, 背景 的圖片&#10;&#10;自動產生的描述">
              <a:extLst>
                <a:ext uri="{FF2B5EF4-FFF2-40B4-BE49-F238E27FC236}">
                  <a16:creationId xmlns:a16="http://schemas.microsoft.com/office/drawing/2014/main" id="{F3E2AC7F-5039-2D44-BE5C-F10FC2CB4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47298" y="4483820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717F140-ACFC-3D4B-8191-8612C989C4E3}"/>
                </a:ext>
              </a:extLst>
            </p:cNvPr>
            <p:cNvGrpSpPr/>
            <p:nvPr/>
          </p:nvGrpSpPr>
          <p:grpSpPr>
            <a:xfrm>
              <a:off x="3024446" y="562537"/>
              <a:ext cx="1530452" cy="492443"/>
              <a:chOff x="3021544" y="562537"/>
              <a:chExt cx="1530452" cy="492443"/>
            </a:xfrm>
          </p:grpSpPr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E7B228AF-05D2-3B43-9ABD-D077309643BA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848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C96A0ADF-8C09-7F45-8D42-E9A7DC253C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8451" r="-7042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3AC5FF1-7894-204D-ACA3-F4937E31134E}"/>
                </a:ext>
              </a:extLst>
            </p:cNvPr>
            <p:cNvGrpSpPr/>
            <p:nvPr/>
          </p:nvGrpSpPr>
          <p:grpSpPr>
            <a:xfrm>
              <a:off x="4842907" y="562537"/>
              <a:ext cx="1648782" cy="492443"/>
              <a:chOff x="4803508" y="562537"/>
              <a:chExt cx="1648782" cy="492443"/>
            </a:xfrm>
          </p:grpSpPr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B49896C8-D9A8-914B-8211-009D755F30FB}"/>
                  </a:ext>
                </a:extLst>
              </p:cNvPr>
              <p:cNvSpPr txBox="1"/>
              <p:nvPr/>
            </p:nvSpPr>
            <p:spPr>
              <a:xfrm>
                <a:off x="4803508" y="562537"/>
                <a:ext cx="77777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7C70F50A-3682-4C48-BD4E-69105DF3C0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042" r="-7042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3" name="文字方塊 55">
              <a:extLst>
                <a:ext uri="{FF2B5EF4-FFF2-40B4-BE49-F238E27FC236}">
                  <a16:creationId xmlns:a16="http://schemas.microsoft.com/office/drawing/2014/main" id="{E9A43C0C-1E0D-954A-BA24-7B9135AF7A4D}"/>
                </a:ext>
              </a:extLst>
            </p:cNvPr>
            <p:cNvSpPr txBox="1"/>
            <p:nvPr/>
          </p:nvSpPr>
          <p:spPr>
            <a:xfrm>
              <a:off x="1408491" y="562537"/>
              <a:ext cx="8883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5C1DE01A-2924-3642-9868-8521811E1D17}"/>
              </a:ext>
            </a:extLst>
          </p:cNvPr>
          <p:cNvGrpSpPr/>
          <p:nvPr/>
        </p:nvGrpSpPr>
        <p:grpSpPr>
          <a:xfrm>
            <a:off x="6776465" y="4225725"/>
            <a:ext cx="5413109" cy="5526665"/>
            <a:chOff x="1126215" y="6459773"/>
            <a:chExt cx="5413109" cy="5526665"/>
          </a:xfrm>
        </p:grpSpPr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FB69071A-3361-FD43-AEF9-9669AFC0BF5B}"/>
                </a:ext>
              </a:extLst>
            </p:cNvPr>
            <p:cNvSpPr/>
            <p:nvPr/>
          </p:nvSpPr>
          <p:spPr>
            <a:xfrm>
              <a:off x="2917646" y="6459774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E0B33FBE-5C44-F143-A883-B9C1C0CCA4F9}"/>
                </a:ext>
              </a:extLst>
            </p:cNvPr>
            <p:cNvGrpSpPr/>
            <p:nvPr/>
          </p:nvGrpSpPr>
          <p:grpSpPr>
            <a:xfrm>
              <a:off x="3024446" y="6538945"/>
              <a:ext cx="1530452" cy="492443"/>
              <a:chOff x="3021544" y="562537"/>
              <a:chExt cx="1530452" cy="492443"/>
            </a:xfrm>
          </p:grpSpPr>
          <p:sp>
            <p:nvSpPr>
              <p:cNvPr id="162" name="文字方塊 52">
                <a:extLst>
                  <a:ext uri="{FF2B5EF4-FFF2-40B4-BE49-F238E27FC236}">
                    <a16:creationId xmlns:a16="http://schemas.microsoft.com/office/drawing/2014/main" id="{DC7BFBA7-E965-BE46-B7A3-0D31C6475986}"/>
                  </a:ext>
                </a:extLst>
              </p:cNvPr>
              <p:cNvSpPr txBox="1"/>
              <p:nvPr/>
            </p:nvSpPr>
            <p:spPr>
              <a:xfrm>
                <a:off x="3021544" y="562537"/>
                <a:ext cx="68480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w/o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/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F67884DE-5537-374C-898E-0BEE101945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0274" y="590878"/>
                    <a:ext cx="901722" cy="43576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451" r="-5634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4" name="Rounded Rectangle 163">
              <a:extLst>
                <a:ext uri="{FF2B5EF4-FFF2-40B4-BE49-F238E27FC236}">
                  <a16:creationId xmlns:a16="http://schemas.microsoft.com/office/drawing/2014/main" id="{AB54C3DF-135C-594F-BE87-DCB1CA69B073}"/>
                </a:ext>
              </a:extLst>
            </p:cNvPr>
            <p:cNvSpPr/>
            <p:nvPr/>
          </p:nvSpPr>
          <p:spPr>
            <a:xfrm>
              <a:off x="4795272" y="6459773"/>
              <a:ext cx="1744052" cy="5526664"/>
            </a:xfrm>
            <a:prstGeom prst="roundRect">
              <a:avLst>
                <a:gd name="adj" fmla="val 7293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86013F7-3671-5543-A4D6-B77B4DA186A4}"/>
                </a:ext>
              </a:extLst>
            </p:cNvPr>
            <p:cNvGrpSpPr/>
            <p:nvPr/>
          </p:nvGrpSpPr>
          <p:grpSpPr>
            <a:xfrm>
              <a:off x="4804366" y="6538945"/>
              <a:ext cx="1648782" cy="492443"/>
              <a:chOff x="4803508" y="562537"/>
              <a:chExt cx="1648782" cy="492443"/>
            </a:xfrm>
          </p:grpSpPr>
          <p:sp>
            <p:nvSpPr>
              <p:cNvPr id="166" name="文字方塊 55">
                <a:extLst>
                  <a:ext uri="{FF2B5EF4-FFF2-40B4-BE49-F238E27FC236}">
                    <a16:creationId xmlns:a16="http://schemas.microsoft.com/office/drawing/2014/main" id="{70DFA21F-F653-A24B-9066-E3EB01C05BAB}"/>
                  </a:ext>
                </a:extLst>
              </p:cNvPr>
              <p:cNvSpPr txBox="1"/>
              <p:nvPr/>
            </p:nvSpPr>
            <p:spPr>
              <a:xfrm>
                <a:off x="4803508" y="562537"/>
                <a:ext cx="777777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2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endParaRPr kumimoji="1" lang="zh-TW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/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TW" sz="2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prior</m:t>
                              </m:r>
                            </m:sub>
                          </m:sSub>
                        </m:oMath>
                      </m:oMathPara>
                    </a14:m>
                    <a:endParaRPr lang="en-TW" sz="2600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6113BD1D-D486-694E-B003-E076EE57AB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50568" y="590878"/>
                    <a:ext cx="901722" cy="4357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571" r="-7143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en-TW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88" name="圖片 8">
              <a:extLst>
                <a:ext uri="{FF2B5EF4-FFF2-40B4-BE49-F238E27FC236}">
                  <a16:creationId xmlns:a16="http://schemas.microsoft.com/office/drawing/2014/main" id="{039E2724-E410-134B-883E-C6899F269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069672" y="7067015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9" name="圖片 18" descr="一張含有 室外, 大自然, 水, 山 的圖片&#10;&#10;自動產生的描述">
              <a:extLst>
                <a:ext uri="{FF2B5EF4-FFF2-40B4-BE49-F238E27FC236}">
                  <a16:creationId xmlns:a16="http://schemas.microsoft.com/office/drawing/2014/main" id="{3237FAF6-F366-F742-BE39-B73C34CB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947298" y="7067015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F68756E-8E6B-2A43-A2CB-17C88A397860}"/>
                </a:ext>
              </a:extLst>
            </p:cNvPr>
            <p:cNvGrpSpPr/>
            <p:nvPr/>
          </p:nvGrpSpPr>
          <p:grpSpPr>
            <a:xfrm>
              <a:off x="1126215" y="7054415"/>
              <a:ext cx="1465918" cy="1465200"/>
              <a:chOff x="351515" y="12459822"/>
              <a:chExt cx="1465918" cy="1465200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86C096D8-FCA1-6542-8471-9EDCE2B07E47}"/>
                  </a:ext>
                </a:extLst>
              </p:cNvPr>
              <p:cNvGrpSpPr/>
              <p:nvPr/>
            </p:nvGrpSpPr>
            <p:grpSpPr>
              <a:xfrm>
                <a:off x="351515" y="12459822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9837C558-EF57-DD4F-A009-985A4C2CE3C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5EE90B3E-1D32-5E4C-AB22-156C8C518B47}"/>
                    </a:ext>
                  </a:extLst>
                </p:cNvPr>
                <p:cNvCxnSpPr>
                  <a:cxnSpLocks/>
                  <a:stCxn id="98" idx="0"/>
                  <a:endCxn id="98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1" name="圖片 31" descr="一張含有 室外, 大自然, 水, 山 的圖片&#10;&#10;自動產生的描述">
                <a:extLst>
                  <a:ext uri="{FF2B5EF4-FFF2-40B4-BE49-F238E27FC236}">
                    <a16:creationId xmlns:a16="http://schemas.microsoft.com/office/drawing/2014/main" id="{97E575DB-5663-5D4B-9CF1-858AA6C55F7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4"/>
              <a:srcRect r="50001"/>
              <a:stretch/>
            </p:blipFill>
            <p:spPr>
              <a:xfrm>
                <a:off x="357999" y="12472422"/>
                <a:ext cx="719985" cy="1440000"/>
              </a:xfrm>
              <a:prstGeom prst="rect">
                <a:avLst/>
              </a:prstGeom>
            </p:spPr>
          </p:pic>
          <p:sp>
            <p:nvSpPr>
              <p:cNvPr id="100" name="向右箭號 35">
                <a:extLst>
                  <a:ext uri="{FF2B5EF4-FFF2-40B4-BE49-F238E27FC236}">
                    <a16:creationId xmlns:a16="http://schemas.microsoft.com/office/drawing/2014/main" id="{2F853CCF-D2A5-EC41-9695-A680529567EC}"/>
                  </a:ext>
                </a:extLst>
              </p:cNvPr>
              <p:cNvSpPr/>
              <p:nvPr/>
            </p:nvSpPr>
            <p:spPr>
              <a:xfrm>
                <a:off x="952816" y="13084422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101" name="圖片 6" descr="一張含有 室外, 大自然, 水, 雪 的圖片&#10;&#10;自動產生的描述">
              <a:extLst>
                <a:ext uri="{FF2B5EF4-FFF2-40B4-BE49-F238E27FC236}">
                  <a16:creationId xmlns:a16="http://schemas.microsoft.com/office/drawing/2014/main" id="{55741D5B-E8D5-FF49-B0C9-2427EEC61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69672" y="8732116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2" name="圖片 16" descr="一張含有 室外, 大自然, 水, 海灘 的圖片&#10;&#10;自動產生的描述">
              <a:extLst>
                <a:ext uri="{FF2B5EF4-FFF2-40B4-BE49-F238E27FC236}">
                  <a16:creationId xmlns:a16="http://schemas.microsoft.com/office/drawing/2014/main" id="{F3201A7D-CF35-E041-A965-851424669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47298" y="8732116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9BB61A15-591F-BA4E-A3C8-C125C009762E}"/>
                </a:ext>
              </a:extLst>
            </p:cNvPr>
            <p:cNvGrpSpPr/>
            <p:nvPr/>
          </p:nvGrpSpPr>
          <p:grpSpPr>
            <a:xfrm>
              <a:off x="1126215" y="8719516"/>
              <a:ext cx="1465918" cy="1465200"/>
              <a:chOff x="351515" y="14324691"/>
              <a:chExt cx="1465918" cy="1465200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D0C6C48-4F66-D841-9780-4E254E07F41D}"/>
                  </a:ext>
                </a:extLst>
              </p:cNvPr>
              <p:cNvGrpSpPr/>
              <p:nvPr/>
            </p:nvGrpSpPr>
            <p:grpSpPr>
              <a:xfrm>
                <a:off x="351515" y="14324691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A3CEDD02-5D1A-1F40-A1B8-9775E247119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039A7C67-EBD4-0F4E-AFC2-6C722D110799}"/>
                    </a:ext>
                  </a:extLst>
                </p:cNvPr>
                <p:cNvCxnSpPr>
                  <a:cxnSpLocks/>
                  <a:stCxn id="105" idx="0"/>
                  <a:endCxn id="105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3" name="圖片 30" descr="一張含有 室外, 大自然, 水, 海灘 的圖片&#10;&#10;自動產生的描述">
                <a:extLst>
                  <a:ext uri="{FF2B5EF4-FFF2-40B4-BE49-F238E27FC236}">
                    <a16:creationId xmlns:a16="http://schemas.microsoft.com/office/drawing/2014/main" id="{4147C612-F71A-A142-B504-8BE9B52A4FE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r="50001"/>
              <a:stretch/>
            </p:blipFill>
            <p:spPr>
              <a:xfrm>
                <a:off x="357999" y="14337291"/>
                <a:ext cx="719989" cy="1440000"/>
              </a:xfrm>
              <a:prstGeom prst="rect">
                <a:avLst/>
              </a:prstGeom>
            </p:spPr>
          </p:pic>
          <p:sp>
            <p:nvSpPr>
              <p:cNvPr id="107" name="向右箭號 35">
                <a:extLst>
                  <a:ext uri="{FF2B5EF4-FFF2-40B4-BE49-F238E27FC236}">
                    <a16:creationId xmlns:a16="http://schemas.microsoft.com/office/drawing/2014/main" id="{FA999606-CC8A-D247-9D18-30E4580F3AB2}"/>
                  </a:ext>
                </a:extLst>
              </p:cNvPr>
              <p:cNvSpPr/>
              <p:nvPr/>
            </p:nvSpPr>
            <p:spPr>
              <a:xfrm>
                <a:off x="952816" y="14949291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pic>
          <p:nvPicPr>
            <p:cNvPr id="108" name="圖片 4" descr="一張含有 室外, 水, 日落, 太陽 的圖片&#10;&#10;自動產生的描述">
              <a:extLst>
                <a:ext uri="{FF2B5EF4-FFF2-40B4-BE49-F238E27FC236}">
                  <a16:creationId xmlns:a16="http://schemas.microsoft.com/office/drawing/2014/main" id="{6435D292-33C5-4643-A58F-A4EC088535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69672" y="103972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109" name="圖片 22" descr="一張含有 室外, 水, 大自然, 日落 的圖片&#10;&#10;自動產生的描述">
              <a:extLst>
                <a:ext uri="{FF2B5EF4-FFF2-40B4-BE49-F238E27FC236}">
                  <a16:creationId xmlns:a16="http://schemas.microsoft.com/office/drawing/2014/main" id="{42A9D186-6A6B-2A4D-AA31-F71E5C2D0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947298" y="10397218"/>
              <a:ext cx="1440000" cy="14400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9FF564A-D7C9-4745-A681-514C02E1B7FE}"/>
                </a:ext>
              </a:extLst>
            </p:cNvPr>
            <p:cNvGrpSpPr/>
            <p:nvPr/>
          </p:nvGrpSpPr>
          <p:grpSpPr>
            <a:xfrm>
              <a:off x="1126215" y="10384618"/>
              <a:ext cx="1465918" cy="1465200"/>
              <a:chOff x="351515" y="16159433"/>
              <a:chExt cx="1465918" cy="1465200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2C4706AF-51EA-B34D-8531-F7A215739C2D}"/>
                  </a:ext>
                </a:extLst>
              </p:cNvPr>
              <p:cNvGrpSpPr/>
              <p:nvPr/>
            </p:nvGrpSpPr>
            <p:grpSpPr>
              <a:xfrm>
                <a:off x="351515" y="16159433"/>
                <a:ext cx="1465918" cy="1465200"/>
                <a:chOff x="274000" y="6620834"/>
                <a:chExt cx="1465918" cy="1465200"/>
              </a:xfrm>
            </p:grpSpPr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AC33BDC7-7975-B94D-BEF3-B0FB2C6F340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4000" y="6620834"/>
                  <a:ext cx="1465918" cy="1465200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3CA65E47-EF4B-C948-9E21-5D94293BA1E1}"/>
                    </a:ext>
                  </a:extLst>
                </p:cNvPr>
                <p:cNvCxnSpPr>
                  <a:cxnSpLocks/>
                  <a:stCxn id="112" idx="0"/>
                  <a:endCxn id="112" idx="2"/>
                </p:cNvCxnSpPr>
                <p:nvPr/>
              </p:nvCxnSpPr>
              <p:spPr>
                <a:xfrm>
                  <a:off x="1006959" y="6620834"/>
                  <a:ext cx="0" cy="1465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10" name="圖片 32" descr="一張含有 室外, 水, 大自然, 日落 的圖片&#10;&#10;自動產生的描述">
                <a:extLst>
                  <a:ext uri="{FF2B5EF4-FFF2-40B4-BE49-F238E27FC236}">
                    <a16:creationId xmlns:a16="http://schemas.microsoft.com/office/drawing/2014/main" id="{96FE4BF1-94A5-B04B-95F5-9111E7A945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/>
              <a:srcRect r="50000"/>
              <a:stretch/>
            </p:blipFill>
            <p:spPr>
              <a:xfrm>
                <a:off x="357999" y="16172033"/>
                <a:ext cx="719990" cy="1440000"/>
              </a:xfrm>
              <a:prstGeom prst="rect">
                <a:avLst/>
              </a:prstGeom>
            </p:spPr>
          </p:pic>
          <p:sp>
            <p:nvSpPr>
              <p:cNvPr id="114" name="向右箭號 35">
                <a:extLst>
                  <a:ext uri="{FF2B5EF4-FFF2-40B4-BE49-F238E27FC236}">
                    <a16:creationId xmlns:a16="http://schemas.microsoft.com/office/drawing/2014/main" id="{F820501C-688C-5249-8B7C-D6ED82C9B4F5}"/>
                  </a:ext>
                </a:extLst>
              </p:cNvPr>
              <p:cNvSpPr/>
              <p:nvPr/>
            </p:nvSpPr>
            <p:spPr>
              <a:xfrm>
                <a:off x="919232" y="16784033"/>
                <a:ext cx="324000" cy="216000"/>
              </a:xfrm>
              <a:prstGeom prst="rightArrow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</p:grpSp>
        <p:cxnSp>
          <p:nvCxnSpPr>
            <p:cNvPr id="168" name="直線接點 49">
              <a:extLst>
                <a:ext uri="{FF2B5EF4-FFF2-40B4-BE49-F238E27FC236}">
                  <a16:creationId xmlns:a16="http://schemas.microsoft.com/office/drawing/2014/main" id="{57CA408C-1278-AD41-AA4D-EF7C6E195BA1}"/>
                </a:ext>
              </a:extLst>
            </p:cNvPr>
            <p:cNvCxnSpPr>
              <a:cxnSpLocks/>
            </p:cNvCxnSpPr>
            <p:nvPr/>
          </p:nvCxnSpPr>
          <p:spPr>
            <a:xfrm>
              <a:off x="2764784" y="6999321"/>
              <a:ext cx="0" cy="4896000"/>
            </a:xfrm>
            <a:prstGeom prst="line">
              <a:avLst/>
            </a:prstGeom>
            <a:ln w="190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文字方塊 55">
              <a:extLst>
                <a:ext uri="{FF2B5EF4-FFF2-40B4-BE49-F238E27FC236}">
                  <a16:creationId xmlns:a16="http://schemas.microsoft.com/office/drawing/2014/main" id="{7DDAB97F-308C-A34A-81BC-726ACD2B80EE}"/>
                </a:ext>
              </a:extLst>
            </p:cNvPr>
            <p:cNvSpPr txBox="1"/>
            <p:nvPr/>
          </p:nvSpPr>
          <p:spPr>
            <a:xfrm>
              <a:off x="1425878" y="6538945"/>
              <a:ext cx="88838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2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  <a:endParaRPr kumimoji="1"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61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4B915685-E131-4B4C-AC93-202DA0A31CB9}"/>
              </a:ext>
            </a:extLst>
          </p:cNvPr>
          <p:cNvGrpSpPr/>
          <p:nvPr/>
        </p:nvGrpSpPr>
        <p:grpSpPr>
          <a:xfrm>
            <a:off x="32502" y="6150824"/>
            <a:ext cx="12895345" cy="6418164"/>
            <a:chOff x="1085425" y="626070"/>
            <a:chExt cx="11104150" cy="5526665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D508E3C1-6342-EC4C-A6F2-89CD8758A17D}"/>
                </a:ext>
              </a:extLst>
            </p:cNvPr>
            <p:cNvGrpSpPr/>
            <p:nvPr/>
          </p:nvGrpSpPr>
          <p:grpSpPr>
            <a:xfrm>
              <a:off x="1085425" y="626070"/>
              <a:ext cx="5413109" cy="5526665"/>
              <a:chOff x="1126215" y="562537"/>
              <a:chExt cx="5413109" cy="5526665"/>
            </a:xfrm>
          </p:grpSpPr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01E4A3BD-A278-4C40-976A-65FC38925B7D}"/>
                  </a:ext>
                </a:extLst>
              </p:cNvPr>
              <p:cNvSpPr/>
              <p:nvPr/>
            </p:nvSpPr>
            <p:spPr>
              <a:xfrm>
                <a:off x="2917646" y="562538"/>
                <a:ext cx="1744052" cy="5526664"/>
              </a:xfrm>
              <a:prstGeom prst="roundRect">
                <a:avLst>
                  <a:gd name="adj" fmla="val 72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2090"/>
              </a:p>
            </p:txBody>
          </p:sp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BF80B685-7CEB-1147-B0DF-72B44E985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4784" y="1151560"/>
                <a:ext cx="0" cy="489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9676AB6F-DA7A-5746-9557-D3C05F80C7FF}"/>
                  </a:ext>
                </a:extLst>
              </p:cNvPr>
              <p:cNvSpPr/>
              <p:nvPr/>
            </p:nvSpPr>
            <p:spPr>
              <a:xfrm>
                <a:off x="4795272" y="562538"/>
                <a:ext cx="1744052" cy="5526664"/>
              </a:xfrm>
              <a:prstGeom prst="roundRect">
                <a:avLst>
                  <a:gd name="adj" fmla="val 729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2090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D2F56CE-7D0E-4E45-BE0D-999AB8EE8836}"/>
                  </a:ext>
                </a:extLst>
              </p:cNvPr>
              <p:cNvGrpSpPr/>
              <p:nvPr/>
            </p:nvGrpSpPr>
            <p:grpSpPr>
              <a:xfrm>
                <a:off x="1126215" y="2806118"/>
                <a:ext cx="1465918" cy="1465200"/>
                <a:chOff x="791013" y="8946446"/>
                <a:chExt cx="1465918" cy="1465200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5DB2AF1F-CFF0-1F45-9A7E-9BCEAA19332D}"/>
                    </a:ext>
                  </a:extLst>
                </p:cNvPr>
                <p:cNvGrpSpPr/>
                <p:nvPr/>
              </p:nvGrpSpPr>
              <p:grpSpPr>
                <a:xfrm>
                  <a:off x="791013" y="8946446"/>
                  <a:ext cx="1465918" cy="1465200"/>
                  <a:chOff x="274000" y="6620834"/>
                  <a:chExt cx="1465918" cy="1465200"/>
                </a:xfrm>
              </p:grpSpPr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4496EFE3-9237-D84D-B0C1-6C2715FC33E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4000" y="6620834"/>
                    <a:ext cx="1465918" cy="14652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90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5DE4ECAD-DB26-3C4B-A15A-7FA0C48ACF7A}"/>
                      </a:ext>
                    </a:extLst>
                  </p:cNvPr>
                  <p:cNvCxnSpPr>
                    <a:cxnSpLocks/>
                    <a:stCxn id="68" idx="0"/>
                    <a:endCxn id="68" idx="2"/>
                  </p:cNvCxnSpPr>
                  <p:nvPr/>
                </p:nvCxnSpPr>
                <p:spPr>
                  <a:xfrm>
                    <a:off x="1006959" y="6620834"/>
                    <a:ext cx="0" cy="14652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9" name="圖片 28" descr="一張含有 山, 山谷, 大自然, 室外 的圖片&#10;&#10;自動產生的描述">
                  <a:extLst>
                    <a:ext uri="{FF2B5EF4-FFF2-40B4-BE49-F238E27FC236}">
                      <a16:creationId xmlns:a16="http://schemas.microsoft.com/office/drawing/2014/main" id="{370239C1-9C1C-3147-8527-40122B06B5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50000"/>
                <a:stretch/>
              </p:blipFill>
              <p:spPr>
                <a:xfrm>
                  <a:off x="797497" y="8959046"/>
                  <a:ext cx="719992" cy="1440000"/>
                </a:xfrm>
                <a:prstGeom prst="rect">
                  <a:avLst/>
                </a:prstGeom>
              </p:spPr>
            </p:pic>
            <p:sp>
              <p:nvSpPr>
                <p:cNvPr id="79" name="向右箭號 35">
                  <a:extLst>
                    <a:ext uri="{FF2B5EF4-FFF2-40B4-BE49-F238E27FC236}">
                      <a16:creationId xmlns:a16="http://schemas.microsoft.com/office/drawing/2014/main" id="{353EFD6A-E045-D14C-9811-929EBF91692D}"/>
                    </a:ext>
                  </a:extLst>
                </p:cNvPr>
                <p:cNvSpPr/>
                <p:nvPr/>
              </p:nvSpPr>
              <p:spPr>
                <a:xfrm>
                  <a:off x="1392314" y="9571046"/>
                  <a:ext cx="324000" cy="2160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90"/>
                </a:p>
              </p:txBody>
            </p:sp>
          </p:grpSp>
          <p:pic>
            <p:nvPicPr>
              <p:cNvPr id="81" name="圖片 10" descr="一張含有 山谷, 大自然, 峽谷, 室外 的圖片&#10;&#10;自動產生的描述">
                <a:extLst>
                  <a:ext uri="{FF2B5EF4-FFF2-40B4-BE49-F238E27FC236}">
                    <a16:creationId xmlns:a16="http://schemas.microsoft.com/office/drawing/2014/main" id="{38EE6D68-4CEF-B24F-9E3E-5056F2263B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69672" y="281871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4" name="圖片 20" descr="一張含有 山, 山谷, 大自然, 室外 的圖片&#10;&#10;自動產生的描述">
                <a:extLst>
                  <a:ext uri="{FF2B5EF4-FFF2-40B4-BE49-F238E27FC236}">
                    <a16:creationId xmlns:a16="http://schemas.microsoft.com/office/drawing/2014/main" id="{8C431469-3A9F-7D41-8E5C-C84DBF19F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7298" y="281871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162EF62-F67E-3F4A-BA31-63D7E5CEB0A8}"/>
                  </a:ext>
                </a:extLst>
              </p:cNvPr>
              <p:cNvGrpSpPr/>
              <p:nvPr/>
            </p:nvGrpSpPr>
            <p:grpSpPr>
              <a:xfrm>
                <a:off x="1126215" y="1141017"/>
                <a:ext cx="1465918" cy="1465200"/>
                <a:chOff x="351515" y="6690917"/>
                <a:chExt cx="1465918" cy="1465200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4F6D6C79-3089-7848-930A-2F2FA5308D55}"/>
                    </a:ext>
                  </a:extLst>
                </p:cNvPr>
                <p:cNvGrpSpPr/>
                <p:nvPr/>
              </p:nvGrpSpPr>
              <p:grpSpPr>
                <a:xfrm>
                  <a:off x="351515" y="6690917"/>
                  <a:ext cx="1465918" cy="1465200"/>
                  <a:chOff x="274000" y="6620834"/>
                  <a:chExt cx="1465918" cy="1465200"/>
                </a:xfrm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0198BB65-E623-B64D-8547-4449C134D6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4000" y="6620834"/>
                    <a:ext cx="1465918" cy="14652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90"/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ED9CDB8E-B6C2-524A-9F33-FB1DB33C4B63}"/>
                      </a:ext>
                    </a:extLst>
                  </p:cNvPr>
                  <p:cNvCxnSpPr>
                    <a:cxnSpLocks/>
                    <a:stCxn id="62" idx="0"/>
                    <a:endCxn id="62" idx="2"/>
                  </p:cNvCxnSpPr>
                  <p:nvPr/>
                </p:nvCxnSpPr>
                <p:spPr>
                  <a:xfrm>
                    <a:off x="1006959" y="6620834"/>
                    <a:ext cx="0" cy="14652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8" name="圖片 27" descr="一張含有 室外, 岩石, 水, 崎嶇 的圖片&#10;&#10;自動產生的描述">
                  <a:extLst>
                    <a:ext uri="{FF2B5EF4-FFF2-40B4-BE49-F238E27FC236}">
                      <a16:creationId xmlns:a16="http://schemas.microsoft.com/office/drawing/2014/main" id="{E7EA812C-84B4-4042-B1D8-9A65882770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50000"/>
                <a:stretch/>
              </p:blipFill>
              <p:spPr>
                <a:xfrm>
                  <a:off x="357999" y="6703517"/>
                  <a:ext cx="719992" cy="1440000"/>
                </a:xfrm>
                <a:prstGeom prst="rect">
                  <a:avLst/>
                </a:prstGeom>
              </p:spPr>
            </p:pic>
            <p:sp>
              <p:nvSpPr>
                <p:cNvPr id="70" name="向右箭號 35">
                  <a:extLst>
                    <a:ext uri="{FF2B5EF4-FFF2-40B4-BE49-F238E27FC236}">
                      <a16:creationId xmlns:a16="http://schemas.microsoft.com/office/drawing/2014/main" id="{2F0857C7-2DAE-6B4D-BA6B-A2D7A4202A02}"/>
                    </a:ext>
                  </a:extLst>
                </p:cNvPr>
                <p:cNvSpPr/>
                <p:nvPr/>
              </p:nvSpPr>
              <p:spPr>
                <a:xfrm>
                  <a:off x="952816" y="7315517"/>
                  <a:ext cx="324000" cy="2160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90"/>
                </a:p>
              </p:txBody>
            </p:sp>
          </p:grpSp>
          <p:pic>
            <p:nvPicPr>
              <p:cNvPr id="83" name="圖片 14" descr="一張含有 岩石, 室外, 水, 崎嶇 的圖片&#10;&#10;自動產生的描述">
                <a:extLst>
                  <a:ext uri="{FF2B5EF4-FFF2-40B4-BE49-F238E27FC236}">
                    <a16:creationId xmlns:a16="http://schemas.microsoft.com/office/drawing/2014/main" id="{4650B663-5C45-3842-B988-64845C97AD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69672" y="1153617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5" name="圖片 24" descr="一張含有 室外, 岩石, 水, 崎嶇 的圖片&#10;&#10;自動產生的描述">
                <a:extLst>
                  <a:ext uri="{FF2B5EF4-FFF2-40B4-BE49-F238E27FC236}">
                    <a16:creationId xmlns:a16="http://schemas.microsoft.com/office/drawing/2014/main" id="{B51463DD-5F16-9F44-99BD-FB7EAD2E9A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47298" y="1153617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6358AD2-AEB9-D740-AF49-6015DB8B694A}"/>
                  </a:ext>
                </a:extLst>
              </p:cNvPr>
              <p:cNvGrpSpPr/>
              <p:nvPr/>
            </p:nvGrpSpPr>
            <p:grpSpPr>
              <a:xfrm>
                <a:off x="1126215" y="4471220"/>
                <a:ext cx="1465918" cy="1465200"/>
                <a:chOff x="351515" y="10571495"/>
                <a:chExt cx="1465918" cy="1465200"/>
              </a:xfrm>
            </p:grpSpPr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C384AF22-5C4D-E749-B5FC-6EFCDDBC701F}"/>
                    </a:ext>
                  </a:extLst>
                </p:cNvPr>
                <p:cNvGrpSpPr/>
                <p:nvPr/>
              </p:nvGrpSpPr>
              <p:grpSpPr>
                <a:xfrm>
                  <a:off x="351515" y="10571495"/>
                  <a:ext cx="1465918" cy="1465200"/>
                  <a:chOff x="274000" y="6620834"/>
                  <a:chExt cx="1465918" cy="1465200"/>
                </a:xfrm>
              </p:grpSpPr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C23B0FDD-BB48-F441-9CF5-13B1DCAFCC5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4000" y="6620834"/>
                    <a:ext cx="1465918" cy="14652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90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50E99835-157D-7D43-B2B5-2397C78FBD7B}"/>
                      </a:ext>
                    </a:extLst>
                  </p:cNvPr>
                  <p:cNvCxnSpPr>
                    <a:cxnSpLocks/>
                    <a:stCxn id="76" idx="0"/>
                    <a:endCxn id="76" idx="2"/>
                  </p:cNvCxnSpPr>
                  <p:nvPr/>
                </p:nvCxnSpPr>
                <p:spPr>
                  <a:xfrm>
                    <a:off x="1006959" y="6620834"/>
                    <a:ext cx="0" cy="14652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78" name="圖片 29" descr="一張含有 山, 室外, 大自然, 背景 的圖片&#10;&#10;自動產生的描述">
                  <a:extLst>
                    <a:ext uri="{FF2B5EF4-FFF2-40B4-BE49-F238E27FC236}">
                      <a16:creationId xmlns:a16="http://schemas.microsoft.com/office/drawing/2014/main" id="{CD2D3EE4-B217-BF43-81B1-689095C3A7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r="50001"/>
                <a:stretch/>
              </p:blipFill>
              <p:spPr>
                <a:xfrm>
                  <a:off x="358000" y="10584095"/>
                  <a:ext cx="719989" cy="1440000"/>
                </a:xfrm>
                <a:prstGeom prst="rect">
                  <a:avLst/>
                </a:prstGeom>
              </p:spPr>
            </p:pic>
            <p:sp>
              <p:nvSpPr>
                <p:cNvPr id="80" name="向右箭號 35">
                  <a:extLst>
                    <a:ext uri="{FF2B5EF4-FFF2-40B4-BE49-F238E27FC236}">
                      <a16:creationId xmlns:a16="http://schemas.microsoft.com/office/drawing/2014/main" id="{04498A24-09AC-ED4D-B52A-6F3D899C67E5}"/>
                    </a:ext>
                  </a:extLst>
                </p:cNvPr>
                <p:cNvSpPr/>
                <p:nvPr/>
              </p:nvSpPr>
              <p:spPr>
                <a:xfrm>
                  <a:off x="952816" y="11196095"/>
                  <a:ext cx="324000" cy="2160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90"/>
                </a:p>
              </p:txBody>
            </p:sp>
          </p:grpSp>
          <p:pic>
            <p:nvPicPr>
              <p:cNvPr id="82" name="圖片 12" descr="一張含有 室外, 草, 大自然, 山 的圖片&#10;&#10;自動產生的描述">
                <a:extLst>
                  <a:ext uri="{FF2B5EF4-FFF2-40B4-BE49-F238E27FC236}">
                    <a16:creationId xmlns:a16="http://schemas.microsoft.com/office/drawing/2014/main" id="{7F2EC6E8-5408-CF44-8B95-12A4BBFDC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672" y="4483820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6" name="圖片 26" descr="一張含有 山, 室外, 大自然, 背景 的圖片&#10;&#10;自動產生的描述">
                <a:extLst>
                  <a:ext uri="{FF2B5EF4-FFF2-40B4-BE49-F238E27FC236}">
                    <a16:creationId xmlns:a16="http://schemas.microsoft.com/office/drawing/2014/main" id="{F3E2AC7F-5039-2D44-BE5C-F10FC2CB4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47298" y="4483820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E717F140-ACFC-3D4B-8191-8612C989C4E3}"/>
                  </a:ext>
                </a:extLst>
              </p:cNvPr>
              <p:cNvGrpSpPr/>
              <p:nvPr/>
            </p:nvGrpSpPr>
            <p:grpSpPr>
              <a:xfrm>
                <a:off x="3024446" y="562537"/>
                <a:ext cx="1529707" cy="479586"/>
                <a:chOff x="3021544" y="562537"/>
                <a:chExt cx="1529707" cy="479586"/>
              </a:xfrm>
            </p:grpSpPr>
            <p:sp>
              <p:nvSpPr>
                <p:cNvPr id="53" name="文字方塊 52">
                  <a:extLst>
                    <a:ext uri="{FF2B5EF4-FFF2-40B4-BE49-F238E27FC236}">
                      <a16:creationId xmlns:a16="http://schemas.microsoft.com/office/drawing/2014/main" id="{E7B228AF-05D2-3B43-9ABD-D077309643BA}"/>
                    </a:ext>
                  </a:extLst>
                </p:cNvPr>
                <p:cNvSpPr txBox="1"/>
                <p:nvPr/>
              </p:nvSpPr>
              <p:spPr>
                <a:xfrm>
                  <a:off x="3021544" y="562537"/>
                  <a:ext cx="658699" cy="479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019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w/o</a:t>
                  </a:r>
                  <a:endParaRPr kumimoji="1" lang="zh-TW" altLang="en-US" sz="301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C96A0ADF-8C09-7F45-8D42-E9A7DC253C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0274" y="590878"/>
                      <a:ext cx="900977" cy="435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019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prior</m:t>
                                </m:r>
                              </m:sub>
                            </m:sSub>
                          </m:oMath>
                        </m:oMathPara>
                      </a14:m>
                      <a:endParaRPr lang="en-TW" sz="3019" dirty="0"/>
                    </a:p>
                  </p:txBody>
                </p:sp>
              </mc:Choice>
              <mc:Fallback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C96A0ADF-8C09-7F45-8D42-E9A7DC253C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0274" y="590878"/>
                      <a:ext cx="900977" cy="43580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7317" r="-6098" b="-2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TW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D3AC5FF1-7894-204D-ACA3-F4937E31134E}"/>
                  </a:ext>
                </a:extLst>
              </p:cNvPr>
              <p:cNvGrpSpPr/>
              <p:nvPr/>
            </p:nvGrpSpPr>
            <p:grpSpPr>
              <a:xfrm>
                <a:off x="5064284" y="562537"/>
                <a:ext cx="1397784" cy="479586"/>
                <a:chOff x="5024885" y="562537"/>
                <a:chExt cx="1397784" cy="479586"/>
              </a:xfrm>
            </p:grpSpPr>
            <p:sp>
              <p:nvSpPr>
                <p:cNvPr id="56" name="文字方塊 55">
                  <a:extLst>
                    <a:ext uri="{FF2B5EF4-FFF2-40B4-BE49-F238E27FC236}">
                      <a16:creationId xmlns:a16="http://schemas.microsoft.com/office/drawing/2014/main" id="{B49896C8-D9A8-914B-8211-009D755F30FB}"/>
                    </a:ext>
                  </a:extLst>
                </p:cNvPr>
                <p:cNvSpPr txBox="1"/>
                <p:nvPr/>
              </p:nvSpPr>
              <p:spPr>
                <a:xfrm>
                  <a:off x="5024885" y="562537"/>
                  <a:ext cx="491678" cy="479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019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</a:t>
                  </a:r>
                  <a:endParaRPr kumimoji="1" lang="zh-TW" altLang="en-US" sz="301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7C70F50A-3682-4C48-BD4E-69105DF3C0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21693" y="590878"/>
                      <a:ext cx="900976" cy="435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019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prior</m:t>
                                </m:r>
                              </m:sub>
                            </m:sSub>
                          </m:oMath>
                        </m:oMathPara>
                      </a14:m>
                      <a:endParaRPr lang="en-TW" sz="3019" dirty="0"/>
                    </a:p>
                  </p:txBody>
                </p:sp>
              </mc:Choice>
              <mc:Fallback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7C70F50A-3682-4C48-BD4E-69105DF3C0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21693" y="590878"/>
                      <a:ext cx="900976" cy="43580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8537" r="-6098" b="-2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TW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3" name="文字方塊 55">
                <a:extLst>
                  <a:ext uri="{FF2B5EF4-FFF2-40B4-BE49-F238E27FC236}">
                    <a16:creationId xmlns:a16="http://schemas.microsoft.com/office/drawing/2014/main" id="{E9A43C0C-1E0D-954A-BA24-7B9135AF7A4D}"/>
                  </a:ext>
                </a:extLst>
              </p:cNvPr>
              <p:cNvSpPr txBox="1"/>
              <p:nvPr/>
            </p:nvSpPr>
            <p:spPr>
              <a:xfrm>
                <a:off x="1408491" y="562537"/>
                <a:ext cx="862989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C1DE01A-2924-3642-9868-8521811E1D17}"/>
                </a:ext>
              </a:extLst>
            </p:cNvPr>
            <p:cNvGrpSpPr/>
            <p:nvPr/>
          </p:nvGrpSpPr>
          <p:grpSpPr>
            <a:xfrm>
              <a:off x="6776466" y="626070"/>
              <a:ext cx="5413109" cy="5526665"/>
              <a:chOff x="1126215" y="6459773"/>
              <a:chExt cx="5413109" cy="5526665"/>
            </a:xfrm>
          </p:grpSpPr>
          <p:sp>
            <p:nvSpPr>
              <p:cNvPr id="160" name="Rounded Rectangle 159">
                <a:extLst>
                  <a:ext uri="{FF2B5EF4-FFF2-40B4-BE49-F238E27FC236}">
                    <a16:creationId xmlns:a16="http://schemas.microsoft.com/office/drawing/2014/main" id="{FB69071A-3361-FD43-AEF9-9669AFC0BF5B}"/>
                  </a:ext>
                </a:extLst>
              </p:cNvPr>
              <p:cNvSpPr/>
              <p:nvPr/>
            </p:nvSpPr>
            <p:spPr>
              <a:xfrm>
                <a:off x="2917646" y="6459774"/>
                <a:ext cx="1744052" cy="5526664"/>
              </a:xfrm>
              <a:prstGeom prst="roundRect">
                <a:avLst>
                  <a:gd name="adj" fmla="val 7293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2090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E0B33FBE-5C44-F143-A883-B9C1C0CCA4F9}"/>
                  </a:ext>
                </a:extLst>
              </p:cNvPr>
              <p:cNvGrpSpPr/>
              <p:nvPr/>
            </p:nvGrpSpPr>
            <p:grpSpPr>
              <a:xfrm>
                <a:off x="3024446" y="6538945"/>
                <a:ext cx="1529707" cy="479586"/>
                <a:chOff x="3021544" y="562537"/>
                <a:chExt cx="1529707" cy="479586"/>
              </a:xfrm>
            </p:grpSpPr>
            <p:sp>
              <p:nvSpPr>
                <p:cNvPr id="162" name="文字方塊 52">
                  <a:extLst>
                    <a:ext uri="{FF2B5EF4-FFF2-40B4-BE49-F238E27FC236}">
                      <a16:creationId xmlns:a16="http://schemas.microsoft.com/office/drawing/2014/main" id="{DC7BFBA7-E965-BE46-B7A3-0D31C6475986}"/>
                    </a:ext>
                  </a:extLst>
                </p:cNvPr>
                <p:cNvSpPr txBox="1"/>
                <p:nvPr/>
              </p:nvSpPr>
              <p:spPr>
                <a:xfrm>
                  <a:off x="3021544" y="562537"/>
                  <a:ext cx="658699" cy="479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019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w/o</a:t>
                  </a:r>
                  <a:endParaRPr kumimoji="1" lang="zh-TW" altLang="en-US" sz="301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F67884DE-5537-374C-898E-0BEE101945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650274" y="590878"/>
                      <a:ext cx="900977" cy="435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019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prior</m:t>
                                </m:r>
                              </m:sub>
                            </m:sSub>
                          </m:oMath>
                        </m:oMathPara>
                      </a14:m>
                      <a:endParaRPr lang="en-TW" sz="3019" dirty="0"/>
                    </a:p>
                  </p:txBody>
                </p:sp>
              </mc:Choice>
              <mc:Fallback>
                <p:sp>
                  <p:nvSpPr>
                    <p:cNvPr id="163" name="TextBox 162">
                      <a:extLst>
                        <a:ext uri="{FF2B5EF4-FFF2-40B4-BE49-F238E27FC236}">
                          <a16:creationId xmlns:a16="http://schemas.microsoft.com/office/drawing/2014/main" id="{F67884DE-5537-374C-898E-0BEE101945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50274" y="590878"/>
                      <a:ext cx="900977" cy="43580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537" r="-4878" b="-2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TW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64" name="Rounded Rectangle 163">
                <a:extLst>
                  <a:ext uri="{FF2B5EF4-FFF2-40B4-BE49-F238E27FC236}">
                    <a16:creationId xmlns:a16="http://schemas.microsoft.com/office/drawing/2014/main" id="{AB54C3DF-135C-594F-BE87-DCB1CA69B073}"/>
                  </a:ext>
                </a:extLst>
              </p:cNvPr>
              <p:cNvSpPr/>
              <p:nvPr/>
            </p:nvSpPr>
            <p:spPr>
              <a:xfrm>
                <a:off x="4795272" y="6459773"/>
                <a:ext cx="1744052" cy="5526664"/>
              </a:xfrm>
              <a:prstGeom prst="roundRect">
                <a:avLst>
                  <a:gd name="adj" fmla="val 7293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2090"/>
              </a:p>
            </p:txBody>
          </p: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286013F7-3671-5543-A4D6-B77B4DA186A4}"/>
                  </a:ext>
                </a:extLst>
              </p:cNvPr>
              <p:cNvGrpSpPr/>
              <p:nvPr/>
            </p:nvGrpSpPr>
            <p:grpSpPr>
              <a:xfrm>
                <a:off x="5054616" y="6538945"/>
                <a:ext cx="1397787" cy="479586"/>
                <a:chOff x="5053758" y="562537"/>
                <a:chExt cx="1397787" cy="479586"/>
              </a:xfrm>
            </p:grpSpPr>
            <p:sp>
              <p:nvSpPr>
                <p:cNvPr id="166" name="文字方塊 55">
                  <a:extLst>
                    <a:ext uri="{FF2B5EF4-FFF2-40B4-BE49-F238E27FC236}">
                      <a16:creationId xmlns:a16="http://schemas.microsoft.com/office/drawing/2014/main" id="{70DFA21F-F653-A24B-9066-E3EB01C05BAB}"/>
                    </a:ext>
                  </a:extLst>
                </p:cNvPr>
                <p:cNvSpPr txBox="1"/>
                <p:nvPr/>
              </p:nvSpPr>
              <p:spPr>
                <a:xfrm>
                  <a:off x="5053758" y="562537"/>
                  <a:ext cx="491678" cy="4795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TW" sz="3019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w/</a:t>
                  </a:r>
                  <a:endParaRPr kumimoji="1" lang="zh-TW" altLang="en-US" sz="3019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6113BD1D-D486-694E-B003-E076EE57AB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50568" y="590878"/>
                      <a:ext cx="900977" cy="43580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TW" sz="3019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3019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prior</m:t>
                                </m:r>
                              </m:sub>
                            </m:sSub>
                          </m:oMath>
                        </m:oMathPara>
                      </a14:m>
                      <a:endParaRPr lang="en-TW" sz="3019" dirty="0"/>
                    </a:p>
                  </p:txBody>
                </p:sp>
              </mc:Choice>
              <mc:Fallback>
                <p:sp>
                  <p:nvSpPr>
                    <p:cNvPr id="167" name="TextBox 166">
                      <a:extLst>
                        <a:ext uri="{FF2B5EF4-FFF2-40B4-BE49-F238E27FC236}">
                          <a16:creationId xmlns:a16="http://schemas.microsoft.com/office/drawing/2014/main" id="{6113BD1D-D486-694E-B003-E076EE57AB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50568" y="590878"/>
                      <a:ext cx="900977" cy="43580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7317" r="-6098" b="-2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TW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pic>
            <p:nvPicPr>
              <p:cNvPr id="88" name="圖片 8">
                <a:extLst>
                  <a:ext uri="{FF2B5EF4-FFF2-40B4-BE49-F238E27FC236}">
                    <a16:creationId xmlns:a16="http://schemas.microsoft.com/office/drawing/2014/main" id="{039E2724-E410-134B-883E-C6899F269D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069672" y="7067015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89" name="圖片 18" descr="一張含有 室外, 大自然, 水, 山 的圖片&#10;&#10;自動產生的描述">
                <a:extLst>
                  <a:ext uri="{FF2B5EF4-FFF2-40B4-BE49-F238E27FC236}">
                    <a16:creationId xmlns:a16="http://schemas.microsoft.com/office/drawing/2014/main" id="{3237FAF6-F366-F742-BE39-B73C34CB41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947298" y="7067015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BF68756E-8E6B-2A43-A2CB-17C88A397860}"/>
                  </a:ext>
                </a:extLst>
              </p:cNvPr>
              <p:cNvGrpSpPr/>
              <p:nvPr/>
            </p:nvGrpSpPr>
            <p:grpSpPr>
              <a:xfrm>
                <a:off x="1126215" y="7054415"/>
                <a:ext cx="1465918" cy="1465200"/>
                <a:chOff x="351515" y="12459822"/>
                <a:chExt cx="1465918" cy="1465200"/>
              </a:xfrm>
            </p:grpSpPr>
            <p:grpSp>
              <p:nvGrpSpPr>
                <p:cNvPr id="97" name="Group 96">
                  <a:extLst>
                    <a:ext uri="{FF2B5EF4-FFF2-40B4-BE49-F238E27FC236}">
                      <a16:creationId xmlns:a16="http://schemas.microsoft.com/office/drawing/2014/main" id="{86C096D8-FCA1-6542-8471-9EDCE2B07E47}"/>
                    </a:ext>
                  </a:extLst>
                </p:cNvPr>
                <p:cNvGrpSpPr/>
                <p:nvPr/>
              </p:nvGrpSpPr>
              <p:grpSpPr>
                <a:xfrm>
                  <a:off x="351515" y="12459822"/>
                  <a:ext cx="1465918" cy="1465200"/>
                  <a:chOff x="274000" y="6620834"/>
                  <a:chExt cx="1465918" cy="1465200"/>
                </a:xfrm>
              </p:grpSpPr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9837C558-EF57-DD4F-A009-985A4C2CE3C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4000" y="6620834"/>
                    <a:ext cx="1465918" cy="14652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90"/>
                  </a:p>
                </p:txBody>
              </p: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5EE90B3E-1D32-5E4C-AB22-156C8C518B47}"/>
                      </a:ext>
                    </a:extLst>
                  </p:cNvPr>
                  <p:cNvCxnSpPr>
                    <a:cxnSpLocks/>
                    <a:stCxn id="98" idx="0"/>
                    <a:endCxn id="98" idx="2"/>
                  </p:cNvCxnSpPr>
                  <p:nvPr/>
                </p:nvCxnSpPr>
                <p:spPr>
                  <a:xfrm>
                    <a:off x="1006959" y="6620834"/>
                    <a:ext cx="0" cy="14652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91" name="圖片 31" descr="一張含有 室外, 大自然, 水, 山 的圖片&#10;&#10;自動產生的描述">
                  <a:extLst>
                    <a:ext uri="{FF2B5EF4-FFF2-40B4-BE49-F238E27FC236}">
                      <a16:creationId xmlns:a16="http://schemas.microsoft.com/office/drawing/2014/main" id="{97E575DB-5663-5D4B-9CF1-858AA6C55F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r="50001"/>
                <a:stretch/>
              </p:blipFill>
              <p:spPr>
                <a:xfrm>
                  <a:off x="357999" y="12472422"/>
                  <a:ext cx="719985" cy="1440000"/>
                </a:xfrm>
                <a:prstGeom prst="rect">
                  <a:avLst/>
                </a:prstGeom>
              </p:spPr>
            </p:pic>
            <p:sp>
              <p:nvSpPr>
                <p:cNvPr id="100" name="向右箭號 35">
                  <a:extLst>
                    <a:ext uri="{FF2B5EF4-FFF2-40B4-BE49-F238E27FC236}">
                      <a16:creationId xmlns:a16="http://schemas.microsoft.com/office/drawing/2014/main" id="{2F853CCF-D2A5-EC41-9695-A680529567EC}"/>
                    </a:ext>
                  </a:extLst>
                </p:cNvPr>
                <p:cNvSpPr/>
                <p:nvPr/>
              </p:nvSpPr>
              <p:spPr>
                <a:xfrm>
                  <a:off x="952816" y="13084422"/>
                  <a:ext cx="324000" cy="2160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90"/>
                </a:p>
              </p:txBody>
            </p:sp>
          </p:grpSp>
          <p:pic>
            <p:nvPicPr>
              <p:cNvPr id="101" name="圖片 6" descr="一張含有 室外, 大自然, 水, 雪 的圖片&#10;&#10;自動產生的描述">
                <a:extLst>
                  <a:ext uri="{FF2B5EF4-FFF2-40B4-BE49-F238E27FC236}">
                    <a16:creationId xmlns:a16="http://schemas.microsoft.com/office/drawing/2014/main" id="{55741D5B-E8D5-FF49-B0C9-2427EEC61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69672" y="8732116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02" name="圖片 16" descr="一張含有 室外, 大自然, 水, 海灘 的圖片&#10;&#10;自動產生的描述">
                <a:extLst>
                  <a:ext uri="{FF2B5EF4-FFF2-40B4-BE49-F238E27FC236}">
                    <a16:creationId xmlns:a16="http://schemas.microsoft.com/office/drawing/2014/main" id="{F3201A7D-CF35-E041-A965-851424669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47298" y="8732116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BB61A15-591F-BA4E-A3C8-C125C009762E}"/>
                  </a:ext>
                </a:extLst>
              </p:cNvPr>
              <p:cNvGrpSpPr/>
              <p:nvPr/>
            </p:nvGrpSpPr>
            <p:grpSpPr>
              <a:xfrm>
                <a:off x="1126215" y="8719516"/>
                <a:ext cx="1465918" cy="1465200"/>
                <a:chOff x="351515" y="14324691"/>
                <a:chExt cx="1465918" cy="1465200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ED0C6C48-4F66-D841-9780-4E254E07F41D}"/>
                    </a:ext>
                  </a:extLst>
                </p:cNvPr>
                <p:cNvGrpSpPr/>
                <p:nvPr/>
              </p:nvGrpSpPr>
              <p:grpSpPr>
                <a:xfrm>
                  <a:off x="351515" y="14324691"/>
                  <a:ext cx="1465918" cy="1465200"/>
                  <a:chOff x="274000" y="6620834"/>
                  <a:chExt cx="1465918" cy="1465200"/>
                </a:xfrm>
              </p:grpSpPr>
              <p:sp>
                <p:nvSpPr>
                  <p:cNvPr id="105" name="Rectangle 104">
                    <a:extLst>
                      <a:ext uri="{FF2B5EF4-FFF2-40B4-BE49-F238E27FC236}">
                        <a16:creationId xmlns:a16="http://schemas.microsoft.com/office/drawing/2014/main" id="{A3CEDD02-5D1A-1F40-A1B8-9775E24711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4000" y="6620834"/>
                    <a:ext cx="1465918" cy="14652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90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039A7C67-EBD4-0F4E-AFC2-6C722D110799}"/>
                      </a:ext>
                    </a:extLst>
                  </p:cNvPr>
                  <p:cNvCxnSpPr>
                    <a:cxnSpLocks/>
                    <a:stCxn id="105" idx="0"/>
                    <a:endCxn id="105" idx="2"/>
                  </p:cNvCxnSpPr>
                  <p:nvPr/>
                </p:nvCxnSpPr>
                <p:spPr>
                  <a:xfrm>
                    <a:off x="1006959" y="6620834"/>
                    <a:ext cx="0" cy="14652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03" name="圖片 30" descr="一張含有 室外, 大自然, 水, 海灘 的圖片&#10;&#10;自動產生的描述">
                  <a:extLst>
                    <a:ext uri="{FF2B5EF4-FFF2-40B4-BE49-F238E27FC236}">
                      <a16:creationId xmlns:a16="http://schemas.microsoft.com/office/drawing/2014/main" id="{4147C612-F71A-A142-B504-8BE9B52A4F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/>
                <a:srcRect r="50001"/>
                <a:stretch/>
              </p:blipFill>
              <p:spPr>
                <a:xfrm>
                  <a:off x="357999" y="14337291"/>
                  <a:ext cx="719989" cy="1440000"/>
                </a:xfrm>
                <a:prstGeom prst="rect">
                  <a:avLst/>
                </a:prstGeom>
              </p:spPr>
            </p:pic>
            <p:sp>
              <p:nvSpPr>
                <p:cNvPr id="107" name="向右箭號 35">
                  <a:extLst>
                    <a:ext uri="{FF2B5EF4-FFF2-40B4-BE49-F238E27FC236}">
                      <a16:creationId xmlns:a16="http://schemas.microsoft.com/office/drawing/2014/main" id="{FA999606-CC8A-D247-9D18-30E4580F3AB2}"/>
                    </a:ext>
                  </a:extLst>
                </p:cNvPr>
                <p:cNvSpPr/>
                <p:nvPr/>
              </p:nvSpPr>
              <p:spPr>
                <a:xfrm>
                  <a:off x="952816" y="14949291"/>
                  <a:ext cx="324000" cy="2160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90"/>
                </a:p>
              </p:txBody>
            </p:sp>
          </p:grpSp>
          <p:pic>
            <p:nvPicPr>
              <p:cNvPr id="108" name="圖片 4" descr="一張含有 室外, 水, 日落, 太陽 的圖片&#10;&#10;自動產生的描述">
                <a:extLst>
                  <a:ext uri="{FF2B5EF4-FFF2-40B4-BE49-F238E27FC236}">
                    <a16:creationId xmlns:a16="http://schemas.microsoft.com/office/drawing/2014/main" id="{6435D292-33C5-4643-A58F-A4EC088535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069672" y="1039721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pic>
            <p:nvPicPr>
              <p:cNvPr id="109" name="圖片 22" descr="一張含有 室外, 水, 大自然, 日落 的圖片&#10;&#10;自動產生的描述">
                <a:extLst>
                  <a:ext uri="{FF2B5EF4-FFF2-40B4-BE49-F238E27FC236}">
                    <a16:creationId xmlns:a16="http://schemas.microsoft.com/office/drawing/2014/main" id="{42A9D186-6A6B-2A4D-AA31-F71E5C2D03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47298" y="10397218"/>
                <a:ext cx="1440000" cy="1440000"/>
              </a:xfrm>
              <a:prstGeom prst="rect">
                <a:avLst/>
              </a:prstGeom>
              <a:ln w="19050">
                <a:solidFill>
                  <a:schemeClr val="tx1"/>
                </a:solidFill>
              </a:ln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89FF564A-D7C9-4745-A681-514C02E1B7FE}"/>
                  </a:ext>
                </a:extLst>
              </p:cNvPr>
              <p:cNvGrpSpPr/>
              <p:nvPr/>
            </p:nvGrpSpPr>
            <p:grpSpPr>
              <a:xfrm>
                <a:off x="1126215" y="10384618"/>
                <a:ext cx="1465918" cy="1465200"/>
                <a:chOff x="351515" y="16159433"/>
                <a:chExt cx="1465918" cy="1465200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2C4706AF-51EA-B34D-8531-F7A215739C2D}"/>
                    </a:ext>
                  </a:extLst>
                </p:cNvPr>
                <p:cNvGrpSpPr/>
                <p:nvPr/>
              </p:nvGrpSpPr>
              <p:grpSpPr>
                <a:xfrm>
                  <a:off x="351515" y="16159433"/>
                  <a:ext cx="1465918" cy="1465200"/>
                  <a:chOff x="274000" y="6620834"/>
                  <a:chExt cx="1465918" cy="1465200"/>
                </a:xfrm>
              </p:grpSpPr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AC33BDC7-7975-B94D-BEF3-B0FB2C6F34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4000" y="6620834"/>
                    <a:ext cx="1465918" cy="1465200"/>
                  </a:xfrm>
                  <a:prstGeom prst="rect">
                    <a:avLst/>
                  </a:prstGeom>
                  <a:solidFill>
                    <a:schemeClr val="bg2">
                      <a:lumMod val="9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TW" sz="2090"/>
                  </a:p>
                </p:txBody>
              </p: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3CA65E47-EF4B-C948-9E21-5D94293BA1E1}"/>
                      </a:ext>
                    </a:extLst>
                  </p:cNvPr>
                  <p:cNvCxnSpPr>
                    <a:cxnSpLocks/>
                    <a:stCxn id="112" idx="0"/>
                    <a:endCxn id="112" idx="2"/>
                  </p:cNvCxnSpPr>
                  <p:nvPr/>
                </p:nvCxnSpPr>
                <p:spPr>
                  <a:xfrm>
                    <a:off x="1006959" y="6620834"/>
                    <a:ext cx="0" cy="146520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110" name="圖片 32" descr="一張含有 室外, 水, 大自然, 日落 的圖片&#10;&#10;自動產生的描述">
                  <a:extLst>
                    <a:ext uri="{FF2B5EF4-FFF2-40B4-BE49-F238E27FC236}">
                      <a16:creationId xmlns:a16="http://schemas.microsoft.com/office/drawing/2014/main" id="{96FE4BF1-94A5-B04B-95F5-9111E7A945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7"/>
                <a:srcRect r="50000"/>
                <a:stretch/>
              </p:blipFill>
              <p:spPr>
                <a:xfrm>
                  <a:off x="357999" y="16172033"/>
                  <a:ext cx="719990" cy="1440000"/>
                </a:xfrm>
                <a:prstGeom prst="rect">
                  <a:avLst/>
                </a:prstGeom>
              </p:spPr>
            </p:pic>
            <p:sp>
              <p:nvSpPr>
                <p:cNvPr id="114" name="向右箭號 35">
                  <a:extLst>
                    <a:ext uri="{FF2B5EF4-FFF2-40B4-BE49-F238E27FC236}">
                      <a16:creationId xmlns:a16="http://schemas.microsoft.com/office/drawing/2014/main" id="{F820501C-688C-5249-8B7C-D6ED82C9B4F5}"/>
                    </a:ext>
                  </a:extLst>
                </p:cNvPr>
                <p:cNvSpPr/>
                <p:nvPr/>
              </p:nvSpPr>
              <p:spPr>
                <a:xfrm>
                  <a:off x="919232" y="16784033"/>
                  <a:ext cx="324000" cy="216000"/>
                </a:xfrm>
                <a:prstGeom prst="rightArrow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 sz="2090"/>
                </a:p>
              </p:txBody>
            </p:sp>
          </p:grpSp>
          <p:cxnSp>
            <p:nvCxnSpPr>
              <p:cNvPr id="168" name="直線接點 49">
                <a:extLst>
                  <a:ext uri="{FF2B5EF4-FFF2-40B4-BE49-F238E27FC236}">
                    <a16:creationId xmlns:a16="http://schemas.microsoft.com/office/drawing/2014/main" id="{57CA408C-1278-AD41-AA4D-EF7C6E195B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4784" y="6999321"/>
                <a:ext cx="0" cy="48960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字方塊 55">
                <a:extLst>
                  <a:ext uri="{FF2B5EF4-FFF2-40B4-BE49-F238E27FC236}">
                    <a16:creationId xmlns:a16="http://schemas.microsoft.com/office/drawing/2014/main" id="{7DDAB97F-308C-A34A-81BC-726ACD2B80EE}"/>
                  </a:ext>
                </a:extLst>
              </p:cNvPr>
              <p:cNvSpPr txBox="1"/>
              <p:nvPr/>
            </p:nvSpPr>
            <p:spPr>
              <a:xfrm>
                <a:off x="1425878" y="6538945"/>
                <a:ext cx="862989" cy="4795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3019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  <a:endParaRPr kumimoji="1" lang="zh-TW" altLang="en-US" sz="3019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73" name="直線接點 49">
            <a:extLst>
              <a:ext uri="{FF2B5EF4-FFF2-40B4-BE49-F238E27FC236}">
                <a16:creationId xmlns:a16="http://schemas.microsoft.com/office/drawing/2014/main" id="{3EE6BABD-AF2D-8A48-8B62-29538330980F}"/>
              </a:ext>
            </a:extLst>
          </p:cNvPr>
          <p:cNvCxnSpPr>
            <a:cxnSpLocks/>
          </p:cNvCxnSpPr>
          <p:nvPr/>
        </p:nvCxnSpPr>
        <p:spPr>
          <a:xfrm>
            <a:off x="6468997" y="6139646"/>
            <a:ext cx="0" cy="6438295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443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</TotalTime>
  <Words>35</Words>
  <Application>Microsoft Macintosh PowerPoint</Application>
  <PresentationFormat>Custom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Times New Roman</vt:lpstr>
      <vt:lpstr>Office 佈景主題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Hsin-Ying Lee</dc:creator>
  <cp:lastModifiedBy>Yen-Chi Cheng</cp:lastModifiedBy>
  <cp:revision>77</cp:revision>
  <dcterms:created xsi:type="dcterms:W3CDTF">2020-11-21T00:46:52Z</dcterms:created>
  <dcterms:modified xsi:type="dcterms:W3CDTF">2020-11-23T22:08:00Z</dcterms:modified>
</cp:coreProperties>
</file>