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6"/>
  </p:notesMasterIdLst>
  <p:sldIdLst>
    <p:sldId id="272" r:id="rId2"/>
    <p:sldId id="274" r:id="rId3"/>
    <p:sldId id="269" r:id="rId4"/>
    <p:sldId id="273" r:id="rId5"/>
  </p:sldIdLst>
  <p:sldSz cx="97202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/>
    <p:restoredTop sz="96208"/>
  </p:normalViewPr>
  <p:slideViewPr>
    <p:cSldViewPr snapToGrid="0" snapToObjects="1">
      <p:cViewPr>
        <p:scale>
          <a:sx n="100" d="100"/>
          <a:sy n="100" d="100"/>
        </p:scale>
        <p:origin x="21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1pPr>
    <a:lvl2pPr marL="791887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2pPr>
    <a:lvl3pPr marL="1583772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3pPr>
    <a:lvl4pPr marL="2375659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4pPr>
    <a:lvl5pPr marL="3167543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5pPr>
    <a:lvl6pPr marL="3959430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6pPr>
    <a:lvl7pPr marL="4751317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7pPr>
    <a:lvl8pPr marL="5543203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8pPr>
    <a:lvl9pPr marL="6335090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060529"/>
            <a:ext cx="8262224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403592"/>
            <a:ext cx="729019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197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552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45009"/>
            <a:ext cx="2095932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45009"/>
            <a:ext cx="616629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555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87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615546"/>
            <a:ext cx="83837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336619"/>
            <a:ext cx="838372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94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725046"/>
            <a:ext cx="413111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725046"/>
            <a:ext cx="413111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22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45011"/>
            <a:ext cx="838372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88543"/>
            <a:ext cx="411212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367064"/>
            <a:ext cx="411212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588543"/>
            <a:ext cx="413237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367064"/>
            <a:ext cx="413237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275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422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16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33027"/>
            <a:ext cx="4920883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46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32012"/>
            <a:ext cx="313503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33027"/>
            <a:ext cx="4920883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944052"/>
            <a:ext cx="313503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8024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45011"/>
            <a:ext cx="838372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725046"/>
            <a:ext cx="838372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006164"/>
            <a:ext cx="328058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.pn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.png"/><Relationship Id="rId10" Type="http://schemas.openxmlformats.org/officeDocument/2006/relationships/image" Target="../media/image20.png"/><Relationship Id="rId19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1506F-C490-544A-B744-BDA61B8117F2}"/>
              </a:ext>
            </a:extLst>
          </p:cNvPr>
          <p:cNvSpPr txBox="1"/>
          <p:nvPr/>
        </p:nvSpPr>
        <p:spPr>
          <a:xfrm>
            <a:off x="-1921782" y="-2095954"/>
            <a:ext cx="1128322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div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753A5-C300-3F46-81A8-7F347CEF63F0}"/>
              </a:ext>
            </a:extLst>
          </p:cNvPr>
          <p:cNvSpPr txBox="1"/>
          <p:nvPr/>
        </p:nvSpPr>
        <p:spPr>
          <a:xfrm>
            <a:off x="837060" y="2251936"/>
            <a:ext cx="4591963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cat: input with uncommon cat </a:t>
            </a:r>
          </a:p>
        </p:txBody>
      </p:sp>
      <p:pic>
        <p:nvPicPr>
          <p:cNvPr id="7" name="Picture 6" descr="A picture containing valley, canyon, old, sitting&#10;&#10;Description automatically generated">
            <a:extLst>
              <a:ext uri="{FF2B5EF4-FFF2-40B4-BE49-F238E27FC236}">
                <a16:creationId xmlns:a16="http://schemas.microsoft.com/office/drawing/2014/main" id="{9BA2C6C7-C7C2-344B-A193-6965FCC5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034" y="2954443"/>
            <a:ext cx="1440000" cy="1440000"/>
          </a:xfrm>
          <a:prstGeom prst="rect">
            <a:avLst/>
          </a:prstGeom>
        </p:spPr>
      </p:pic>
      <p:pic>
        <p:nvPicPr>
          <p:cNvPr id="9" name="Picture 8" descr="A sandy beach next to a body of water&#10;&#10;Description automatically generated">
            <a:extLst>
              <a:ext uri="{FF2B5EF4-FFF2-40B4-BE49-F238E27FC236}">
                <a16:creationId xmlns:a16="http://schemas.microsoft.com/office/drawing/2014/main" id="{57B1AE2D-20F4-BA49-8F77-3D1986D3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34" y="811002"/>
            <a:ext cx="1625600" cy="1625600"/>
          </a:xfrm>
          <a:prstGeom prst="rect">
            <a:avLst/>
          </a:prstGeom>
        </p:spPr>
      </p:pic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15E18266-2AC6-1542-BE5E-57CE5894A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14" y="811002"/>
            <a:ext cx="1625600" cy="162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BE9360-62B0-BA40-9E2B-0B47C05F94FE}"/>
              </a:ext>
            </a:extLst>
          </p:cNvPr>
          <p:cNvSpPr txBox="1"/>
          <p:nvPr/>
        </p:nvSpPr>
        <p:spPr>
          <a:xfrm>
            <a:off x="2707023" y="5099683"/>
            <a:ext cx="1035861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tower</a:t>
            </a:r>
          </a:p>
        </p:txBody>
      </p:sp>
      <p:pic>
        <p:nvPicPr>
          <p:cNvPr id="14" name="Picture 13" descr="A large body of water&#10;&#10;Description automatically generated">
            <a:extLst>
              <a:ext uri="{FF2B5EF4-FFF2-40B4-BE49-F238E27FC236}">
                <a16:creationId xmlns:a16="http://schemas.microsoft.com/office/drawing/2014/main" id="{B8C7EBE6-0D79-3F45-A7FC-2012EE2D3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223" y="3474083"/>
            <a:ext cx="1625600" cy="162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689EFE-6B59-E248-A16B-C4FFBC94BA83}"/>
              </a:ext>
            </a:extLst>
          </p:cNvPr>
          <p:cNvSpPr txBox="1"/>
          <p:nvPr/>
        </p:nvSpPr>
        <p:spPr>
          <a:xfrm>
            <a:off x="5398966" y="5245452"/>
            <a:ext cx="3168111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tree out of no where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A2279-CECC-4643-B3E5-B1205441E4D8}"/>
              </a:ext>
            </a:extLst>
          </p:cNvPr>
          <p:cNvSpPr txBox="1"/>
          <p:nvPr/>
        </p:nvSpPr>
        <p:spPr>
          <a:xfrm>
            <a:off x="1486205" y="1191560"/>
            <a:ext cx="3168111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tree out of no where</a:t>
            </a:r>
          </a:p>
        </p:txBody>
      </p:sp>
    </p:spTree>
    <p:extLst>
      <p:ext uri="{BB962C8B-B14F-4D97-AF65-F5344CB8AC3E}">
        <p14:creationId xmlns:p14="http://schemas.microsoft.com/office/powerpoint/2010/main" val="84542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ool next to a body of water&#10;&#10;Description automatically generated">
            <a:extLst>
              <a:ext uri="{FF2B5EF4-FFF2-40B4-BE49-F238E27FC236}">
                <a16:creationId xmlns:a16="http://schemas.microsoft.com/office/drawing/2014/main" id="{04FB5569-CFD0-C74E-B3EF-4620803F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95" y="464672"/>
            <a:ext cx="1625600" cy="1625600"/>
          </a:xfrm>
          <a:prstGeom prst="rect">
            <a:avLst/>
          </a:prstGeom>
        </p:spPr>
      </p:pic>
      <p:pic>
        <p:nvPicPr>
          <p:cNvPr id="7" name="Picture 6" descr="A group of palm trees next to a body of water&#10;&#10;Description automatically generated">
            <a:extLst>
              <a:ext uri="{FF2B5EF4-FFF2-40B4-BE49-F238E27FC236}">
                <a16:creationId xmlns:a16="http://schemas.microsoft.com/office/drawing/2014/main" id="{CA7BF1F7-7AE2-A042-B2F1-68952F30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44" y="464672"/>
            <a:ext cx="1625600" cy="1625600"/>
          </a:xfrm>
          <a:prstGeom prst="rect">
            <a:avLst/>
          </a:prstGeom>
        </p:spPr>
      </p:pic>
      <p:pic>
        <p:nvPicPr>
          <p:cNvPr id="9" name="Picture 8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E4D914D0-D8E4-4F4C-B9C4-B37F5637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08" y="4267239"/>
            <a:ext cx="1625600" cy="162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5C2C3-AC1F-B547-9748-D9CCAAC3720E}"/>
              </a:ext>
            </a:extLst>
          </p:cNvPr>
          <p:cNvSpPr txBox="1"/>
          <p:nvPr/>
        </p:nvSpPr>
        <p:spPr>
          <a:xfrm>
            <a:off x="2373" y="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4FCBE-47D2-BD42-9CD7-F11B33E45502}"/>
              </a:ext>
            </a:extLst>
          </p:cNvPr>
          <p:cNvSpPr txBox="1"/>
          <p:nvPr/>
        </p:nvSpPr>
        <p:spPr>
          <a:xfrm>
            <a:off x="0" y="3055421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cat</a:t>
            </a:r>
          </a:p>
        </p:txBody>
      </p:sp>
      <p:pic>
        <p:nvPicPr>
          <p:cNvPr id="13" name="Picture 12" descr="A picture containing water, piece, food, waterfall&#10;&#10;Description automatically generated">
            <a:extLst>
              <a:ext uri="{FF2B5EF4-FFF2-40B4-BE49-F238E27FC236}">
                <a16:creationId xmlns:a16="http://schemas.microsoft.com/office/drawing/2014/main" id="{ABCDA114-E6F5-EB45-A430-A5A20741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95" y="4389903"/>
            <a:ext cx="1625600" cy="1625600"/>
          </a:xfrm>
          <a:prstGeom prst="rect">
            <a:avLst/>
          </a:prstGeom>
        </p:spPr>
      </p:pic>
      <p:pic>
        <p:nvPicPr>
          <p:cNvPr id="15" name="Picture 14" descr="A waterfall into a body of water&#10;&#10;Description automatically generated">
            <a:extLst>
              <a:ext uri="{FF2B5EF4-FFF2-40B4-BE49-F238E27FC236}">
                <a16:creationId xmlns:a16="http://schemas.microsoft.com/office/drawing/2014/main" id="{F1E9D6E9-C74E-7849-B7DC-727403A11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644" y="4389903"/>
            <a:ext cx="1625600" cy="1625600"/>
          </a:xfrm>
          <a:prstGeom prst="rect">
            <a:avLst/>
          </a:prstGeom>
        </p:spPr>
      </p:pic>
      <p:pic>
        <p:nvPicPr>
          <p:cNvPr id="17" name="Picture 16" descr="A fountain of water&#10;&#10;Description automatically generated">
            <a:extLst>
              <a:ext uri="{FF2B5EF4-FFF2-40B4-BE49-F238E27FC236}">
                <a16:creationId xmlns:a16="http://schemas.microsoft.com/office/drawing/2014/main" id="{EDBAB6DC-E892-4A4C-A7CE-FC9C28075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0893" y="4389903"/>
            <a:ext cx="1625600" cy="1625600"/>
          </a:xfrm>
          <a:prstGeom prst="rect">
            <a:avLst/>
          </a:prstGeom>
        </p:spPr>
      </p:pic>
      <p:pic>
        <p:nvPicPr>
          <p:cNvPr id="19" name="Picture 18" descr="A picture containing outdoor, water, night, person&#10;&#10;Description automatically generated">
            <a:extLst>
              <a:ext uri="{FF2B5EF4-FFF2-40B4-BE49-F238E27FC236}">
                <a16:creationId xmlns:a16="http://schemas.microsoft.com/office/drawing/2014/main" id="{1DC9D698-5057-4043-AF05-8DC99B888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3693" y="251649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37624FA1-385D-0D4F-A61D-36962E7E940B}"/>
              </a:ext>
            </a:extLst>
          </p:cNvPr>
          <p:cNvSpPr/>
          <p:nvPr/>
        </p:nvSpPr>
        <p:spPr>
          <a:xfrm>
            <a:off x="6872783" y="-3951048"/>
            <a:ext cx="4968000" cy="3685834"/>
          </a:xfrm>
          <a:prstGeom prst="roundRect">
            <a:avLst>
              <a:gd name="adj" fmla="val 41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5326BA0-9143-FA44-9E21-41C0C4DFA947}"/>
              </a:ext>
            </a:extLst>
          </p:cNvPr>
          <p:cNvSpPr/>
          <p:nvPr/>
        </p:nvSpPr>
        <p:spPr>
          <a:xfrm>
            <a:off x="5008826" y="-3951049"/>
            <a:ext cx="1692000" cy="3685834"/>
          </a:xfrm>
          <a:prstGeom prst="roundRect">
            <a:avLst>
              <a:gd name="adj" fmla="val 416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F392359-C7E1-EC4C-AB30-4CB0D36BE7C6}"/>
              </a:ext>
            </a:extLst>
          </p:cNvPr>
          <p:cNvSpPr txBox="1"/>
          <p:nvPr/>
        </p:nvSpPr>
        <p:spPr>
          <a:xfrm>
            <a:off x="10222393" y="-751605"/>
            <a:ext cx="1128194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Tree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E10A6-95AC-1A47-9BB2-684FFCA815CB}"/>
              </a:ext>
            </a:extLst>
          </p:cNvPr>
          <p:cNvSpPr txBox="1"/>
          <p:nvPr/>
        </p:nvSpPr>
        <p:spPr>
          <a:xfrm>
            <a:off x="7213246" y="-751605"/>
            <a:ext cx="138640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Tower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3DAD08-AB32-0E4E-895A-A2E3F87EB40A}"/>
              </a:ext>
            </a:extLst>
          </p:cNvPr>
          <p:cNvSpPr txBox="1"/>
          <p:nvPr/>
        </p:nvSpPr>
        <p:spPr>
          <a:xfrm>
            <a:off x="10821968" y="-751605"/>
            <a:ext cx="189186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Mountain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A092D42-DA6B-6B42-A1DF-CDB085DAA9F6}"/>
              </a:ext>
            </a:extLst>
          </p:cNvPr>
          <p:cNvSpPr txBox="1"/>
          <p:nvPr/>
        </p:nvSpPr>
        <p:spPr>
          <a:xfrm>
            <a:off x="10147603" y="-2534599"/>
            <a:ext cx="1359668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Grass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1232575-7A82-C34D-8502-52746E645A59}"/>
              </a:ext>
            </a:extLst>
          </p:cNvPr>
          <p:cNvSpPr txBox="1"/>
          <p:nvPr/>
        </p:nvSpPr>
        <p:spPr>
          <a:xfrm>
            <a:off x="7330898" y="-2534599"/>
            <a:ext cx="1024639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Sea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D2F25A-928F-454B-80B2-2F191368DC8C}"/>
              </a:ext>
            </a:extLst>
          </p:cNvPr>
          <p:cNvSpPr txBox="1"/>
          <p:nvPr/>
        </p:nvSpPr>
        <p:spPr>
          <a:xfrm>
            <a:off x="10821968" y="-2534599"/>
            <a:ext cx="189186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Mountain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DE5B689-D404-8B4E-AD0E-25746BC33A70}"/>
              </a:ext>
            </a:extLst>
          </p:cNvPr>
          <p:cNvSpPr txBox="1"/>
          <p:nvPr/>
        </p:nvSpPr>
        <p:spPr>
          <a:xfrm>
            <a:off x="5486787" y="-2879725"/>
            <a:ext cx="103265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ACB610E-1153-D844-A413-7DB80AAC38DB}"/>
              </a:ext>
            </a:extLst>
          </p:cNvPr>
          <p:cNvSpPr txBox="1"/>
          <p:nvPr/>
        </p:nvSpPr>
        <p:spPr>
          <a:xfrm>
            <a:off x="10165860" y="-2879725"/>
            <a:ext cx="128913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8DBD01-E4AD-8141-A3E6-52A6E13D3234}"/>
              </a:ext>
            </a:extLst>
          </p:cNvPr>
          <p:cNvSpPr txBox="1"/>
          <p:nvPr/>
        </p:nvSpPr>
        <p:spPr>
          <a:xfrm>
            <a:off x="1898854" y="-2879725"/>
            <a:ext cx="128913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4FCC71C-C109-7047-8EDA-429CF44FC814}"/>
              </a:ext>
            </a:extLst>
          </p:cNvPr>
          <p:cNvSpPr/>
          <p:nvPr/>
        </p:nvSpPr>
        <p:spPr>
          <a:xfrm>
            <a:off x="-2534146" y="-3951047"/>
            <a:ext cx="1692000" cy="3685833"/>
          </a:xfrm>
          <a:prstGeom prst="roundRect">
            <a:avLst>
              <a:gd name="adj" fmla="val 416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6F682D-52DC-9541-9319-C1280BC8CECB}"/>
              </a:ext>
            </a:extLst>
          </p:cNvPr>
          <p:cNvSpPr/>
          <p:nvPr/>
        </p:nvSpPr>
        <p:spPr>
          <a:xfrm>
            <a:off x="-133751" y="-3951049"/>
            <a:ext cx="4968000" cy="3685834"/>
          </a:xfrm>
          <a:prstGeom prst="roundRect">
            <a:avLst>
              <a:gd name="adj" fmla="val 41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8CCCBB-E6E9-5E47-8803-D3E4849005E1}"/>
              </a:ext>
            </a:extLst>
          </p:cNvPr>
          <p:cNvSpPr txBox="1"/>
          <p:nvPr/>
        </p:nvSpPr>
        <p:spPr>
          <a:xfrm>
            <a:off x="-2056194" y="-2879725"/>
            <a:ext cx="103265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79F522A-F27C-C843-B851-31D66ECFA599}"/>
              </a:ext>
            </a:extLst>
          </p:cNvPr>
          <p:cNvSpPr txBox="1"/>
          <p:nvPr/>
        </p:nvSpPr>
        <p:spPr>
          <a:xfrm>
            <a:off x="1660357" y="-2534599"/>
            <a:ext cx="189186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Mountain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4467B5-0671-4A4E-986D-B530D1782611}"/>
              </a:ext>
            </a:extLst>
          </p:cNvPr>
          <p:cNvSpPr txBox="1"/>
          <p:nvPr/>
        </p:nvSpPr>
        <p:spPr>
          <a:xfrm>
            <a:off x="12985" y="-2534599"/>
            <a:ext cx="1816010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Waterfall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E40A54-ABF8-E04D-ACF0-42476D88263C}"/>
              </a:ext>
            </a:extLst>
          </p:cNvPr>
          <p:cNvSpPr txBox="1"/>
          <p:nvPr/>
        </p:nvSpPr>
        <p:spPr>
          <a:xfrm>
            <a:off x="3537081" y="-2534599"/>
            <a:ext cx="1040028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+Tree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B0A7378-3B6F-E948-8CF3-58E86E1D08E4}"/>
              </a:ext>
            </a:extLst>
          </p:cNvPr>
          <p:cNvSpPr txBox="1"/>
          <p:nvPr/>
        </p:nvSpPr>
        <p:spPr>
          <a:xfrm>
            <a:off x="1660357" y="-751605"/>
            <a:ext cx="189186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Mounatin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56F5BA-9A98-FF4F-869B-B763B796D537}"/>
              </a:ext>
            </a:extLst>
          </p:cNvPr>
          <p:cNvSpPr txBox="1"/>
          <p:nvPr/>
        </p:nvSpPr>
        <p:spPr>
          <a:xfrm>
            <a:off x="361405" y="-751605"/>
            <a:ext cx="1024639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Sea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E92BD2-B09D-414D-A532-97E918E2B5FD}"/>
              </a:ext>
            </a:extLst>
          </p:cNvPr>
          <p:cNvSpPr txBox="1"/>
          <p:nvPr/>
        </p:nvSpPr>
        <p:spPr>
          <a:xfrm>
            <a:off x="3424784" y="-751605"/>
            <a:ext cx="1386405" cy="517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Tower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3CA63-A29B-584F-95CE-9C8FBD0D4FFA}"/>
              </a:ext>
            </a:extLst>
          </p:cNvPr>
          <p:cNvGrpSpPr/>
          <p:nvPr/>
        </p:nvGrpSpPr>
        <p:grpSpPr>
          <a:xfrm>
            <a:off x="-1884277" y="-2229669"/>
            <a:ext cx="6575253" cy="1465200"/>
            <a:chOff x="456409" y="4357569"/>
            <a:chExt cx="6575253" cy="14652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4D647CE-05E6-BF49-B211-A538C36849BA}"/>
                </a:ext>
              </a:extLst>
            </p:cNvPr>
            <p:cNvGrpSpPr/>
            <p:nvPr/>
          </p:nvGrpSpPr>
          <p:grpSpPr>
            <a:xfrm>
              <a:off x="2330863" y="4370169"/>
              <a:ext cx="4700799" cy="1440000"/>
              <a:chOff x="2330863" y="4351698"/>
              <a:chExt cx="4700799" cy="1440000"/>
            </a:xfrm>
          </p:grpSpPr>
          <p:pic>
            <p:nvPicPr>
              <p:cNvPr id="94" name="Picture 93" descr="A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AE9B8EE8-1024-D24D-82FC-4B53C0D31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30863" y="435169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5" name="Picture 94" descr="A dirt road&#10;&#10;Description automatically generated">
                <a:extLst>
                  <a:ext uri="{FF2B5EF4-FFF2-40B4-BE49-F238E27FC236}">
                    <a16:creationId xmlns:a16="http://schemas.microsoft.com/office/drawing/2014/main" id="{D50BE3A9-CCE2-2444-9741-989A1C8B2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1662" y="435169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6" name="Picture 95" descr="A tree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4B3C906F-2A82-484E-A0C5-FFE7367CA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1263" y="435169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8A14C-D9A1-3748-B88F-E87C237E8F0F}"/>
                </a:ext>
              </a:extLst>
            </p:cNvPr>
            <p:cNvGrpSpPr/>
            <p:nvPr/>
          </p:nvGrpSpPr>
          <p:grpSpPr>
            <a:xfrm>
              <a:off x="456409" y="4357569"/>
              <a:ext cx="1870364" cy="1465200"/>
              <a:chOff x="456409" y="4363441"/>
              <a:chExt cx="1870364" cy="1465200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991FEE9-5162-AC4C-B8AE-1B19555A2AA2}"/>
                  </a:ext>
                </a:extLst>
              </p:cNvPr>
              <p:cNvGrpSpPr/>
              <p:nvPr/>
            </p:nvGrpSpPr>
            <p:grpSpPr>
              <a:xfrm>
                <a:off x="456409" y="4363441"/>
                <a:ext cx="1870364" cy="1465200"/>
                <a:chOff x="7337425" y="7416151"/>
                <a:chExt cx="1870364" cy="1465200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FEFF9D97-BA5D-F347-9A08-A72DB652C4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37425" y="7416151"/>
                  <a:ext cx="1465918" cy="1465200"/>
                  <a:chOff x="928703" y="3240506"/>
                  <a:chExt cx="1451510" cy="1450800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93206D2A-11B9-5243-81E7-F239921804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8703" y="3240506"/>
                    <a:ext cx="1451510" cy="14508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/>
                  </a:p>
                </p:txBody>
              </p: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E1B2892C-ED6B-264E-AFF5-1C56D3553F58}"/>
                      </a:ext>
                    </a:extLst>
                  </p:cNvPr>
                  <p:cNvCxnSpPr>
                    <a:cxnSpLocks/>
                    <a:stCxn id="113" idx="0"/>
                    <a:endCxn id="113" idx="2"/>
                  </p:cNvCxnSpPr>
                  <p:nvPr/>
                </p:nvCxnSpPr>
                <p:spPr>
                  <a:xfrm>
                    <a:off x="1654458" y="3240506"/>
                    <a:ext cx="0" cy="14508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6AB8F50C-D046-C243-A94F-373BABCCB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2710" y="8148751"/>
                  <a:ext cx="4050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7" name="Picture 96" descr="A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0259353D-9D70-624A-BBF9-22DE518BD4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0001"/>
              <a:stretch/>
            </p:blipFill>
            <p:spPr>
              <a:xfrm>
                <a:off x="460950" y="4376041"/>
                <a:ext cx="719981" cy="144000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19C7A9-EBB5-F147-8E14-D544980C127C}"/>
              </a:ext>
            </a:extLst>
          </p:cNvPr>
          <p:cNvGrpSpPr/>
          <p:nvPr/>
        </p:nvGrpSpPr>
        <p:grpSpPr>
          <a:xfrm>
            <a:off x="-9823" y="-1871774"/>
            <a:ext cx="4700799" cy="1440000"/>
            <a:chOff x="2330863" y="6175688"/>
            <a:chExt cx="4700799" cy="1440000"/>
          </a:xfrm>
        </p:grpSpPr>
        <p:pic>
          <p:nvPicPr>
            <p:cNvPr id="117" name="Picture 116" descr="A picture containing outdoor, smoke, train, nature&#10;&#10;Description automatically generated">
              <a:extLst>
                <a:ext uri="{FF2B5EF4-FFF2-40B4-BE49-F238E27FC236}">
                  <a16:creationId xmlns:a16="http://schemas.microsoft.com/office/drawing/2014/main" id="{3809F1B3-B5D6-D449-A1BF-ADE6BCFD5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1263" y="617568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8" name="Picture 117" descr="Smoke coming out of the water&#10;&#10;Description automatically generated">
              <a:extLst>
                <a:ext uri="{FF2B5EF4-FFF2-40B4-BE49-F238E27FC236}">
                  <a16:creationId xmlns:a16="http://schemas.microsoft.com/office/drawing/2014/main" id="{B97F5748-39FA-AA46-B2D3-6FA86BE84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0863" y="617568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9" name="Picture 118" descr="A picture containing outdoor, water, smoke, train&#10;&#10;Description automatically generated">
              <a:extLst>
                <a:ext uri="{FF2B5EF4-FFF2-40B4-BE49-F238E27FC236}">
                  <a16:creationId xmlns:a16="http://schemas.microsoft.com/office/drawing/2014/main" id="{C04D4B39-4C4F-B744-B752-DD39C59F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1662" y="617568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76C2A0-6417-D440-A988-ADB09F8182B7}"/>
              </a:ext>
            </a:extLst>
          </p:cNvPr>
          <p:cNvGrpSpPr/>
          <p:nvPr/>
        </p:nvGrpSpPr>
        <p:grpSpPr>
          <a:xfrm>
            <a:off x="-2424027" y="-1884374"/>
            <a:ext cx="1870364" cy="1465200"/>
            <a:chOff x="456409" y="6155930"/>
            <a:chExt cx="1870364" cy="146520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7CF17B5-6DCC-DA4A-A53E-F223DD81D34E}"/>
                </a:ext>
              </a:extLst>
            </p:cNvPr>
            <p:cNvGrpSpPr/>
            <p:nvPr/>
          </p:nvGrpSpPr>
          <p:grpSpPr>
            <a:xfrm>
              <a:off x="456409" y="6155930"/>
              <a:ext cx="1870364" cy="1465200"/>
              <a:chOff x="7337425" y="7416151"/>
              <a:chExt cx="1870364" cy="146520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0515F607-175F-8A48-BB23-CD59A6BC21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37425" y="7416151"/>
                <a:ext cx="1465918" cy="1465200"/>
                <a:chOff x="928703" y="3240506"/>
                <a:chExt cx="1451510" cy="1450800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2BF50EF-F7D1-204A-88F4-C4091A6F6F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8703" y="3240506"/>
                  <a:ext cx="1451510" cy="14508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F85C107-7057-A046-8E09-E84EE64D921B}"/>
                    </a:ext>
                  </a:extLst>
                </p:cNvPr>
                <p:cNvCxnSpPr>
                  <a:cxnSpLocks/>
                  <a:stCxn id="134" idx="0"/>
                  <a:endCxn id="134" idx="2"/>
                </p:cNvCxnSpPr>
                <p:nvPr/>
              </p:nvCxnSpPr>
              <p:spPr>
                <a:xfrm>
                  <a:off x="1654458" y="3240506"/>
                  <a:ext cx="0" cy="14508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7A2D5E5A-AEC9-8646-8A7D-AE8DFECD4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2710" y="8148751"/>
                <a:ext cx="4050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 descr="Smoke coming out of the water&#10;&#10;Description automatically generated">
              <a:extLst>
                <a:ext uri="{FF2B5EF4-FFF2-40B4-BE49-F238E27FC236}">
                  <a16:creationId xmlns:a16="http://schemas.microsoft.com/office/drawing/2014/main" id="{BBA340A5-3525-4343-AFA9-79B1B3405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001"/>
            <a:stretch/>
          </p:blipFill>
          <p:spPr>
            <a:xfrm>
              <a:off x="460950" y="6168530"/>
              <a:ext cx="719981" cy="14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88C4D1-32DF-EE4B-BEAD-B0D6DF3960E5}"/>
              </a:ext>
            </a:extLst>
          </p:cNvPr>
          <p:cNvGrpSpPr/>
          <p:nvPr/>
        </p:nvGrpSpPr>
        <p:grpSpPr>
          <a:xfrm>
            <a:off x="5134013" y="-2229669"/>
            <a:ext cx="6575253" cy="1465200"/>
            <a:chOff x="456409" y="9762612"/>
            <a:chExt cx="6575253" cy="14652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1D92191-3151-554C-984D-964A228B5BB9}"/>
                </a:ext>
              </a:extLst>
            </p:cNvPr>
            <p:cNvGrpSpPr/>
            <p:nvPr/>
          </p:nvGrpSpPr>
          <p:grpSpPr>
            <a:xfrm>
              <a:off x="2330863" y="9775212"/>
              <a:ext cx="4700799" cy="1440000"/>
              <a:chOff x="2330863" y="9757768"/>
              <a:chExt cx="4700799" cy="1440000"/>
            </a:xfrm>
          </p:grpSpPr>
          <p:pic>
            <p:nvPicPr>
              <p:cNvPr id="171" name="Picture 170" descr="A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C3BF3906-B582-334A-B73C-44349DF12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1662" y="975776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72" name="Picture 171" descr="A large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6AA274D5-862F-1D48-8E5E-838DAA767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863" y="975776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73" name="Picture 172" descr="A large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3A1DBA81-0AE7-804D-9A88-61DC98E95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61263" y="975776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594597-BAB5-B445-AD29-67B455ECF2BD}"/>
                </a:ext>
              </a:extLst>
            </p:cNvPr>
            <p:cNvGrpSpPr/>
            <p:nvPr/>
          </p:nvGrpSpPr>
          <p:grpSpPr>
            <a:xfrm>
              <a:off x="456409" y="9762612"/>
              <a:ext cx="1870364" cy="1465200"/>
              <a:chOff x="456409" y="9767456"/>
              <a:chExt cx="1870364" cy="146520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AB2ED5C-CA86-254F-8500-D766B68F8AB0}"/>
                  </a:ext>
                </a:extLst>
              </p:cNvPr>
              <p:cNvGrpSpPr/>
              <p:nvPr/>
            </p:nvGrpSpPr>
            <p:grpSpPr>
              <a:xfrm>
                <a:off x="456409" y="9767456"/>
                <a:ext cx="1870364" cy="1465200"/>
                <a:chOff x="7337425" y="7416151"/>
                <a:chExt cx="1870364" cy="1465200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1F53BA29-D37D-094C-AA95-F7993A41F5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37425" y="7416151"/>
                  <a:ext cx="1465918" cy="1465200"/>
                  <a:chOff x="928703" y="3240506"/>
                  <a:chExt cx="1451510" cy="1450800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58467083-5DE3-7D47-A8B6-A21059EF6E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8703" y="3240506"/>
                    <a:ext cx="1451510" cy="14508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/>
                  </a:p>
                </p:txBody>
              </p: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09992C24-58A8-514D-801A-29211599A371}"/>
                      </a:ext>
                    </a:extLst>
                  </p:cNvPr>
                  <p:cNvCxnSpPr>
                    <a:cxnSpLocks/>
                    <a:stCxn id="178" idx="0"/>
                    <a:endCxn id="178" idx="2"/>
                  </p:cNvCxnSpPr>
                  <p:nvPr/>
                </p:nvCxnSpPr>
                <p:spPr>
                  <a:xfrm>
                    <a:off x="1654458" y="3240506"/>
                    <a:ext cx="0" cy="14508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8A55806C-42A8-824D-BDF6-3EDE432560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2710" y="8148751"/>
                  <a:ext cx="4050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4" name="Picture 173" descr="A large body of water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EC8B1035-201F-AE40-A91E-618DF8BA5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50001"/>
              <a:stretch/>
            </p:blipFill>
            <p:spPr>
              <a:xfrm>
                <a:off x="460950" y="9780056"/>
                <a:ext cx="719977" cy="144000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75B131-5BFE-5342-8FC3-A75BE0618013}"/>
              </a:ext>
            </a:extLst>
          </p:cNvPr>
          <p:cNvGrpSpPr/>
          <p:nvPr/>
        </p:nvGrpSpPr>
        <p:grpSpPr>
          <a:xfrm>
            <a:off x="5134013" y="-1884374"/>
            <a:ext cx="6575253" cy="1465200"/>
            <a:chOff x="456409" y="11606973"/>
            <a:chExt cx="6575253" cy="14652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5DCC41-CF7E-6F4F-95F9-CECB02C1F783}"/>
                </a:ext>
              </a:extLst>
            </p:cNvPr>
            <p:cNvGrpSpPr/>
            <p:nvPr/>
          </p:nvGrpSpPr>
          <p:grpSpPr>
            <a:xfrm>
              <a:off x="2330863" y="11619573"/>
              <a:ext cx="4700799" cy="1440000"/>
              <a:chOff x="2330863" y="11578394"/>
              <a:chExt cx="4700799" cy="1440000"/>
            </a:xfrm>
          </p:grpSpPr>
          <p:pic>
            <p:nvPicPr>
              <p:cNvPr id="180" name="Picture 179" descr="A tree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0CA21B09-38C5-1742-907F-61F05B4F1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1262" y="11578394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81" name="Picture 180" descr="A large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C4EAABFD-B983-324F-A5DA-2307C10CA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1662" y="11578394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82" name="Picture 181" descr="A building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96D03941-FEFA-5C40-BF64-4928EFD8F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0863" y="11578394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031F28-4AA3-D04B-8F90-66BAD2E4CF7F}"/>
                </a:ext>
              </a:extLst>
            </p:cNvPr>
            <p:cNvGrpSpPr/>
            <p:nvPr/>
          </p:nvGrpSpPr>
          <p:grpSpPr>
            <a:xfrm>
              <a:off x="456409" y="11606973"/>
              <a:ext cx="1870364" cy="1465200"/>
              <a:chOff x="456409" y="11635553"/>
              <a:chExt cx="1870364" cy="1465200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4851C54-34C1-1C4D-B253-C61635747C21}"/>
                  </a:ext>
                </a:extLst>
              </p:cNvPr>
              <p:cNvGrpSpPr/>
              <p:nvPr/>
            </p:nvGrpSpPr>
            <p:grpSpPr>
              <a:xfrm>
                <a:off x="456409" y="11635553"/>
                <a:ext cx="1870364" cy="1465200"/>
                <a:chOff x="7337425" y="7416151"/>
                <a:chExt cx="1870364" cy="1465200"/>
              </a:xfrm>
            </p:grpSpPr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FBF9E92D-C442-C84C-8AE7-2FD2BED690E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37425" y="7416151"/>
                  <a:ext cx="1465918" cy="1465200"/>
                  <a:chOff x="928703" y="3240506"/>
                  <a:chExt cx="1451510" cy="1450800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483A7AB2-60AC-5041-BA5B-EDAEE0A8C9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8703" y="3240506"/>
                    <a:ext cx="1451510" cy="14508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/>
                  </a:p>
                </p:txBody>
              </p: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22DB852F-773B-BD40-8AE5-5098523365EF}"/>
                      </a:ext>
                    </a:extLst>
                  </p:cNvPr>
                  <p:cNvCxnSpPr>
                    <a:cxnSpLocks/>
                    <a:stCxn id="188" idx="0"/>
                    <a:endCxn id="188" idx="2"/>
                  </p:cNvCxnSpPr>
                  <p:nvPr/>
                </p:nvCxnSpPr>
                <p:spPr>
                  <a:xfrm>
                    <a:off x="1654458" y="3240506"/>
                    <a:ext cx="0" cy="14508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43D48916-5CA1-7B4E-9303-1581E18B1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2710" y="8148751"/>
                  <a:ext cx="40507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84" name="Picture 183" descr="A large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2A990FE9-4453-1840-AF02-8E97F42BE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r="50001"/>
              <a:stretch/>
            </p:blipFill>
            <p:spPr>
              <a:xfrm>
                <a:off x="460950" y="11648153"/>
                <a:ext cx="719986" cy="1440000"/>
              </a:xfrm>
              <a:prstGeom prst="rect">
                <a:avLst/>
              </a:prstGeom>
            </p:spPr>
          </p:pic>
        </p:grpSp>
      </p:grpSp>
      <p:pic>
        <p:nvPicPr>
          <p:cNvPr id="101" name="Picture 100" descr="A picture containing valley, canyon, old, sitting&#10;&#10;Description automatically generated">
            <a:extLst>
              <a:ext uri="{FF2B5EF4-FFF2-40B4-BE49-F238E27FC236}">
                <a16:creationId xmlns:a16="http://schemas.microsoft.com/office/drawing/2014/main" id="{E07FF04D-8984-8F4C-87F7-65FC49283A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26872" y="630251"/>
            <a:ext cx="1440000" cy="144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4" name="Picture 103" descr="A large body of water&#10;&#10;Description automatically generated">
            <a:extLst>
              <a:ext uri="{FF2B5EF4-FFF2-40B4-BE49-F238E27FC236}">
                <a16:creationId xmlns:a16="http://schemas.microsoft.com/office/drawing/2014/main" id="{93BA9863-8992-2F43-920B-FFE0E03EA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00263" y="4086915"/>
            <a:ext cx="1440000" cy="144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2" name="Picture 121" descr="Smoke coming out of the water&#10;&#10;Description automatically generated">
            <a:extLst>
              <a:ext uri="{FF2B5EF4-FFF2-40B4-BE49-F238E27FC236}">
                <a16:creationId xmlns:a16="http://schemas.microsoft.com/office/drawing/2014/main" id="{D0370B22-FABC-304B-BA5A-5B947E371A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1"/>
          <a:stretch/>
        </p:blipFill>
        <p:spPr>
          <a:xfrm>
            <a:off x="8088476" y="6634889"/>
            <a:ext cx="719981" cy="1440000"/>
          </a:xfrm>
          <a:prstGeom prst="rect">
            <a:avLst/>
          </a:prstGeom>
        </p:spPr>
      </p:pic>
      <p:pic>
        <p:nvPicPr>
          <p:cNvPr id="146" name="Picture 145" descr="Smoke coming out of the water&#10;&#10;Description automatically generated">
            <a:extLst>
              <a:ext uri="{FF2B5EF4-FFF2-40B4-BE49-F238E27FC236}">
                <a16:creationId xmlns:a16="http://schemas.microsoft.com/office/drawing/2014/main" id="{4BD28F4E-6F1D-7446-8B29-2892334D34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1"/>
          <a:stretch/>
        </p:blipFill>
        <p:spPr>
          <a:xfrm>
            <a:off x="-1770098" y="6246915"/>
            <a:ext cx="719981" cy="1440000"/>
          </a:xfrm>
          <a:prstGeom prst="rect">
            <a:avLst/>
          </a:prstGeom>
        </p:spPr>
      </p:pic>
      <p:pic>
        <p:nvPicPr>
          <p:cNvPr id="157" name="Picture 156" descr="A picture containing valley, canyon, old, sitting&#10;&#10;Description automatically generated">
            <a:extLst>
              <a:ext uri="{FF2B5EF4-FFF2-40B4-BE49-F238E27FC236}">
                <a16:creationId xmlns:a16="http://schemas.microsoft.com/office/drawing/2014/main" id="{CEE95EA0-B1D2-1F48-9B01-3C7E22E2E5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10587" y="573240"/>
            <a:ext cx="1440000" cy="1440000"/>
          </a:xfrm>
          <a:prstGeom prst="rect">
            <a:avLst/>
          </a:prstGeom>
        </p:spPr>
      </p:pic>
      <p:pic>
        <p:nvPicPr>
          <p:cNvPr id="210" name="Picture 209" descr="A sandy beach next to a body of water&#10;&#10;Description automatically generated">
            <a:extLst>
              <a:ext uri="{FF2B5EF4-FFF2-40B4-BE49-F238E27FC236}">
                <a16:creationId xmlns:a16="http://schemas.microsoft.com/office/drawing/2014/main" id="{877EC232-55F3-0148-B659-A9CDD6BECD4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0001"/>
          <a:stretch/>
        </p:blipFill>
        <p:spPr>
          <a:xfrm>
            <a:off x="-3347482" y="-2007595"/>
            <a:ext cx="719981" cy="14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ED0765-CD29-394B-A9D7-9E381B2708BF}"/>
              </a:ext>
            </a:extLst>
          </p:cNvPr>
          <p:cNvSpPr/>
          <p:nvPr/>
        </p:nvSpPr>
        <p:spPr>
          <a:xfrm>
            <a:off x="-2720592" y="1695379"/>
            <a:ext cx="745781" cy="3748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7B5DB3D-D353-C645-98C5-E5601E0365A3}"/>
              </a:ext>
            </a:extLst>
          </p:cNvPr>
          <p:cNvGrpSpPr/>
          <p:nvPr/>
        </p:nvGrpSpPr>
        <p:grpSpPr>
          <a:xfrm>
            <a:off x="-4138870" y="6093434"/>
            <a:ext cx="1870364" cy="1465200"/>
            <a:chOff x="7337425" y="7416151"/>
            <a:chExt cx="1870364" cy="146520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10CF842-4506-DB49-AC7A-B08707DD74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37425" y="7416151"/>
              <a:ext cx="1465918" cy="1465200"/>
              <a:chOff x="928703" y="3240506"/>
              <a:chExt cx="1451510" cy="14508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0F6E895-F7F4-654E-965B-8F58BE16B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8703" y="3240506"/>
                <a:ext cx="1451510" cy="145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A0D0312-48FD-3F41-B909-CE885707859D}"/>
                  </a:ext>
                </a:extLst>
              </p:cNvPr>
              <p:cNvCxnSpPr>
                <a:cxnSpLocks/>
                <a:stCxn id="164" idx="0"/>
                <a:endCxn id="164" idx="2"/>
              </p:cNvCxnSpPr>
              <p:nvPr/>
            </p:nvCxnSpPr>
            <p:spPr>
              <a:xfrm>
                <a:off x="1654458" y="3240506"/>
                <a:ext cx="0" cy="14508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0D7B082-013A-014B-A709-76520730D6B9}"/>
                </a:ext>
              </a:extLst>
            </p:cNvPr>
            <p:cNvCxnSpPr>
              <a:cxnSpLocks/>
            </p:cNvCxnSpPr>
            <p:nvPr/>
          </p:nvCxnSpPr>
          <p:spPr>
            <a:xfrm>
              <a:off x="8802710" y="8148751"/>
              <a:ext cx="4050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3F62A6-3E3C-E248-8FC1-D07FFFD7585C}"/>
              </a:ext>
            </a:extLst>
          </p:cNvPr>
          <p:cNvGrpSpPr/>
          <p:nvPr/>
        </p:nvGrpSpPr>
        <p:grpSpPr>
          <a:xfrm>
            <a:off x="703771" y="378251"/>
            <a:ext cx="7020238" cy="3510662"/>
            <a:chOff x="703771" y="378251"/>
            <a:chExt cx="7020238" cy="35106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6F7C21-21E9-CA43-833E-F46BB943DCAA}"/>
                </a:ext>
              </a:extLst>
            </p:cNvPr>
            <p:cNvSpPr txBox="1"/>
            <p:nvPr/>
          </p:nvSpPr>
          <p:spPr>
            <a:xfrm>
              <a:off x="1042713" y="3425578"/>
              <a:ext cx="26595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/>
                <a:t>(a) Non-categorical setting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8940946-DDE8-1E48-B5B2-0CCC384A9D30}"/>
                </a:ext>
              </a:extLst>
            </p:cNvPr>
            <p:cNvSpPr txBox="1"/>
            <p:nvPr/>
          </p:nvSpPr>
          <p:spPr>
            <a:xfrm>
              <a:off x="4945067" y="3519581"/>
              <a:ext cx="22350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/>
                <a:t>(b) Categorical setting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B722ED-C4BD-1F4E-A357-E1130FCEA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4473" y="378251"/>
              <a:ext cx="0" cy="3384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FE964-2D30-1044-8186-C61F3B511188}"/>
                </a:ext>
              </a:extLst>
            </p:cNvPr>
            <p:cNvGrpSpPr/>
            <p:nvPr/>
          </p:nvGrpSpPr>
          <p:grpSpPr>
            <a:xfrm>
              <a:off x="711107" y="1976011"/>
              <a:ext cx="3322786" cy="1465200"/>
              <a:chOff x="703771" y="1976011"/>
              <a:chExt cx="3322786" cy="14652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703EB4B-707C-D94E-92A1-65DA59CDCB6A}"/>
                  </a:ext>
                </a:extLst>
              </p:cNvPr>
              <p:cNvGrpSpPr/>
              <p:nvPr/>
            </p:nvGrpSpPr>
            <p:grpSpPr>
              <a:xfrm>
                <a:off x="703771" y="1976011"/>
                <a:ext cx="3322786" cy="1465200"/>
                <a:chOff x="703771" y="1976011"/>
                <a:chExt cx="3322786" cy="1465200"/>
              </a:xfrm>
            </p:grpSpPr>
            <p:pic>
              <p:nvPicPr>
                <p:cNvPr id="103" name="Picture 102" descr="A large body of water&#10;&#10;Description automatically generated">
                  <a:extLst>
                    <a:ext uri="{FF2B5EF4-FFF2-40B4-BE49-F238E27FC236}">
                      <a16:creationId xmlns:a16="http://schemas.microsoft.com/office/drawing/2014/main" id="{CFA64026-3356-9446-8A08-15A9950BC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6557" y="198861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469861F-6600-0148-BE47-91DFBF3CB620}"/>
                    </a:ext>
                  </a:extLst>
                </p:cNvPr>
                <p:cNvGrpSpPr/>
                <p:nvPr/>
              </p:nvGrpSpPr>
              <p:grpSpPr>
                <a:xfrm>
                  <a:off x="703771" y="1976011"/>
                  <a:ext cx="1870364" cy="1465200"/>
                  <a:chOff x="703771" y="1976011"/>
                  <a:chExt cx="1870364" cy="1465200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8200716-D298-874B-AADC-1F9B6B32A671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1976011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DF89E265-8593-DD4A-91F2-9C6F227FD05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90234B2B-CC88-184D-999B-86BDE981B5C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42" name="Straight Connector 141">
                        <a:extLst>
                          <a:ext uri="{FF2B5EF4-FFF2-40B4-BE49-F238E27FC236}">
                            <a16:creationId xmlns:a16="http://schemas.microsoft.com/office/drawing/2014/main" id="{6A644096-89FC-554E-8152-8FE331721EDE}"/>
                          </a:ext>
                        </a:extLst>
                      </p:cNvPr>
                      <p:cNvCxnSpPr>
                        <a:cxnSpLocks/>
                        <a:stCxn id="141" idx="0"/>
                        <a:endCxn id="141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71B2725F-617F-FC44-AC3E-C5BE2500A3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43" name="Picture 142" descr="A large body of water&#10;&#10;Description automatically generated">
                    <a:extLst>
                      <a:ext uri="{FF2B5EF4-FFF2-40B4-BE49-F238E27FC236}">
                        <a16:creationId xmlns:a16="http://schemas.microsoft.com/office/drawing/2014/main" id="{E3D9BBF3-8CF6-1B46-90D6-C8D7D81EAB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r="50001"/>
                  <a:stretch/>
                </p:blipFill>
                <p:spPr>
                  <a:xfrm>
                    <a:off x="707966" y="1988611"/>
                    <a:ext cx="719981" cy="14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11E0BC1-8EA0-C143-BE7F-DD1369F72686}"/>
                  </a:ext>
                </a:extLst>
              </p:cNvPr>
              <p:cNvSpPr/>
              <p:nvPr/>
            </p:nvSpPr>
            <p:spPr>
              <a:xfrm>
                <a:off x="3266090" y="2679995"/>
                <a:ext cx="745781" cy="37487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781F74-EE0F-4C4E-A893-3DE1C5F82E06}"/>
                </a:ext>
              </a:extLst>
            </p:cNvPr>
            <p:cNvGrpSpPr/>
            <p:nvPr/>
          </p:nvGrpSpPr>
          <p:grpSpPr>
            <a:xfrm>
              <a:off x="4401223" y="1976011"/>
              <a:ext cx="3322786" cy="1465200"/>
              <a:chOff x="4401223" y="1976011"/>
              <a:chExt cx="3322786" cy="14652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3F78754-57A8-934F-9CC1-B78083B5B0AC}"/>
                  </a:ext>
                </a:extLst>
              </p:cNvPr>
              <p:cNvGrpSpPr/>
              <p:nvPr/>
            </p:nvGrpSpPr>
            <p:grpSpPr>
              <a:xfrm>
                <a:off x="4401223" y="1976011"/>
                <a:ext cx="3322786" cy="1465200"/>
                <a:chOff x="703771" y="6147674"/>
                <a:chExt cx="3322786" cy="14652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C1A53FC-4E22-914A-BD04-68DBEA7EC7C9}"/>
                    </a:ext>
                  </a:extLst>
                </p:cNvPr>
                <p:cNvGrpSpPr/>
                <p:nvPr/>
              </p:nvGrpSpPr>
              <p:grpSpPr>
                <a:xfrm>
                  <a:off x="703771" y="6147674"/>
                  <a:ext cx="1870364" cy="1465200"/>
                  <a:chOff x="703771" y="6147674"/>
                  <a:chExt cx="1870364" cy="1465200"/>
                </a:xfrm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513882C5-BC62-034F-A878-DD7C33C28C10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6147674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F1D1EF14-65B8-9F45-9339-A9A834D7E36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28185496-AED5-8245-A0D2-4FCCD85058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55" name="Straight Connector 154">
                        <a:extLst>
                          <a:ext uri="{FF2B5EF4-FFF2-40B4-BE49-F238E27FC236}">
                            <a16:creationId xmlns:a16="http://schemas.microsoft.com/office/drawing/2014/main" id="{755A26F6-D0B8-9945-AF9C-EDCFC8BC15E4}"/>
                          </a:ext>
                        </a:extLst>
                      </p:cNvPr>
                      <p:cNvCxnSpPr>
                        <a:cxnSpLocks/>
                        <a:stCxn id="154" idx="0"/>
                        <a:endCxn id="154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7780A227-E025-2C4E-8194-DF093E524B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56" name="Picture 155" descr="A picture containing valley, canyon, old, sitting&#10;&#10;Description automatically generated">
                    <a:extLst>
                      <a:ext uri="{FF2B5EF4-FFF2-40B4-BE49-F238E27FC236}">
                        <a16:creationId xmlns:a16="http://schemas.microsoft.com/office/drawing/2014/main" id="{DBFBA0EB-B44C-8C4A-BCA4-80BA5E846B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r="50001"/>
                  <a:stretch/>
                </p:blipFill>
                <p:spPr>
                  <a:xfrm>
                    <a:off x="707966" y="6160274"/>
                    <a:ext cx="719981" cy="14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5" name="Picture 214" descr="A picture containing valley, canyon, old, sitting&#10;&#10;Description automatically generated">
                  <a:extLst>
                    <a:ext uri="{FF2B5EF4-FFF2-40B4-BE49-F238E27FC236}">
                      <a16:creationId xmlns:a16="http://schemas.microsoft.com/office/drawing/2014/main" id="{289454E7-9820-2A4A-A3C2-E3122BC1CC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86557" y="616027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6F8D211-7C7C-DB4C-AAA2-E90DA1072295}"/>
                  </a:ext>
                </a:extLst>
              </p:cNvPr>
              <p:cNvSpPr/>
              <p:nvPr/>
            </p:nvSpPr>
            <p:spPr>
              <a:xfrm>
                <a:off x="6999132" y="2017540"/>
                <a:ext cx="515240" cy="14182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EB4E96-864D-5E41-8DBE-CA49502AB7C9}"/>
                </a:ext>
              </a:extLst>
            </p:cNvPr>
            <p:cNvGrpSpPr/>
            <p:nvPr/>
          </p:nvGrpSpPr>
          <p:grpSpPr>
            <a:xfrm>
              <a:off x="4401223" y="379316"/>
              <a:ext cx="3322786" cy="1465200"/>
              <a:chOff x="4401223" y="379316"/>
              <a:chExt cx="3322786" cy="14652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8CCA76-7331-9241-8A58-8AE8EA089099}"/>
                  </a:ext>
                </a:extLst>
              </p:cNvPr>
              <p:cNvGrpSpPr/>
              <p:nvPr/>
            </p:nvGrpSpPr>
            <p:grpSpPr>
              <a:xfrm>
                <a:off x="4401223" y="379316"/>
                <a:ext cx="3322786" cy="1465200"/>
                <a:chOff x="703771" y="4346570"/>
                <a:chExt cx="3322786" cy="1465200"/>
              </a:xfrm>
            </p:grpSpPr>
            <p:pic>
              <p:nvPicPr>
                <p:cNvPr id="144" name="Picture 143" descr="A fountain of water&#10;&#10;Description automatically generated">
                  <a:extLst>
                    <a:ext uri="{FF2B5EF4-FFF2-40B4-BE49-F238E27FC236}">
                      <a16:creationId xmlns:a16="http://schemas.microsoft.com/office/drawing/2014/main" id="{B938444B-E498-0447-A686-39C62338F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6557" y="4359170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440EAA8-7AD1-B041-9BDC-33C6B48186B0}"/>
                    </a:ext>
                  </a:extLst>
                </p:cNvPr>
                <p:cNvGrpSpPr/>
                <p:nvPr/>
              </p:nvGrpSpPr>
              <p:grpSpPr>
                <a:xfrm>
                  <a:off x="703771" y="4346570"/>
                  <a:ext cx="1870364" cy="1465200"/>
                  <a:chOff x="703771" y="4346570"/>
                  <a:chExt cx="1870364" cy="1465200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0A83787F-DB89-2A49-BCBF-5E0F769F9039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4346570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DD50730-857B-A341-AAFE-0FAB177DCD9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348DB3B9-FEA1-F94D-9506-9041F578FDE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BAB5840E-3AF5-E041-BCEB-048709E55B87}"/>
                          </a:ext>
                        </a:extLst>
                      </p:cNvPr>
                      <p:cNvCxnSpPr>
                        <a:cxnSpLocks/>
                        <a:stCxn id="170" idx="0"/>
                        <a:endCxn id="170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9" name="Straight Arrow Connector 168">
                      <a:extLst>
                        <a:ext uri="{FF2B5EF4-FFF2-40B4-BE49-F238E27FC236}">
                          <a16:creationId xmlns:a16="http://schemas.microsoft.com/office/drawing/2014/main" id="{B24806D4-FB24-B843-895F-0016888413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66" name="Picture 165" descr="A fountain of water&#10;&#10;Description automatically generated">
                    <a:extLst>
                      <a:ext uri="{FF2B5EF4-FFF2-40B4-BE49-F238E27FC236}">
                        <a16:creationId xmlns:a16="http://schemas.microsoft.com/office/drawing/2014/main" id="{E6511E62-E996-1449-8768-A8DBC48A2E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r="50001"/>
                  <a:stretch/>
                </p:blipFill>
                <p:spPr>
                  <a:xfrm>
                    <a:off x="707966" y="4359170"/>
                    <a:ext cx="719981" cy="14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CD566A0-ECAC-5D42-9E11-FD81C7B1555D}"/>
                  </a:ext>
                </a:extLst>
              </p:cNvPr>
              <p:cNvSpPr/>
              <p:nvPr/>
            </p:nvSpPr>
            <p:spPr>
              <a:xfrm>
                <a:off x="7124060" y="469222"/>
                <a:ext cx="599948" cy="120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B6D2D6-5D5B-6148-B08D-72D7C2AA3CC5}"/>
                </a:ext>
              </a:extLst>
            </p:cNvPr>
            <p:cNvGrpSpPr/>
            <p:nvPr/>
          </p:nvGrpSpPr>
          <p:grpSpPr>
            <a:xfrm>
              <a:off x="703771" y="379316"/>
              <a:ext cx="3337458" cy="1465200"/>
              <a:chOff x="703771" y="379316"/>
              <a:chExt cx="3337458" cy="14652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52ED2F1-5995-6C4F-9214-8932B30B9E2A}"/>
                  </a:ext>
                </a:extLst>
              </p:cNvPr>
              <p:cNvGrpSpPr/>
              <p:nvPr/>
            </p:nvGrpSpPr>
            <p:grpSpPr>
              <a:xfrm>
                <a:off x="703771" y="379316"/>
                <a:ext cx="3322786" cy="1465200"/>
                <a:chOff x="703771" y="379316"/>
                <a:chExt cx="3322786" cy="1465200"/>
              </a:xfrm>
            </p:grpSpPr>
            <p:pic>
              <p:nvPicPr>
                <p:cNvPr id="159" name="Picture 158" descr="A group of palm trees next to a body of water&#10;&#10;Description automatically generated">
                  <a:extLst>
                    <a:ext uri="{FF2B5EF4-FFF2-40B4-BE49-F238E27FC236}">
                      <a16:creationId xmlns:a16="http://schemas.microsoft.com/office/drawing/2014/main" id="{A7DC8A3B-4D16-794D-BCB3-CE6E36B09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6557" y="39191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9B47D67-E211-D943-BF29-88568EEE9115}"/>
                    </a:ext>
                  </a:extLst>
                </p:cNvPr>
                <p:cNvGrpSpPr/>
                <p:nvPr/>
              </p:nvGrpSpPr>
              <p:grpSpPr>
                <a:xfrm>
                  <a:off x="703771" y="379316"/>
                  <a:ext cx="1870364" cy="1465200"/>
                  <a:chOff x="703771" y="379316"/>
                  <a:chExt cx="1870364" cy="1465200"/>
                </a:xfrm>
              </p:grpSpPr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EBF50106-AA89-514A-BF76-9F79C55DFBB6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379316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211" name="Group 210">
                      <a:extLst>
                        <a:ext uri="{FF2B5EF4-FFF2-40B4-BE49-F238E27FC236}">
                          <a16:creationId xmlns:a16="http://schemas.microsoft.com/office/drawing/2014/main" id="{22D80553-4169-214F-A60A-0C133B8A143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82A3510F-87AA-9F4D-AA36-21DFC06F161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B05FB478-057A-C14E-82D0-0B73FD06963D}"/>
                          </a:ext>
                        </a:extLst>
                      </p:cNvPr>
                      <p:cNvCxnSpPr>
                        <a:cxnSpLocks/>
                        <a:stCxn id="213" idx="0"/>
                        <a:endCxn id="213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2" name="Straight Arrow Connector 211">
                      <a:extLst>
                        <a:ext uri="{FF2B5EF4-FFF2-40B4-BE49-F238E27FC236}">
                          <a16:creationId xmlns:a16="http://schemas.microsoft.com/office/drawing/2014/main" id="{82ED1DF5-438C-B849-B27B-BD15769D3D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60" name="Picture 159" descr="A group of palm trees next to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3FB8EB04-234E-D34D-A30E-271CFD1F7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9"/>
                  <a:srcRect r="50001"/>
                  <a:stretch/>
                </p:blipFill>
                <p:spPr>
                  <a:xfrm>
                    <a:off x="707966" y="391916"/>
                    <a:ext cx="719981" cy="14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EDC1566-4207-7646-9963-0A54BFF11248}"/>
                  </a:ext>
                </a:extLst>
              </p:cNvPr>
              <p:cNvSpPr/>
              <p:nvPr/>
            </p:nvSpPr>
            <p:spPr>
              <a:xfrm>
                <a:off x="3368861" y="956910"/>
                <a:ext cx="672368" cy="871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33ACFC-54C5-B449-90BC-17AFE82507A1}"/>
              </a:ext>
            </a:extLst>
          </p:cNvPr>
          <p:cNvGrpSpPr/>
          <p:nvPr/>
        </p:nvGrpSpPr>
        <p:grpSpPr>
          <a:xfrm>
            <a:off x="1344587" y="1548092"/>
            <a:ext cx="7588141" cy="3588518"/>
            <a:chOff x="1184462" y="5106912"/>
            <a:chExt cx="7588141" cy="358851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E00E78-2087-2546-B943-AE148DC0F5EF}"/>
                </a:ext>
              </a:extLst>
            </p:cNvPr>
            <p:cNvGrpSpPr/>
            <p:nvPr/>
          </p:nvGrpSpPr>
          <p:grpSpPr>
            <a:xfrm>
              <a:off x="1184462" y="5106912"/>
              <a:ext cx="7588141" cy="3588518"/>
              <a:chOff x="1184462" y="5106912"/>
              <a:chExt cx="7588141" cy="358851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04B8160-B79A-2A45-A3C8-3182F0316AC1}"/>
                  </a:ext>
                </a:extLst>
              </p:cNvPr>
              <p:cNvGrpSpPr/>
              <p:nvPr/>
            </p:nvGrpSpPr>
            <p:grpSpPr>
              <a:xfrm>
                <a:off x="1184462" y="5130409"/>
                <a:ext cx="4315468" cy="3565021"/>
                <a:chOff x="1184462" y="5136019"/>
                <a:chExt cx="4315468" cy="356502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6F7C21-21E9-CA43-833E-F46BB943DCAA}"/>
                    </a:ext>
                  </a:extLst>
                </p:cNvPr>
                <p:cNvSpPr txBox="1"/>
                <p:nvPr/>
              </p:nvSpPr>
              <p:spPr>
                <a:xfrm>
                  <a:off x="1516019" y="8183206"/>
                  <a:ext cx="3983911" cy="517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dirty="0"/>
                    <a:t>(a) Non-categorical setting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1356C08-56B6-FA45-BA7B-BE6F59BFEFA9}"/>
                    </a:ext>
                  </a:extLst>
                </p:cNvPr>
                <p:cNvGrpSpPr/>
                <p:nvPr/>
              </p:nvGrpSpPr>
              <p:grpSpPr>
                <a:xfrm>
                  <a:off x="1184462" y="5136019"/>
                  <a:ext cx="3322689" cy="1465200"/>
                  <a:chOff x="1184462" y="5136019"/>
                  <a:chExt cx="3322689" cy="1465200"/>
                </a:xfrm>
              </p:grpSpPr>
              <p:pic>
                <p:nvPicPr>
                  <p:cNvPr id="102" name="Picture 101" descr="A sandy beach next to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08FEBE4D-AA35-0D4D-AF06-F98D35644A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067151" y="5148619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ADBA3486-BD41-1B42-93F0-657807F4CBF8}"/>
                      </a:ext>
                    </a:extLst>
                  </p:cNvPr>
                  <p:cNvGrpSpPr/>
                  <p:nvPr/>
                </p:nvGrpSpPr>
                <p:grpSpPr>
                  <a:xfrm>
                    <a:off x="1184462" y="5136019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8B9C3B85-2012-AB4C-8DA0-D1536CF6E39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2C1F459C-509F-F24A-9A85-55B5A742257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29" name="Straight Connector 128">
                        <a:extLst>
                          <a:ext uri="{FF2B5EF4-FFF2-40B4-BE49-F238E27FC236}">
                            <a16:creationId xmlns:a16="http://schemas.microsoft.com/office/drawing/2014/main" id="{BF06E60B-9E4E-4644-9ED4-DE7E9400DF86}"/>
                          </a:ext>
                        </a:extLst>
                      </p:cNvPr>
                      <p:cNvCxnSpPr>
                        <a:cxnSpLocks/>
                        <a:stCxn id="125" idx="0"/>
                        <a:endCxn id="125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D44D3770-E9B5-9248-BF2A-6124A79355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31" name="Picture 130" descr="A sandy beach next to a body of water&#10;&#10;Description automatically generated">
                  <a:extLst>
                    <a:ext uri="{FF2B5EF4-FFF2-40B4-BE49-F238E27FC236}">
                      <a16:creationId xmlns:a16="http://schemas.microsoft.com/office/drawing/2014/main" id="{A8FC21EC-B1B0-5744-AB1C-F2449A57BB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001"/>
                <a:stretch/>
              </p:blipFill>
              <p:spPr>
                <a:xfrm>
                  <a:off x="1188657" y="5148619"/>
                  <a:ext cx="719981" cy="1440000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A84E3DC-9883-CC42-8B54-556B80848EE8}"/>
                    </a:ext>
                  </a:extLst>
                </p:cNvPr>
                <p:cNvGrpSpPr/>
                <p:nvPr/>
              </p:nvGrpSpPr>
              <p:grpSpPr>
                <a:xfrm>
                  <a:off x="1184462" y="6750038"/>
                  <a:ext cx="3322689" cy="1465200"/>
                  <a:chOff x="1184462" y="6750038"/>
                  <a:chExt cx="3322689" cy="1465200"/>
                </a:xfrm>
              </p:grpSpPr>
              <p:pic>
                <p:nvPicPr>
                  <p:cNvPr id="103" name="Picture 102" descr="A large body of water&#10;&#10;Description automatically generated">
                    <a:extLst>
                      <a:ext uri="{FF2B5EF4-FFF2-40B4-BE49-F238E27FC236}">
                        <a16:creationId xmlns:a16="http://schemas.microsoft.com/office/drawing/2014/main" id="{CFA64026-3356-9446-8A08-15A9950BC1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67151" y="6762638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26A0930A-2562-F946-97FD-ECC5C88C1902}"/>
                      </a:ext>
                    </a:extLst>
                  </p:cNvPr>
                  <p:cNvGrpSpPr/>
                  <p:nvPr/>
                </p:nvGrpSpPr>
                <p:grpSpPr>
                  <a:xfrm>
                    <a:off x="1184462" y="6750038"/>
                    <a:ext cx="1870364" cy="1465200"/>
                    <a:chOff x="1184462" y="6750038"/>
                    <a:chExt cx="1870364" cy="1465200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98200716-D298-874B-AADC-1F9B6B32A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4462" y="6750038"/>
                      <a:ext cx="1870364" cy="1465200"/>
                      <a:chOff x="7337425" y="7416151"/>
                      <a:chExt cx="1870364" cy="1465200"/>
                    </a:xfrm>
                  </p:grpSpPr>
                  <p:grpSp>
                    <p:nvGrpSpPr>
                      <p:cNvPr id="133" name="Group 132">
                        <a:extLst>
                          <a:ext uri="{FF2B5EF4-FFF2-40B4-BE49-F238E27FC236}">
                            <a16:creationId xmlns:a16="http://schemas.microsoft.com/office/drawing/2014/main" id="{DF89E265-8593-DD4A-91F2-9C6F227FD05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7337425" y="7416151"/>
                        <a:ext cx="1465918" cy="1465200"/>
                        <a:chOff x="928703" y="3240506"/>
                        <a:chExt cx="1451510" cy="1450800"/>
                      </a:xfrm>
                    </p:grpSpPr>
                    <p:sp>
                      <p:nvSpPr>
                        <p:cNvPr id="141" name="Rectangle 140">
                          <a:extLst>
                            <a:ext uri="{FF2B5EF4-FFF2-40B4-BE49-F238E27FC236}">
                              <a16:creationId xmlns:a16="http://schemas.microsoft.com/office/drawing/2014/main" id="{90234B2B-CC88-184D-999B-86BDE981B5CE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28703" y="3240506"/>
                          <a:ext cx="1451510" cy="14508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TW"/>
                        </a:p>
                      </p:txBody>
                    </p:sp>
                    <p:cxnSp>
                      <p:nvCxnSpPr>
                        <p:cNvPr id="142" name="Straight Connector 141">
                          <a:extLst>
                            <a:ext uri="{FF2B5EF4-FFF2-40B4-BE49-F238E27FC236}">
                              <a16:creationId xmlns:a16="http://schemas.microsoft.com/office/drawing/2014/main" id="{6A644096-89FC-554E-8152-8FE331721EDE}"/>
                            </a:ext>
                          </a:extLst>
                        </p:cNvPr>
                        <p:cNvCxnSpPr>
                          <a:cxnSpLocks/>
                          <a:stCxn id="141" idx="0"/>
                          <a:endCxn id="141" idx="2"/>
                        </p:cNvCxnSpPr>
                        <p:nvPr/>
                      </p:nvCxnSpPr>
                      <p:spPr>
                        <a:xfrm>
                          <a:off x="1654458" y="3240506"/>
                          <a:ext cx="0" cy="1450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71B2725F-617F-FC44-AC3E-C5BE2500A3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802710" y="8148751"/>
                        <a:ext cx="405079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43" name="Picture 142" descr="A large body of water&#10;&#10;Description automatically generated">
                      <a:extLst>
                        <a:ext uri="{FF2B5EF4-FFF2-40B4-BE49-F238E27FC236}">
                          <a16:creationId xmlns:a16="http://schemas.microsoft.com/office/drawing/2014/main" id="{E3D9BBF3-8CF6-1B46-90D6-C8D7D81EAB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r="50001"/>
                    <a:stretch/>
                  </p:blipFill>
                  <p:spPr>
                    <a:xfrm>
                      <a:off x="1188657" y="6762638"/>
                      <a:ext cx="719981" cy="1440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32B94B2-82E6-6A4D-8390-B828D6E1193C}"/>
                  </a:ext>
                </a:extLst>
              </p:cNvPr>
              <p:cNvGrpSpPr/>
              <p:nvPr/>
            </p:nvGrpSpPr>
            <p:grpSpPr>
              <a:xfrm>
                <a:off x="4899179" y="5130409"/>
                <a:ext cx="3873424" cy="3565021"/>
                <a:chOff x="4899179" y="5136019"/>
                <a:chExt cx="3873424" cy="3565021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554CADD-F10D-B14B-B3D4-D26B23F32243}"/>
                    </a:ext>
                  </a:extLst>
                </p:cNvPr>
                <p:cNvGrpSpPr/>
                <p:nvPr/>
              </p:nvGrpSpPr>
              <p:grpSpPr>
                <a:xfrm>
                  <a:off x="4899179" y="5136019"/>
                  <a:ext cx="3322689" cy="1465200"/>
                  <a:chOff x="1184462" y="9072005"/>
                  <a:chExt cx="3322689" cy="146520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4B1CE14-23B5-D545-828F-E16BEEFEFCE7}"/>
                      </a:ext>
                    </a:extLst>
                  </p:cNvPr>
                  <p:cNvGrpSpPr/>
                  <p:nvPr/>
                </p:nvGrpSpPr>
                <p:grpSpPr>
                  <a:xfrm>
                    <a:off x="1184462" y="9072005"/>
                    <a:ext cx="1870364" cy="1465200"/>
                    <a:chOff x="1184462" y="9096657"/>
                    <a:chExt cx="1870364" cy="1465200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513882C5-BC62-034F-A878-DD7C33C28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4462" y="9096657"/>
                      <a:ext cx="1870364" cy="1465200"/>
                      <a:chOff x="7337425" y="7416151"/>
                      <a:chExt cx="1870364" cy="1465200"/>
                    </a:xfrm>
                  </p:grpSpPr>
                  <p:grpSp>
                    <p:nvGrpSpPr>
                      <p:cNvPr id="147" name="Group 146">
                        <a:extLst>
                          <a:ext uri="{FF2B5EF4-FFF2-40B4-BE49-F238E27FC236}">
                            <a16:creationId xmlns:a16="http://schemas.microsoft.com/office/drawing/2014/main" id="{F1D1EF14-65B8-9F45-9339-A9A834D7E36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7337425" y="7416151"/>
                        <a:ext cx="1465918" cy="1465200"/>
                        <a:chOff x="928703" y="3240506"/>
                        <a:chExt cx="1451510" cy="1450800"/>
                      </a:xfrm>
                    </p:grpSpPr>
                    <p:sp>
                      <p:nvSpPr>
                        <p:cNvPr id="154" name="Rectangle 153">
                          <a:extLst>
                            <a:ext uri="{FF2B5EF4-FFF2-40B4-BE49-F238E27FC236}">
                              <a16:creationId xmlns:a16="http://schemas.microsoft.com/office/drawing/2014/main" id="{28185496-AED5-8245-A0D2-4FCCD85058FE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28703" y="3240506"/>
                          <a:ext cx="1451510" cy="14508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TW"/>
                        </a:p>
                      </p:txBody>
                    </p:sp>
                    <p:cxnSp>
                      <p:nvCxnSpPr>
                        <p:cNvPr id="155" name="Straight Connector 154">
                          <a:extLst>
                            <a:ext uri="{FF2B5EF4-FFF2-40B4-BE49-F238E27FC236}">
                              <a16:creationId xmlns:a16="http://schemas.microsoft.com/office/drawing/2014/main" id="{755A26F6-D0B8-9945-AF9C-EDCFC8BC15E4}"/>
                            </a:ext>
                          </a:extLst>
                        </p:cNvPr>
                        <p:cNvCxnSpPr>
                          <a:cxnSpLocks/>
                          <a:stCxn id="154" idx="0"/>
                          <a:endCxn id="154" idx="2"/>
                        </p:cNvCxnSpPr>
                        <p:nvPr/>
                      </p:nvCxnSpPr>
                      <p:spPr>
                        <a:xfrm>
                          <a:off x="1654458" y="3240506"/>
                          <a:ext cx="0" cy="1450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7780A227-E025-2C4E-8194-DF093E524B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802710" y="8148751"/>
                        <a:ext cx="405079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56" name="Picture 155" descr="A picture containing valley, canyon, old, sitting&#10;&#10;Description automatically generated">
                      <a:extLst>
                        <a:ext uri="{FF2B5EF4-FFF2-40B4-BE49-F238E27FC236}">
                          <a16:creationId xmlns:a16="http://schemas.microsoft.com/office/drawing/2014/main" id="{DBFBA0EB-B44C-8C4A-BCA4-80BA5E846B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r="50001"/>
                    <a:stretch/>
                  </p:blipFill>
                  <p:spPr>
                    <a:xfrm>
                      <a:off x="1188657" y="9109257"/>
                      <a:ext cx="719981" cy="14400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15" name="Picture 214" descr="A picture containing valley, canyon, old, sitting&#10;&#10;Description automatically generated">
                    <a:extLst>
                      <a:ext uri="{FF2B5EF4-FFF2-40B4-BE49-F238E27FC236}">
                        <a16:creationId xmlns:a16="http://schemas.microsoft.com/office/drawing/2014/main" id="{289454E7-9820-2A4A-A3C2-E3122BC1CC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67151" y="9084605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633C5F7-7970-A145-9C1B-F94A80758745}"/>
                    </a:ext>
                  </a:extLst>
                </p:cNvPr>
                <p:cNvGrpSpPr/>
                <p:nvPr/>
              </p:nvGrpSpPr>
              <p:grpSpPr>
                <a:xfrm>
                  <a:off x="4899179" y="6750038"/>
                  <a:ext cx="3322689" cy="1465200"/>
                  <a:chOff x="1184462" y="10997794"/>
                  <a:chExt cx="3322689" cy="146520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6460B585-181F-3542-ADA3-CF476C1CEA66}"/>
                      </a:ext>
                    </a:extLst>
                  </p:cNvPr>
                  <p:cNvGrpSpPr/>
                  <p:nvPr/>
                </p:nvGrpSpPr>
                <p:grpSpPr>
                  <a:xfrm>
                    <a:off x="1184462" y="10997794"/>
                    <a:ext cx="1870364" cy="1465200"/>
                    <a:chOff x="1184462" y="11021060"/>
                    <a:chExt cx="1870364" cy="1465200"/>
                  </a:xfrm>
                </p:grpSpPr>
                <p:grpSp>
                  <p:nvGrpSpPr>
                    <p:cNvPr id="218" name="Group 217">
                      <a:extLst>
                        <a:ext uri="{FF2B5EF4-FFF2-40B4-BE49-F238E27FC236}">
                          <a16:creationId xmlns:a16="http://schemas.microsoft.com/office/drawing/2014/main" id="{AAE1D2DE-5647-DF46-A4E4-FF7AC41756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4462" y="11021060"/>
                      <a:ext cx="1870364" cy="1465200"/>
                      <a:chOff x="7337425" y="7416151"/>
                      <a:chExt cx="1870364" cy="1465200"/>
                    </a:xfrm>
                  </p:grpSpPr>
                  <p:grpSp>
                    <p:nvGrpSpPr>
                      <p:cNvPr id="220" name="Group 219">
                        <a:extLst>
                          <a:ext uri="{FF2B5EF4-FFF2-40B4-BE49-F238E27FC236}">
                            <a16:creationId xmlns:a16="http://schemas.microsoft.com/office/drawing/2014/main" id="{A2CCDCE5-035C-9D4A-89F6-7E6B2D8BD71D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7337425" y="7416151"/>
                        <a:ext cx="1465918" cy="1465200"/>
                        <a:chOff x="928703" y="3240506"/>
                        <a:chExt cx="1451510" cy="1450800"/>
                      </a:xfrm>
                    </p:grpSpPr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DFF76A36-9417-4148-AADB-C3C2B70A1506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928703" y="3240506"/>
                          <a:ext cx="1451510" cy="14508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TW"/>
                        </a:p>
                      </p:txBody>
                    </p:sp>
                    <p:cxnSp>
                      <p:nvCxnSpPr>
                        <p:cNvPr id="223" name="Straight Connector 222">
                          <a:extLst>
                            <a:ext uri="{FF2B5EF4-FFF2-40B4-BE49-F238E27FC236}">
                              <a16:creationId xmlns:a16="http://schemas.microsoft.com/office/drawing/2014/main" id="{0BB4EA36-9E40-C940-8B3E-46675475F386}"/>
                            </a:ext>
                          </a:extLst>
                        </p:cNvPr>
                        <p:cNvCxnSpPr>
                          <a:cxnSpLocks/>
                          <a:stCxn id="222" idx="0"/>
                          <a:endCxn id="222" idx="2"/>
                        </p:cNvCxnSpPr>
                        <p:nvPr/>
                      </p:nvCxnSpPr>
                      <p:spPr>
                        <a:xfrm>
                          <a:off x="1654458" y="3240506"/>
                          <a:ext cx="0" cy="1450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21" name="Straight Arrow Connector 220">
                        <a:extLst>
                          <a:ext uri="{FF2B5EF4-FFF2-40B4-BE49-F238E27FC236}">
                            <a16:creationId xmlns:a16="http://schemas.microsoft.com/office/drawing/2014/main" id="{FACBC036-9741-CF48-AB0F-ADB8622B35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802710" y="8148751"/>
                        <a:ext cx="405079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16" name="Picture 215" descr="A large body of water&#10;&#10;Description automatically generated">
                      <a:extLst>
                        <a:ext uri="{FF2B5EF4-FFF2-40B4-BE49-F238E27FC236}">
                          <a16:creationId xmlns:a16="http://schemas.microsoft.com/office/drawing/2014/main" id="{24A7A1F4-A81E-DF4B-92A5-962B2E7122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r="50001"/>
                    <a:stretch/>
                  </p:blipFill>
                  <p:spPr>
                    <a:xfrm>
                      <a:off x="1188657" y="11033660"/>
                      <a:ext cx="719981" cy="14400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 descr="A large body of water&#10;&#10;Description automatically generated">
                    <a:extLst>
                      <a:ext uri="{FF2B5EF4-FFF2-40B4-BE49-F238E27FC236}">
                        <a16:creationId xmlns:a16="http://schemas.microsoft.com/office/drawing/2014/main" id="{DD10DEEE-68B6-F44C-93D4-349BD4B984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067151" y="1101039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E8940946-DDE8-1E48-B5B2-0CCC384A9D30}"/>
                    </a:ext>
                  </a:extLst>
                </p:cNvPr>
                <p:cNvSpPr txBox="1"/>
                <p:nvPr/>
              </p:nvSpPr>
              <p:spPr>
                <a:xfrm>
                  <a:off x="5442974" y="8183206"/>
                  <a:ext cx="3329629" cy="517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dirty="0"/>
                    <a:t>(b) Categorical setting</a:t>
                  </a:r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B722ED-C4BD-1F4E-A357-E1130FCEAC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5164" y="5106912"/>
                <a:ext cx="0" cy="3384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ED0765-CD29-394B-A9D7-9E381B2708BF}"/>
                </a:ext>
              </a:extLst>
            </p:cNvPr>
            <p:cNvSpPr/>
            <p:nvPr/>
          </p:nvSpPr>
          <p:spPr>
            <a:xfrm>
              <a:off x="3770152" y="5652972"/>
              <a:ext cx="745781" cy="374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11E0BC1-8EA0-C143-BE7F-DD1369F72686}"/>
                </a:ext>
              </a:extLst>
            </p:cNvPr>
            <p:cNvSpPr/>
            <p:nvPr/>
          </p:nvSpPr>
          <p:spPr>
            <a:xfrm>
              <a:off x="3746781" y="7448412"/>
              <a:ext cx="745781" cy="374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6F8D211-7C7C-DB4C-AAA2-E90DA1072295}"/>
                </a:ext>
              </a:extLst>
            </p:cNvPr>
            <p:cNvSpPr/>
            <p:nvPr/>
          </p:nvSpPr>
          <p:spPr>
            <a:xfrm>
              <a:off x="7462570" y="5146938"/>
              <a:ext cx="515240" cy="1418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CD566A0-ECAC-5D42-9E11-FD81C7B1555D}"/>
                </a:ext>
              </a:extLst>
            </p:cNvPr>
            <p:cNvSpPr/>
            <p:nvPr/>
          </p:nvSpPr>
          <p:spPr>
            <a:xfrm>
              <a:off x="7726816" y="7016881"/>
              <a:ext cx="515240" cy="11858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10691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3337</TotalTime>
  <Words>69</Words>
  <Application>Microsoft Macintosh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778</cp:revision>
  <dcterms:created xsi:type="dcterms:W3CDTF">2020-10-23T13:09:06Z</dcterms:created>
  <dcterms:modified xsi:type="dcterms:W3CDTF">2020-11-23T13:56:00Z</dcterms:modified>
</cp:coreProperties>
</file>