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"/>
  </p:notesMasterIdLst>
  <p:sldIdLst>
    <p:sldId id="269" r:id="rId2"/>
  </p:sldIdLst>
  <p:sldSz cx="140398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12"/>
    <p:restoredTop sz="96208"/>
  </p:normalViewPr>
  <p:slideViewPr>
    <p:cSldViewPr snapToGrid="0" snapToObjects="1">
      <p:cViewPr>
        <p:scale>
          <a:sx n="81" d="100"/>
          <a:sy n="81" d="100"/>
        </p:scale>
        <p:origin x="160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31788" y="1143000"/>
            <a:ext cx="75215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1pPr>
    <a:lvl2pPr marL="515585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2pPr>
    <a:lvl3pPr marL="1031169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3pPr>
    <a:lvl4pPr marL="1546754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4pPr>
    <a:lvl5pPr marL="206233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5pPr>
    <a:lvl6pPr marL="2577922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6pPr>
    <a:lvl7pPr marL="309350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7pPr>
    <a:lvl8pPr marL="3609091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8pPr>
    <a:lvl9pPr marL="4124676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942577"/>
            <a:ext cx="10529888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81" y="3025045"/>
            <a:ext cx="10529888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360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4186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7267" y="306637"/>
            <a:ext cx="3027343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40" y="306637"/>
            <a:ext cx="8906530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4206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6100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27" y="1435864"/>
            <a:ext cx="12109371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27" y="3854300"/>
            <a:ext cx="12109371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330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40" y="1533187"/>
            <a:ext cx="596693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674" y="1533187"/>
            <a:ext cx="596693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60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306638"/>
            <a:ext cx="12109371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69" y="1411865"/>
            <a:ext cx="5939514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069" y="2103799"/>
            <a:ext cx="5939514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674" y="1411865"/>
            <a:ext cx="5968765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674" y="2103799"/>
            <a:ext cx="5968765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677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0200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82692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383963"/>
            <a:ext cx="452821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765" y="829255"/>
            <a:ext cx="7107674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1727835"/>
            <a:ext cx="452821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8688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383963"/>
            <a:ext cx="452821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8765" y="829255"/>
            <a:ext cx="7107674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1727835"/>
            <a:ext cx="452821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499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40" y="306638"/>
            <a:ext cx="12109371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40" y="1533187"/>
            <a:ext cx="12109371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240" y="5338158"/>
            <a:ext cx="315896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2020/11/22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0701" y="5338158"/>
            <a:ext cx="4738449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5644" y="5338158"/>
            <a:ext cx="315896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833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CBF3266-EABF-EF4D-B481-3F8A7DE2E3DB}"/>
              </a:ext>
            </a:extLst>
          </p:cNvPr>
          <p:cNvGrpSpPr/>
          <p:nvPr/>
        </p:nvGrpSpPr>
        <p:grpSpPr>
          <a:xfrm>
            <a:off x="102343" y="-52662"/>
            <a:ext cx="13835179" cy="5770178"/>
            <a:chOff x="345579" y="0"/>
            <a:chExt cx="13835179" cy="5770178"/>
          </a:xfrm>
        </p:grpSpPr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37624FA1-385D-0D4F-A61D-36962E7E940B}"/>
                </a:ext>
              </a:extLst>
            </p:cNvPr>
            <p:cNvSpPr/>
            <p:nvPr/>
          </p:nvSpPr>
          <p:spPr>
            <a:xfrm>
              <a:off x="9212758" y="369332"/>
              <a:ext cx="4968000" cy="5400829"/>
            </a:xfrm>
            <a:prstGeom prst="roundRect">
              <a:avLst>
                <a:gd name="adj" fmla="val 416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45326BA0-9143-FA44-9E21-41C0C4DFA947}"/>
                </a:ext>
              </a:extLst>
            </p:cNvPr>
            <p:cNvSpPr/>
            <p:nvPr/>
          </p:nvSpPr>
          <p:spPr>
            <a:xfrm>
              <a:off x="7348801" y="369331"/>
              <a:ext cx="1692000" cy="5400833"/>
            </a:xfrm>
            <a:prstGeom prst="roundRect">
              <a:avLst>
                <a:gd name="adj" fmla="val 416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F392359-C7E1-EC4C-AB30-4CB0D36BE7C6}"/>
                </a:ext>
              </a:extLst>
            </p:cNvPr>
            <p:cNvSpPr txBox="1"/>
            <p:nvPr/>
          </p:nvSpPr>
          <p:spPr>
            <a:xfrm>
              <a:off x="11301893" y="2128120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Tree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A9E10A6-95AC-1A47-9BB2-684FFCA815CB}"/>
                </a:ext>
              </a:extLst>
            </p:cNvPr>
            <p:cNvSpPr txBox="1"/>
            <p:nvPr/>
          </p:nvSpPr>
          <p:spPr>
            <a:xfrm>
              <a:off x="9553212" y="2128120"/>
              <a:ext cx="966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Tower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33DAD08-AB32-0E4E-895A-A2E3F87EB40A}"/>
                </a:ext>
              </a:extLst>
            </p:cNvPr>
            <p:cNvSpPr txBox="1"/>
            <p:nvPr/>
          </p:nvSpPr>
          <p:spPr>
            <a:xfrm>
              <a:off x="12622192" y="2128120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Mountain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A092D42-DA6B-6B42-A1DF-CDB085DAA9F6}"/>
                </a:ext>
              </a:extLst>
            </p:cNvPr>
            <p:cNvSpPr txBox="1"/>
            <p:nvPr/>
          </p:nvSpPr>
          <p:spPr>
            <a:xfrm>
              <a:off x="11227097" y="345126"/>
              <a:ext cx="9492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Grass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1232575-7A82-C34D-8502-52746E645A59}"/>
                </a:ext>
              </a:extLst>
            </p:cNvPr>
            <p:cNvSpPr txBox="1"/>
            <p:nvPr/>
          </p:nvSpPr>
          <p:spPr>
            <a:xfrm>
              <a:off x="9670872" y="345126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Sea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B2D2F25A-928F-454B-80B2-2F191368DC8C}"/>
                </a:ext>
              </a:extLst>
            </p:cNvPr>
            <p:cNvSpPr txBox="1"/>
            <p:nvPr/>
          </p:nvSpPr>
          <p:spPr>
            <a:xfrm>
              <a:off x="12622192" y="345126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Mountain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DE5B689-D404-8B4E-AD0E-25746BC33A70}"/>
                </a:ext>
              </a:extLst>
            </p:cNvPr>
            <p:cNvSpPr txBox="1"/>
            <p:nvPr/>
          </p:nvSpPr>
          <p:spPr>
            <a:xfrm>
              <a:off x="7826753" y="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ACB610E-1153-D844-A413-7DB80AAC38DB}"/>
                </a:ext>
              </a:extLst>
            </p:cNvPr>
            <p:cNvSpPr txBox="1"/>
            <p:nvPr/>
          </p:nvSpPr>
          <p:spPr>
            <a:xfrm>
              <a:off x="11245354" y="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8DBD01-E4AD-8141-A3E6-52A6E13D3234}"/>
                </a:ext>
              </a:extLst>
            </p:cNvPr>
            <p:cNvSpPr txBox="1"/>
            <p:nvPr/>
          </p:nvSpPr>
          <p:spPr>
            <a:xfrm>
              <a:off x="4238820" y="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A4FCC71C-C109-7047-8EDA-429CF44FC814}"/>
                </a:ext>
              </a:extLst>
            </p:cNvPr>
            <p:cNvSpPr/>
            <p:nvPr/>
          </p:nvSpPr>
          <p:spPr>
            <a:xfrm>
              <a:off x="345579" y="369333"/>
              <a:ext cx="1692000" cy="5400845"/>
            </a:xfrm>
            <a:prstGeom prst="roundRect">
              <a:avLst>
                <a:gd name="adj" fmla="val 416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E16F682D-52DC-9541-9319-C1280BC8CECB}"/>
                </a:ext>
              </a:extLst>
            </p:cNvPr>
            <p:cNvSpPr/>
            <p:nvPr/>
          </p:nvSpPr>
          <p:spPr>
            <a:xfrm>
              <a:off x="2206224" y="369331"/>
              <a:ext cx="4968000" cy="5400847"/>
            </a:xfrm>
            <a:prstGeom prst="roundRect">
              <a:avLst>
                <a:gd name="adj" fmla="val 416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8CCCBB-E6E9-5E47-8803-D3E4849005E1}"/>
                </a:ext>
              </a:extLst>
            </p:cNvPr>
            <p:cNvSpPr txBox="1"/>
            <p:nvPr/>
          </p:nvSpPr>
          <p:spPr>
            <a:xfrm>
              <a:off x="823531" y="0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79F522A-F27C-C843-B851-31D66ECFA599}"/>
                </a:ext>
              </a:extLst>
            </p:cNvPr>
            <p:cNvSpPr txBox="1"/>
            <p:nvPr/>
          </p:nvSpPr>
          <p:spPr>
            <a:xfrm>
              <a:off x="4000323" y="345126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Mountain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4467B5-0671-4A4E-986D-B530D1782611}"/>
                </a:ext>
              </a:extLst>
            </p:cNvPr>
            <p:cNvSpPr txBox="1"/>
            <p:nvPr/>
          </p:nvSpPr>
          <p:spPr>
            <a:xfrm>
              <a:off x="2406935" y="345126"/>
              <a:ext cx="124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Waterfall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E40A54-ABF8-E04D-ACF0-42476D88263C}"/>
                </a:ext>
              </a:extLst>
            </p:cNvPr>
            <p:cNvSpPr txBox="1"/>
            <p:nvPr/>
          </p:nvSpPr>
          <p:spPr>
            <a:xfrm>
              <a:off x="5877056" y="345126"/>
              <a:ext cx="741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+Tree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B0A7378-3B6F-E948-8CF3-58E86E1D08E4}"/>
                </a:ext>
              </a:extLst>
            </p:cNvPr>
            <p:cNvSpPr txBox="1"/>
            <p:nvPr/>
          </p:nvSpPr>
          <p:spPr>
            <a:xfrm>
              <a:off x="4000323" y="2128120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Mounatin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956F5BA-9A98-FF4F-869B-B763B796D537}"/>
                </a:ext>
              </a:extLst>
            </p:cNvPr>
            <p:cNvSpPr txBox="1"/>
            <p:nvPr/>
          </p:nvSpPr>
          <p:spPr>
            <a:xfrm>
              <a:off x="2665660" y="2128120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Sea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6E92BD2-B09D-414D-A532-97E918E2B5FD}"/>
                </a:ext>
              </a:extLst>
            </p:cNvPr>
            <p:cNvSpPr txBox="1"/>
            <p:nvPr/>
          </p:nvSpPr>
          <p:spPr>
            <a:xfrm>
              <a:off x="5764750" y="2128120"/>
              <a:ext cx="966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Tower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B73CA63-A29B-584F-95CE-9C8FBD0D4FFA}"/>
                </a:ext>
              </a:extLst>
            </p:cNvPr>
            <p:cNvGrpSpPr/>
            <p:nvPr/>
          </p:nvGrpSpPr>
          <p:grpSpPr>
            <a:xfrm>
              <a:off x="455698" y="650056"/>
              <a:ext cx="6575253" cy="1465200"/>
              <a:chOff x="456409" y="4357569"/>
              <a:chExt cx="6575253" cy="146520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4D647CE-05E6-BF49-B211-A538C36849BA}"/>
                  </a:ext>
                </a:extLst>
              </p:cNvPr>
              <p:cNvGrpSpPr/>
              <p:nvPr/>
            </p:nvGrpSpPr>
            <p:grpSpPr>
              <a:xfrm>
                <a:off x="2330863" y="4370169"/>
                <a:ext cx="4700799" cy="1440000"/>
                <a:chOff x="2330863" y="4351698"/>
                <a:chExt cx="4700799" cy="1440000"/>
              </a:xfrm>
            </p:grpSpPr>
            <p:pic>
              <p:nvPicPr>
                <p:cNvPr id="94" name="Picture 93" descr="A body of water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AE9B8EE8-1024-D24D-82FC-4B53C0D31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330863" y="435169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95" name="Picture 94" descr="A dirt road&#10;&#10;Description automatically generated">
                  <a:extLst>
                    <a:ext uri="{FF2B5EF4-FFF2-40B4-BE49-F238E27FC236}">
                      <a16:creationId xmlns:a16="http://schemas.microsoft.com/office/drawing/2014/main" id="{D50BE3A9-CCE2-2444-9741-989A1C8B2C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91662" y="435169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96" name="Picture 95" descr="A tree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4B3C906F-2A82-484E-A0C5-FFE7367CA8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61263" y="435169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EE8A14C-D9A1-3748-B88F-E87C237E8F0F}"/>
                  </a:ext>
                </a:extLst>
              </p:cNvPr>
              <p:cNvGrpSpPr/>
              <p:nvPr/>
            </p:nvGrpSpPr>
            <p:grpSpPr>
              <a:xfrm>
                <a:off x="456409" y="4357569"/>
                <a:ext cx="1870364" cy="1465200"/>
                <a:chOff x="456409" y="4363441"/>
                <a:chExt cx="1870364" cy="1465200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E991FEE9-5162-AC4C-B8AE-1B19555A2AA2}"/>
                    </a:ext>
                  </a:extLst>
                </p:cNvPr>
                <p:cNvGrpSpPr/>
                <p:nvPr/>
              </p:nvGrpSpPr>
              <p:grpSpPr>
                <a:xfrm>
                  <a:off x="456409" y="4363441"/>
                  <a:ext cx="1870364" cy="1465200"/>
                  <a:chOff x="7337425" y="7416151"/>
                  <a:chExt cx="1870364" cy="1465200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FEFF9D97-BA5D-F347-9A08-A72DB652C42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337425" y="7416151"/>
                    <a:ext cx="1465918" cy="1465200"/>
                    <a:chOff x="928703" y="3240506"/>
                    <a:chExt cx="1451510" cy="1450800"/>
                  </a:xfrm>
                </p:grpSpPr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93206D2A-11B9-5243-81E7-F239921804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8703" y="3240506"/>
                      <a:ext cx="1451510" cy="14508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14" name="Straight Connector 113">
                      <a:extLst>
                        <a:ext uri="{FF2B5EF4-FFF2-40B4-BE49-F238E27FC236}">
                          <a16:creationId xmlns:a16="http://schemas.microsoft.com/office/drawing/2014/main" id="{E1B2892C-ED6B-264E-AFF5-1C56D3553F58}"/>
                        </a:ext>
                      </a:extLst>
                    </p:cNvPr>
                    <p:cNvCxnSpPr>
                      <a:cxnSpLocks/>
                      <a:stCxn id="113" idx="0"/>
                      <a:endCxn id="113" idx="2"/>
                    </p:cNvCxnSpPr>
                    <p:nvPr/>
                  </p:nvCxnSpPr>
                  <p:spPr>
                    <a:xfrm>
                      <a:off x="1654458" y="3240506"/>
                      <a:ext cx="0" cy="14508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6AB8F50C-D046-C243-A94F-373BABCCBE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02710" y="8148751"/>
                    <a:ext cx="4050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7" name="Picture 96" descr="A body of water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0259353D-9D70-624A-BBF9-22DE518BD4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50001"/>
                <a:stretch/>
              </p:blipFill>
              <p:spPr>
                <a:xfrm>
                  <a:off x="460950" y="4376041"/>
                  <a:ext cx="719981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47BB1DB-FD11-B345-96BB-91B2158EDFFD}"/>
                </a:ext>
              </a:extLst>
            </p:cNvPr>
            <p:cNvGrpSpPr/>
            <p:nvPr/>
          </p:nvGrpSpPr>
          <p:grpSpPr>
            <a:xfrm>
              <a:off x="455698" y="2436007"/>
              <a:ext cx="6575253" cy="1465200"/>
              <a:chOff x="456409" y="6155930"/>
              <a:chExt cx="6575253" cy="14652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D19C7A9-EBB5-F147-8E14-D544980C127C}"/>
                  </a:ext>
                </a:extLst>
              </p:cNvPr>
              <p:cNvGrpSpPr/>
              <p:nvPr/>
            </p:nvGrpSpPr>
            <p:grpSpPr>
              <a:xfrm>
                <a:off x="2330863" y="6168530"/>
                <a:ext cx="4700799" cy="1440000"/>
                <a:chOff x="2330863" y="6175688"/>
                <a:chExt cx="4700799" cy="1440000"/>
              </a:xfrm>
            </p:grpSpPr>
            <p:pic>
              <p:nvPicPr>
                <p:cNvPr id="117" name="Picture 116" descr="A picture containing outdoor, smoke, train, nature&#10;&#10;Description automatically generated">
                  <a:extLst>
                    <a:ext uri="{FF2B5EF4-FFF2-40B4-BE49-F238E27FC236}">
                      <a16:creationId xmlns:a16="http://schemas.microsoft.com/office/drawing/2014/main" id="{3809F1B3-B5D6-D449-A1BF-ADE6BCFD53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61263" y="617568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18" name="Picture 117" descr="Smoke coming out of the water&#10;&#10;Description automatically generated">
                  <a:extLst>
                    <a:ext uri="{FF2B5EF4-FFF2-40B4-BE49-F238E27FC236}">
                      <a16:creationId xmlns:a16="http://schemas.microsoft.com/office/drawing/2014/main" id="{B97F5748-39FA-AA46-B2D3-6FA86BE842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0863" y="617568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19" name="Picture 118" descr="A picture containing outdoor, water, smoke, train&#10;&#10;Description automatically generated">
                  <a:extLst>
                    <a:ext uri="{FF2B5EF4-FFF2-40B4-BE49-F238E27FC236}">
                      <a16:creationId xmlns:a16="http://schemas.microsoft.com/office/drawing/2014/main" id="{C04D4B39-4C4F-B744-B752-DD39C59FA3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91662" y="617568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D76C2A0-6417-D440-A988-ADB09F8182B7}"/>
                  </a:ext>
                </a:extLst>
              </p:cNvPr>
              <p:cNvGrpSpPr/>
              <p:nvPr/>
            </p:nvGrpSpPr>
            <p:grpSpPr>
              <a:xfrm>
                <a:off x="456409" y="6155930"/>
                <a:ext cx="1870364" cy="1465200"/>
                <a:chOff x="456409" y="6155930"/>
                <a:chExt cx="1870364" cy="1465200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7CF17B5-6DCC-DA4A-A53E-F223DD81D34E}"/>
                    </a:ext>
                  </a:extLst>
                </p:cNvPr>
                <p:cNvGrpSpPr/>
                <p:nvPr/>
              </p:nvGrpSpPr>
              <p:grpSpPr>
                <a:xfrm>
                  <a:off x="456409" y="6155930"/>
                  <a:ext cx="1870364" cy="1465200"/>
                  <a:chOff x="7337425" y="7416151"/>
                  <a:chExt cx="1870364" cy="1465200"/>
                </a:xfrm>
              </p:grpSpPr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0515F607-175F-8A48-BB23-CD59A6BC210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337425" y="7416151"/>
                    <a:ext cx="1465918" cy="1465200"/>
                    <a:chOff x="928703" y="3240506"/>
                    <a:chExt cx="1451510" cy="1450800"/>
                  </a:xfrm>
                </p:grpSpPr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92BF50EF-F7D1-204A-88F4-C4091A6F6F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8703" y="3240506"/>
                      <a:ext cx="1451510" cy="14508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35" name="Straight Connector 134">
                      <a:extLst>
                        <a:ext uri="{FF2B5EF4-FFF2-40B4-BE49-F238E27FC236}">
                          <a16:creationId xmlns:a16="http://schemas.microsoft.com/office/drawing/2014/main" id="{6F85C107-7057-A046-8E09-E84EE64D921B}"/>
                        </a:ext>
                      </a:extLst>
                    </p:cNvPr>
                    <p:cNvCxnSpPr>
                      <a:cxnSpLocks/>
                      <a:stCxn id="134" idx="0"/>
                      <a:endCxn id="134" idx="2"/>
                    </p:cNvCxnSpPr>
                    <p:nvPr/>
                  </p:nvCxnSpPr>
                  <p:spPr>
                    <a:xfrm>
                      <a:off x="1654458" y="3240506"/>
                      <a:ext cx="0" cy="14508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0" name="Straight Arrow Connector 129">
                    <a:extLst>
                      <a:ext uri="{FF2B5EF4-FFF2-40B4-BE49-F238E27FC236}">
                        <a16:creationId xmlns:a16="http://schemas.microsoft.com/office/drawing/2014/main" id="{7A2D5E5A-AEC9-8646-8A7D-AE8DFECD4F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02710" y="8148751"/>
                    <a:ext cx="4050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6" name="Picture 135" descr="Smoke coming out of the water&#10;&#10;Description automatically generated">
                  <a:extLst>
                    <a:ext uri="{FF2B5EF4-FFF2-40B4-BE49-F238E27FC236}">
                      <a16:creationId xmlns:a16="http://schemas.microsoft.com/office/drawing/2014/main" id="{BBA340A5-3525-4343-AFA9-79B1B34058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50001"/>
                <a:stretch/>
              </p:blipFill>
              <p:spPr>
                <a:xfrm>
                  <a:off x="460950" y="6168530"/>
                  <a:ext cx="719981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33B2AAA-ADF5-784E-87F0-6F674B2887AF}"/>
                </a:ext>
              </a:extLst>
            </p:cNvPr>
            <p:cNvGrpSpPr/>
            <p:nvPr/>
          </p:nvGrpSpPr>
          <p:grpSpPr>
            <a:xfrm>
              <a:off x="455698" y="4178766"/>
              <a:ext cx="6575253" cy="1465200"/>
              <a:chOff x="456409" y="8001532"/>
              <a:chExt cx="6575253" cy="14652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8E3FDCD-BABD-B84B-9ECE-BBC30F99C0E2}"/>
                  </a:ext>
                </a:extLst>
              </p:cNvPr>
              <p:cNvGrpSpPr/>
              <p:nvPr/>
            </p:nvGrpSpPr>
            <p:grpSpPr>
              <a:xfrm>
                <a:off x="2330863" y="8014132"/>
                <a:ext cx="4700799" cy="1440000"/>
                <a:chOff x="2330863" y="7982892"/>
                <a:chExt cx="4700799" cy="1440000"/>
              </a:xfrm>
            </p:grpSpPr>
            <p:pic>
              <p:nvPicPr>
                <p:cNvPr id="159" name="Picture 158" descr="A person riding on top of 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B61E33F9-004F-DC46-98F0-E5D1CE9D2F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61263" y="7982892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60" name="Picture 159" descr="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0B03FD7D-30F0-D042-A8A2-F04153E84D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30863" y="7982892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64" name="Picture 163" descr="A snow covered slope&#10;&#10;Description automatically generated">
                  <a:extLst>
                    <a:ext uri="{FF2B5EF4-FFF2-40B4-BE49-F238E27FC236}">
                      <a16:creationId xmlns:a16="http://schemas.microsoft.com/office/drawing/2014/main" id="{DC2F230B-AFE1-8D41-A2D7-82A22A91A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91662" y="7982892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A9EA205-BD16-A746-B3F8-EF882D5A5C43}"/>
                  </a:ext>
                </a:extLst>
              </p:cNvPr>
              <p:cNvGrpSpPr/>
              <p:nvPr/>
            </p:nvGrpSpPr>
            <p:grpSpPr>
              <a:xfrm>
                <a:off x="456409" y="8001532"/>
                <a:ext cx="1870364" cy="1465200"/>
                <a:chOff x="456409" y="8020173"/>
                <a:chExt cx="1870364" cy="1465200"/>
              </a:xfrm>
            </p:grpSpPr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E3F39CC9-D894-A94B-9308-A20A300BD4C9}"/>
                    </a:ext>
                  </a:extLst>
                </p:cNvPr>
                <p:cNvGrpSpPr/>
                <p:nvPr/>
              </p:nvGrpSpPr>
              <p:grpSpPr>
                <a:xfrm>
                  <a:off x="456409" y="8020173"/>
                  <a:ext cx="1870364" cy="1465200"/>
                  <a:chOff x="7337425" y="7416151"/>
                  <a:chExt cx="1870364" cy="1465200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72079B2F-EEED-FF48-A5D5-B83E7FFC82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337425" y="7416151"/>
                    <a:ext cx="1465918" cy="1465200"/>
                    <a:chOff x="928703" y="3240506"/>
                    <a:chExt cx="1451510" cy="1450800"/>
                  </a:xfrm>
                </p:grpSpPr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5A3D33DC-5C21-2648-A25A-C3E0140AE21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8703" y="3240506"/>
                      <a:ext cx="1451510" cy="14508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2C78F34F-8F74-A940-8FC7-94D7BF58DA4C}"/>
                        </a:ext>
                      </a:extLst>
                    </p:cNvPr>
                    <p:cNvCxnSpPr>
                      <a:cxnSpLocks/>
                      <a:stCxn id="169" idx="0"/>
                      <a:endCxn id="169" idx="2"/>
                    </p:cNvCxnSpPr>
                    <p:nvPr/>
                  </p:nvCxnSpPr>
                  <p:spPr>
                    <a:xfrm>
                      <a:off x="1654458" y="3240506"/>
                      <a:ext cx="0" cy="14508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8" name="Straight Arrow Connector 167">
                    <a:extLst>
                      <a:ext uri="{FF2B5EF4-FFF2-40B4-BE49-F238E27FC236}">
                        <a16:creationId xmlns:a16="http://schemas.microsoft.com/office/drawing/2014/main" id="{26EA713B-5656-F847-B270-B1290441B5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02710" y="8148751"/>
                    <a:ext cx="4050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65" name="Picture 164" descr="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C74588F1-596E-824B-A8CA-D116F090A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r="50052"/>
                <a:stretch/>
              </p:blipFill>
              <p:spPr>
                <a:xfrm>
                  <a:off x="460950" y="8032773"/>
                  <a:ext cx="719247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488C4D1-32DF-EE4B-BEAD-B0D6DF3960E5}"/>
                </a:ext>
              </a:extLst>
            </p:cNvPr>
            <p:cNvGrpSpPr/>
            <p:nvPr/>
          </p:nvGrpSpPr>
          <p:grpSpPr>
            <a:xfrm>
              <a:off x="7473979" y="650056"/>
              <a:ext cx="6575253" cy="1465200"/>
              <a:chOff x="456409" y="9762612"/>
              <a:chExt cx="6575253" cy="14652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1D92191-3151-554C-984D-964A228B5BB9}"/>
                  </a:ext>
                </a:extLst>
              </p:cNvPr>
              <p:cNvGrpSpPr/>
              <p:nvPr/>
            </p:nvGrpSpPr>
            <p:grpSpPr>
              <a:xfrm>
                <a:off x="2330863" y="9775212"/>
                <a:ext cx="4700799" cy="1440000"/>
                <a:chOff x="2330863" y="9757768"/>
                <a:chExt cx="4700799" cy="1440000"/>
              </a:xfrm>
            </p:grpSpPr>
            <p:pic>
              <p:nvPicPr>
                <p:cNvPr id="171" name="Picture 170" descr="A body of water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C3BF3906-B582-334A-B73C-44349DF12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91662" y="975776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72" name="Picture 171" descr="A large body of water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6AA274D5-862F-1D48-8E5E-838DAA7673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30863" y="975776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73" name="Picture 172" descr="A large body of water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3A1DBA81-0AE7-804D-9A88-61DC98E950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61263" y="9757768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7594597-BAB5-B445-AD29-67B455ECF2BD}"/>
                  </a:ext>
                </a:extLst>
              </p:cNvPr>
              <p:cNvGrpSpPr/>
              <p:nvPr/>
            </p:nvGrpSpPr>
            <p:grpSpPr>
              <a:xfrm>
                <a:off x="456409" y="9762612"/>
                <a:ext cx="1870364" cy="1465200"/>
                <a:chOff x="456409" y="9767456"/>
                <a:chExt cx="1870364" cy="1465200"/>
              </a:xfrm>
            </p:grpSpPr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3AB2ED5C-CA86-254F-8500-D766B68F8AB0}"/>
                    </a:ext>
                  </a:extLst>
                </p:cNvPr>
                <p:cNvGrpSpPr/>
                <p:nvPr/>
              </p:nvGrpSpPr>
              <p:grpSpPr>
                <a:xfrm>
                  <a:off x="456409" y="9767456"/>
                  <a:ext cx="1870364" cy="1465200"/>
                  <a:chOff x="7337425" y="7416151"/>
                  <a:chExt cx="1870364" cy="14652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1F53BA29-D37D-094C-AA95-F7993A41F58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337425" y="7416151"/>
                    <a:ext cx="1465918" cy="1465200"/>
                    <a:chOff x="928703" y="3240506"/>
                    <a:chExt cx="1451510" cy="1450800"/>
                  </a:xfrm>
                </p:grpSpPr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58467083-5DE3-7D47-A8B6-A21059EF6E5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8703" y="3240506"/>
                      <a:ext cx="1451510" cy="14508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79" name="Straight Connector 178">
                      <a:extLst>
                        <a:ext uri="{FF2B5EF4-FFF2-40B4-BE49-F238E27FC236}">
                          <a16:creationId xmlns:a16="http://schemas.microsoft.com/office/drawing/2014/main" id="{09992C24-58A8-514D-801A-29211599A371}"/>
                        </a:ext>
                      </a:extLst>
                    </p:cNvPr>
                    <p:cNvCxnSpPr>
                      <a:cxnSpLocks/>
                      <a:stCxn id="178" idx="0"/>
                      <a:endCxn id="178" idx="2"/>
                    </p:cNvCxnSpPr>
                    <p:nvPr/>
                  </p:nvCxnSpPr>
                  <p:spPr>
                    <a:xfrm>
                      <a:off x="1654458" y="3240506"/>
                      <a:ext cx="0" cy="14508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77" name="Straight Arrow Connector 176">
                    <a:extLst>
                      <a:ext uri="{FF2B5EF4-FFF2-40B4-BE49-F238E27FC236}">
                        <a16:creationId xmlns:a16="http://schemas.microsoft.com/office/drawing/2014/main" id="{8A55806C-42A8-824D-BDF6-3EDE432560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02710" y="8148751"/>
                    <a:ext cx="4050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74" name="Picture 173" descr="A large body of water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EC8B1035-201F-AE40-A91E-618DF8BA5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r="50001"/>
                <a:stretch/>
              </p:blipFill>
              <p:spPr>
                <a:xfrm>
                  <a:off x="460950" y="9780056"/>
                  <a:ext cx="719977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B75B131-5BFE-5342-8FC3-A75BE0618013}"/>
                </a:ext>
              </a:extLst>
            </p:cNvPr>
            <p:cNvGrpSpPr/>
            <p:nvPr/>
          </p:nvGrpSpPr>
          <p:grpSpPr>
            <a:xfrm>
              <a:off x="7473979" y="2436007"/>
              <a:ext cx="6575253" cy="1465200"/>
              <a:chOff x="456409" y="11606973"/>
              <a:chExt cx="6575253" cy="14652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45DCC41-CF7E-6F4F-95F9-CECB02C1F783}"/>
                  </a:ext>
                </a:extLst>
              </p:cNvPr>
              <p:cNvGrpSpPr/>
              <p:nvPr/>
            </p:nvGrpSpPr>
            <p:grpSpPr>
              <a:xfrm>
                <a:off x="2330863" y="11619573"/>
                <a:ext cx="4700799" cy="1440000"/>
                <a:chOff x="2330863" y="11578394"/>
                <a:chExt cx="4700799" cy="1440000"/>
              </a:xfrm>
            </p:grpSpPr>
            <p:pic>
              <p:nvPicPr>
                <p:cNvPr id="180" name="Picture 179" descr="A tree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0CA21B09-38C5-1742-907F-61F05B4F1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61262" y="11578394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81" name="Picture 180" descr="A large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C4EAABFD-B983-324F-A5DA-2307C10CAB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91662" y="11578394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82" name="Picture 181" descr="A building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96D03941-FEFA-5C40-BF64-4928EFD8FF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30863" y="11578394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A031F28-4AA3-D04B-8F90-66BAD2E4CF7F}"/>
                  </a:ext>
                </a:extLst>
              </p:cNvPr>
              <p:cNvGrpSpPr/>
              <p:nvPr/>
            </p:nvGrpSpPr>
            <p:grpSpPr>
              <a:xfrm>
                <a:off x="456409" y="11606973"/>
                <a:ext cx="1870364" cy="1465200"/>
                <a:chOff x="456409" y="11635553"/>
                <a:chExt cx="1870364" cy="1465200"/>
              </a:xfrm>
            </p:grpSpPr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14851C54-34C1-1C4D-B253-C61635747C21}"/>
                    </a:ext>
                  </a:extLst>
                </p:cNvPr>
                <p:cNvGrpSpPr/>
                <p:nvPr/>
              </p:nvGrpSpPr>
              <p:grpSpPr>
                <a:xfrm>
                  <a:off x="456409" y="11635553"/>
                  <a:ext cx="1870364" cy="1465200"/>
                  <a:chOff x="7337425" y="7416151"/>
                  <a:chExt cx="1870364" cy="1465200"/>
                </a:xfrm>
              </p:grpSpPr>
              <p:grpSp>
                <p:nvGrpSpPr>
                  <p:cNvPr id="186" name="Group 185">
                    <a:extLst>
                      <a:ext uri="{FF2B5EF4-FFF2-40B4-BE49-F238E27FC236}">
                        <a16:creationId xmlns:a16="http://schemas.microsoft.com/office/drawing/2014/main" id="{FBF9E92D-C442-C84C-8AE7-2FD2BED690E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337425" y="7416151"/>
                    <a:ext cx="1465918" cy="1465200"/>
                    <a:chOff x="928703" y="3240506"/>
                    <a:chExt cx="1451510" cy="1450800"/>
                  </a:xfrm>
                </p:grpSpPr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483A7AB2-60AC-5041-BA5B-EDAEE0A8C9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8703" y="3240506"/>
                      <a:ext cx="1451510" cy="14508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89" name="Straight Connector 188">
                      <a:extLst>
                        <a:ext uri="{FF2B5EF4-FFF2-40B4-BE49-F238E27FC236}">
                          <a16:creationId xmlns:a16="http://schemas.microsoft.com/office/drawing/2014/main" id="{22DB852F-773B-BD40-8AE5-5098523365EF}"/>
                        </a:ext>
                      </a:extLst>
                    </p:cNvPr>
                    <p:cNvCxnSpPr>
                      <a:cxnSpLocks/>
                      <a:stCxn id="188" idx="0"/>
                      <a:endCxn id="188" idx="2"/>
                    </p:cNvCxnSpPr>
                    <p:nvPr/>
                  </p:nvCxnSpPr>
                  <p:spPr>
                    <a:xfrm>
                      <a:off x="1654458" y="3240506"/>
                      <a:ext cx="0" cy="14508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7" name="Straight Arrow Connector 186">
                    <a:extLst>
                      <a:ext uri="{FF2B5EF4-FFF2-40B4-BE49-F238E27FC236}">
                        <a16:creationId xmlns:a16="http://schemas.microsoft.com/office/drawing/2014/main" id="{43D48916-5CA1-7B4E-9303-1581E18B1F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02710" y="8148751"/>
                    <a:ext cx="4050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84" name="Picture 183" descr="A large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2A990FE9-4453-1840-AF02-8E97F42BE5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r="50001"/>
                <a:stretch/>
              </p:blipFill>
              <p:spPr>
                <a:xfrm>
                  <a:off x="460950" y="11648153"/>
                  <a:ext cx="719986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8128EF5-606C-D845-91E8-5A93B0928BA9}"/>
                </a:ext>
              </a:extLst>
            </p:cNvPr>
            <p:cNvGrpSpPr/>
            <p:nvPr/>
          </p:nvGrpSpPr>
          <p:grpSpPr>
            <a:xfrm>
              <a:off x="7473979" y="4178766"/>
              <a:ext cx="6575253" cy="1465200"/>
              <a:chOff x="456409" y="13496112"/>
              <a:chExt cx="6575253" cy="14652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81380DF-06B5-3844-ABFE-A19DDC4540A0}"/>
                  </a:ext>
                </a:extLst>
              </p:cNvPr>
              <p:cNvGrpSpPr/>
              <p:nvPr/>
            </p:nvGrpSpPr>
            <p:grpSpPr>
              <a:xfrm>
                <a:off x="2330863" y="13508712"/>
                <a:ext cx="4700799" cy="1440000"/>
                <a:chOff x="2330863" y="13488574"/>
                <a:chExt cx="4700799" cy="1440000"/>
              </a:xfrm>
            </p:grpSpPr>
            <p:pic>
              <p:nvPicPr>
                <p:cNvPr id="190" name="Picture 189" descr="A person standing next to a body of water&#10;&#10;Description automatically generated">
                  <a:extLst>
                    <a:ext uri="{FF2B5EF4-FFF2-40B4-BE49-F238E27FC236}">
                      <a16:creationId xmlns:a16="http://schemas.microsoft.com/office/drawing/2014/main" id="{07AD4586-C332-584D-B09A-AD1185530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30863" y="13488574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91" name="Picture 190" descr="Water next to the ocean&#10;&#10;Description automatically generated">
                  <a:extLst>
                    <a:ext uri="{FF2B5EF4-FFF2-40B4-BE49-F238E27FC236}">
                      <a16:creationId xmlns:a16="http://schemas.microsoft.com/office/drawing/2014/main" id="{6512FDBE-C831-3C46-8EBA-39B6CC5B02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61263" y="13488574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92" name="Picture 191" descr="Water next to the ocean&#10;&#10;Description automatically generated">
                  <a:extLst>
                    <a:ext uri="{FF2B5EF4-FFF2-40B4-BE49-F238E27FC236}">
                      <a16:creationId xmlns:a16="http://schemas.microsoft.com/office/drawing/2014/main" id="{0D835F5E-C775-8048-BA5B-DBD128E5BC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91662" y="13488574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931A60D-1355-3248-AE0D-BBF21B7795F4}"/>
                  </a:ext>
                </a:extLst>
              </p:cNvPr>
              <p:cNvGrpSpPr/>
              <p:nvPr/>
            </p:nvGrpSpPr>
            <p:grpSpPr>
              <a:xfrm>
                <a:off x="456409" y="13496112"/>
                <a:ext cx="1870364" cy="1465200"/>
                <a:chOff x="456409" y="13503650"/>
                <a:chExt cx="1870364" cy="1465200"/>
              </a:xfrm>
            </p:grpSpPr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B7D2E910-4579-6F44-92EE-E7F3E71E2CD1}"/>
                    </a:ext>
                  </a:extLst>
                </p:cNvPr>
                <p:cNvGrpSpPr/>
                <p:nvPr/>
              </p:nvGrpSpPr>
              <p:grpSpPr>
                <a:xfrm>
                  <a:off x="456409" y="13503650"/>
                  <a:ext cx="1870364" cy="1465200"/>
                  <a:chOff x="7337425" y="7416151"/>
                  <a:chExt cx="1870364" cy="1465200"/>
                </a:xfrm>
              </p:grpSpPr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C381EADE-AFBB-B940-A0D0-CD0BF55BCB4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337425" y="7416151"/>
                    <a:ext cx="1465918" cy="1465200"/>
                    <a:chOff x="928703" y="3240506"/>
                    <a:chExt cx="1451510" cy="1450800"/>
                  </a:xfrm>
                </p:grpSpPr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430FD4D0-EEFC-6D42-AB69-321381F723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8703" y="3240506"/>
                      <a:ext cx="1451510" cy="14508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98" name="Straight Connector 197">
                      <a:extLst>
                        <a:ext uri="{FF2B5EF4-FFF2-40B4-BE49-F238E27FC236}">
                          <a16:creationId xmlns:a16="http://schemas.microsoft.com/office/drawing/2014/main" id="{053C2B71-3600-DA4F-B85B-05B4BBE1D0FD}"/>
                        </a:ext>
                      </a:extLst>
                    </p:cNvPr>
                    <p:cNvCxnSpPr>
                      <a:cxnSpLocks/>
                      <a:stCxn id="197" idx="0"/>
                      <a:endCxn id="197" idx="2"/>
                    </p:cNvCxnSpPr>
                    <p:nvPr/>
                  </p:nvCxnSpPr>
                  <p:spPr>
                    <a:xfrm>
                      <a:off x="1654458" y="3240506"/>
                      <a:ext cx="0" cy="14508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96" name="Straight Arrow Connector 195">
                    <a:extLst>
                      <a:ext uri="{FF2B5EF4-FFF2-40B4-BE49-F238E27FC236}">
                        <a16:creationId xmlns:a16="http://schemas.microsoft.com/office/drawing/2014/main" id="{DD459B12-3CB1-C44B-87A0-ED0B0BA37C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02710" y="8148751"/>
                    <a:ext cx="4050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3" name="Picture 192" descr="A person standing next to a body of water&#10;&#10;Description automatically generated">
                  <a:extLst>
                    <a:ext uri="{FF2B5EF4-FFF2-40B4-BE49-F238E27FC236}">
                      <a16:creationId xmlns:a16="http://schemas.microsoft.com/office/drawing/2014/main" id="{3982F1AD-7048-7548-9B4A-E7C00CFA24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/>
                <a:srcRect r="50001"/>
                <a:stretch/>
              </p:blipFill>
              <p:spPr>
                <a:xfrm>
                  <a:off x="460950" y="13516250"/>
                  <a:ext cx="719984" cy="1440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1A3D9A2-59F4-A946-8D77-18266E7C77F9}"/>
                </a:ext>
              </a:extLst>
            </p:cNvPr>
            <p:cNvSpPr txBox="1"/>
            <p:nvPr/>
          </p:nvSpPr>
          <p:spPr>
            <a:xfrm>
              <a:off x="4000323" y="3885683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Mountain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37EB518-626D-D04D-806F-59AB17132C12}"/>
                </a:ext>
              </a:extLst>
            </p:cNvPr>
            <p:cNvSpPr txBox="1"/>
            <p:nvPr/>
          </p:nvSpPr>
          <p:spPr>
            <a:xfrm>
              <a:off x="2601540" y="3885683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Sand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CB7E91C-6636-9F41-9978-4343DD861811}"/>
                </a:ext>
              </a:extLst>
            </p:cNvPr>
            <p:cNvSpPr txBox="1"/>
            <p:nvPr/>
          </p:nvSpPr>
          <p:spPr>
            <a:xfrm>
              <a:off x="5848202" y="3885683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Tree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6954F11-3508-5248-A6C7-5C3D53300F35}"/>
                </a:ext>
              </a:extLst>
            </p:cNvPr>
            <p:cNvSpPr txBox="1"/>
            <p:nvPr/>
          </p:nvSpPr>
          <p:spPr>
            <a:xfrm>
              <a:off x="11301893" y="3885683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Tree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7A2FD0D-F4FF-534B-88F2-ACCBF6DC9514}"/>
                </a:ext>
              </a:extLst>
            </p:cNvPr>
            <p:cNvSpPr txBox="1"/>
            <p:nvPr/>
          </p:nvSpPr>
          <p:spPr>
            <a:xfrm>
              <a:off x="9388744" y="3885683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Mountain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46690092-CF9D-4749-B9CC-794E69284344}"/>
                </a:ext>
              </a:extLst>
            </p:cNvPr>
            <p:cNvSpPr txBox="1"/>
            <p:nvPr/>
          </p:nvSpPr>
          <p:spPr>
            <a:xfrm>
              <a:off x="12904320" y="3885683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 Sea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485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3184</TotalTime>
  <Words>40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724</cp:revision>
  <dcterms:created xsi:type="dcterms:W3CDTF">2020-10-23T13:09:06Z</dcterms:created>
  <dcterms:modified xsi:type="dcterms:W3CDTF">2020-11-22T10:13:34Z</dcterms:modified>
</cp:coreProperties>
</file>