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3"/>
  </p:notesMasterIdLst>
  <p:sldIdLst>
    <p:sldId id="268" r:id="rId2"/>
  </p:sldIdLst>
  <p:sldSz cx="13500100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1E1E"/>
    <a:srgbClr val="C06464"/>
    <a:srgbClr val="C00F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7"/>
    <p:restoredTop sz="96208"/>
  </p:normalViewPr>
  <p:slideViewPr>
    <p:cSldViewPr snapToGrid="0" snapToObjects="1">
      <p:cViewPr>
        <p:scale>
          <a:sx n="84" d="100"/>
          <a:sy n="84" d="100"/>
        </p:scale>
        <p:origin x="1456" y="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5T20:42:16.1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1 505 24575,'11'0'0,"-1"0"0,-2 0 0,-2 0 0,0 0 0,2 0 0,-1 0 0,1 0 0,-2 0 0,2 0 0,-2 0 0,1 0 0,1 0 0,-2 0 0,2 0 0,-2 0 0,2 0 0,-1 0 0,-1 0 0,2 0 0,-2 0 0,-1-3 0,1 1 0,-2 1 0,0-2 0,3 1 0,-7-4 0,6 6 0,7-16 0,-7 9 0,20-13 0,-23 12 0,16-5 0,-14 8 0,4-7 0,-4 7 0,1-10 0,-6 7 0,7-7 0,-4 7 0,8-19 0,-3 14 0,8-24 0,-10 23 0,8-18 0,-12 23 0,8-18 0,-9 17 0,6-9 0,-7 11 0,6-6 0,-4 6 0,5-5 0,-5 5 0,8-8 0,-9 7 0,9-10 0,-9 9 0,12-9 0,-11 9 0,7-2 0,-6 7 0,1-1 0,2 6 0,-5-7 0,6 7 0,-4-3 0,2 5 0,1-1 0,-3 6 0,2-4 0,3 8 0,-3-6 0,9 11 0,-6-12 0,8 15 0,-10-9 0,12 12 0,-15-12 0,16 15 0,-17-15 0,10 15 0,-12-15 0,7 9 0,-6-11 0,3 9 0,-4-9 0,0 18 0,0-15 0,-4 14 0,3-17 0,-2 10 0,3-10 0,3 4 0,-2-4 0,3 2 0,-4-2 0,3 4 0,-3-2 0,3 9 0,-3-11 0,0 16 0,0-16 0,0 16 0,0-16 0,0 11 0,0-10 0,0 4 0,0-5 0,0 1 0,0-1 0,0 8 0,0-6 0,0 9 0,0-11 0,0 9 0,0-9 0,0 8 0,0-8 0,0 13 0,0-13 0,0 6 0,0-7 0,0-1 0,0 2 0,0-2 0,0 2 0,3-5 0,-1 4 0,1 1 0,0-5 0,0 16 0,2-13 0,0 17 0,-4-14 0,6 4 0,-7-5 0,6-2 0,-1-1 0,1-2 0,2-3 0,-1 0 0,0 0 0,0 0 0,-1 0 0,2-3 0,-1 1 0,4-4 0,-3 6 0,1-6 0,-3 4 0,-1-4 0,-2 2 0,1 0 0,-4-3 0,3 4 0,0-5 0,-1-1 0,4 1 0,-3-10 0,5 13 0,-2-11 0,-2 12 0,-1-6 0,-3 2 0,3 5 0,-1-3 0,1-2 0,0 0 0,0-8 0,2 6 0,8-12 0,-9 16 0,12-17 0,-11 17 0,8-10 0,-12 8 0,6-1 0,-7 1 0,3 1 0,-2-1 0,4 5 0,-3-3 0,4 4 0,-6-4 0,3 3 0,1-8 0,0 6 0,0-8 0,2 12 0,-5-9 0,6 10 0,-7-6 0,6 4 0,-1-3 0,1 4 0,1-2 0,1 3 0,1-4 0,-1 1 0,3-2 0,-4 2 0,-1 3 0,2 0 0,-2 0 0,2 0 0,-1 0 0,9 0 0,-7 0 0,23 0 0,-21 0 0,27 0 0,-27 0 0,16 0 0,-19 0 0,-5 0 0,-1 3 0,-5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8T15:38:39.5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1 263 24575,'29'0'0,"-4"0"0,-16 0 0,9 4 0,-3-3 0,3 7 0,-1-7 0,6 3 0,-7-4 0,9 0 0,-14 0 0,2 4 0,-4-3 0,0 3 0,0-4 0,-4 4 0,3-3 0,5 8 0,-1-8 0,25 15 0,-23-13 0,12 13 0,-6-7 0,-12 1 0,13 0 0,-11-6 0,-5 0 0,3-3 0,-3 7 0,4-7 0,0 7 0,8 5 0,3 2 0,11 16 0,-11-19 0,6 16 0,-16-25 0,-1 14 0,-5-12 0,-4 4 0,4-4 0,-3 3 0,7 1 0,-7 1 0,16 12 0,-10-11 0,14 10 0,-7-7 0,0-4 0,-5 3 0,0-8 0,-4 0 0,4-1 0,-4 0 0,7 1 0,-6 0 0,15 11 0,-9-13 0,5 14 0,-8-16 0,0 3 0,0-4 0,0 0 0,1 0 0,-1 0 0,0 0 0,0 0 0,0 0 0,0 0 0,0 0 0,0 0 0,1 0 0,-1 0 0,0 0 0,-4-4 0,3 2 0,-3-2 0,4 4 0,0 0 0,-4-4 0,4 3 0,-4-3 0,0 0 0,3 3 0,-3-7 0,4 7 0,8-16 0,-6 10 0,15-18 0,-15 17 0,10-16 0,-11 17 0,4-11 0,-9 9 0,-1 0 0,0 4 0,-3-3 0,7 2 0,-7-3 0,7 4 0,-3-7 0,4 10 0,-4-11 0,3 8 0,-2-4 0,3 0 0,0-4 0,0 6 0,4-13 0,-3 17 0,8-22 0,-12 18 0,10-14 0,-10 14 0,7-5 0,-8 7 0,3 0 0,-7-3 0,7 3 0,-3-1 0,1-6 0,2 6 0,-3-11 0,4 6 0,0-6 0,0 11 0,0-11 0,-4 11 0,3-3 0,-7 1 0,8 7 0,-8-7 0,7 3 0,-7-5 0,11 1 0,-10 0 0,14-4 0,-14 2 0,14-2 0,-14 4 0,11-5 0,-8 8 0,4-6 0,-4 7 0,3-4 0,-3 4 0,0-4 0,-1 4 0,0 0 0,-3-3 0,7 7 0,-7-7 0,8 7 0,-4-8 0,8 0 0,-3 3 0,7-6 0,-11 7 0,7 0 0,-8 0 0,4 5 0,0 0 0,0 0 0,0 0 0,0 0 0,0 0 0,0 0 0,1 0 0,-1 0 0,8 9 0,-6-7 0,6 6 0,-7-8 0,-5 4 0,3-3 0,-7 7 0,7-7 0,-3 3 0,4 0 0,0-3 0,4 7 0,-7-3 0,7 4 0,-8-4 0,4 0 0,-4-1 0,3-3 0,-7 7 0,7-7 0,-3 7 0,4-7 0,-4 7 0,4-7 0,-4 7 0,4-7 0,0 7 0,0-7 0,4 11 0,-3-10 0,4 11 0,-5-12 0,-4 7 0,-1-3 0,-4 4 0,4 0 0,-3 0 0,3 0 0,0-4 0,-3 4 0,7-8 0,-7 7 0,15-3 0,-13 4 0,14-4 0,-16 3 0,3-3 0,0 4 0,1-4 0,8 8 0,-7-7 0,6 7 0,-7-8 0,0-1 0,0-4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8T18:23:46.2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9 180 24575,'-4'-5'0,"3"-3"0,-3 3 0,4-4 0,0 0 0,0 0 0,0 0 0,0 0 0,0 0 0,0 0 0,0 0 0,0 0 0,0 0 0,0 0 0,0 0 0,0 0 0,0 0 0,0 1 0,0-1 0,0 0 0,0 4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8T18:23:47.8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225 1 24575,'-5'4'0,"-3"-3"0,7 7 0,-7-7 0,3 3 0,-4-4 0,0 0 0,4 3 0,-3-2 0,3 3 0,-4-4 0,0 0 0,4 4 0,-3-3 0,3 3 0,-4-4 0,-4 0 0,3 0 0,-3 0 0,4 0 0,0 0 0,0 0 0,0 0 0,0 0 0,4 4 0,-3-3 0,3 3 0,-4-4 0,4 4 0,1-3 0,4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8T15:50:11.5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1 263 24575,'29'0'0,"-4"0"0,-16 0 0,9 4 0,-3-3 0,3 7 0,-1-7 0,6 3 0,-7-4 0,9 0 0,-14 0 0,2 4 0,-4-3 0,0 3 0,0-4 0,-4 4 0,3-3 0,5 8 0,-1-8 0,25 15 0,-23-13 0,12 13 0,-6-7 0,-12 1 0,13 0 0,-11-6 0,-5 0 0,3-3 0,-3 7 0,4-7 0,0 7 0,8 5 0,3 2 0,11 16 0,-11-19 0,6 16 0,-16-25 0,-1 14 0,-5-12 0,-4 4 0,4-4 0,-3 3 0,7 1 0,-7 1 0,16 12 0,-10-11 0,14 10 0,-7-7 0,0-4 0,-5 3 0,0-8 0,-4 0 0,4-1 0,-4 0 0,7 1 0,-6 0 0,15 11 0,-9-13 0,5 14 0,-8-16 0,0 3 0,0-4 0,0 0 0,1 0 0,-1 0 0,0 0 0,0 0 0,0 0 0,0 0 0,0 0 0,0 0 0,1 0 0,-1 0 0,0 0 0,-4-4 0,3 2 0,-3-2 0,4 4 0,0 0 0,-4-4 0,4 3 0,-4-3 0,0 0 0,3 3 0,-3-7 0,4 7 0,8-16 0,-6 10 0,15-18 0,-15 17 0,10-16 0,-11 17 0,4-11 0,-9 9 0,-1 0 0,0 4 0,-3-3 0,7 2 0,-7-3 0,7 4 0,-3-7 0,4 10 0,-4-11 0,3 8 0,-2-4 0,3 0 0,0-4 0,0 6 0,4-13 0,-3 17 0,8-22 0,-12 18 0,10-14 0,-10 14 0,7-5 0,-8 7 0,3 0 0,-7-3 0,7 3 0,-3-1 0,1-6 0,2 6 0,-3-11 0,4 6 0,0-6 0,0 11 0,0-11 0,-4 11 0,3-3 0,-7 1 0,8 7 0,-8-7 0,7 3 0,-7-5 0,11 1 0,-10 0 0,14-4 0,-14 2 0,14-2 0,-14 4 0,11-5 0,-8 8 0,4-6 0,-4 7 0,3-4 0,-3 4 0,0-4 0,-1 4 0,0 0 0,-3-3 0,7 7 0,-7-7 0,8 7 0,-4-8 0,8 0 0,-3 3 0,7-6 0,-11 7 0,7 0 0,-8 0 0,4 5 0,0 0 0,0 0 0,0 0 0,0 0 0,0 0 0,0 0 0,1 0 0,-1 0 0,8 9 0,-6-7 0,6 6 0,-7-8 0,-5 4 0,3-3 0,-7 7 0,7-7 0,-3 3 0,4 0 0,0-3 0,4 7 0,-7-3 0,7 4 0,-8-4 0,4 0 0,-4-1 0,3-3 0,-7 7 0,7-7 0,-3 7 0,4-7 0,-4 7 0,4-7 0,-4 7 0,4-7 0,0 7 0,0-7 0,4 11 0,-3-10 0,4 11 0,-5-12 0,-4 7 0,-1-3 0,-4 4 0,4 0 0,-3 0 0,3 0 0,0-4 0,-3 4 0,7-8 0,-7 7 0,15-3 0,-13 4 0,14-4 0,-16 3 0,3-3 0,0 4 0,1-4 0,8 8 0,-7-7 0,6 7 0,-7-8 0,0-1 0,0-4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8T18:23:51.1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0 225 24575,'4'-13'0,"-3"3"0,3-3 0,-4 4 0,0 0 0,4 4 0,-3-7 0,3 6 0,0-7 0,-3 4 0,3 0 0,-4 0 0,0 0 0,0 0 0,0 0 0,0 0 0,4 4 0,-3-3 0,3 3 0,0-4 0,-3 0 0,6 0 0,-6 0 0,7 4 0,-7-3 0,3 7 0,-4-3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8T18:23:53.0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207 1 24575,'-9'0'0,"0"0"0,0 0 0,0 0 0,0 0 0,0 0 0,4 4 0,-3-3 0,-1 3 0,-1-4 0,-3 0 0,5 0 0,-1 0 0,0 0 0,0 0 0,0 0 0,0 0 0,0 0 0,0 0 0,0 0 0,4-4 0,-3 3 0,3-3 0,0 4 0,1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2:23:28.9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1 505 24575,'11'0'0,"-1"0"0,-2 0 0,-2 0 0,0 0 0,2 0 0,-1 0 0,1 0 0,-2 0 0,2 0 0,-2 0 0,1 0 0,1 0 0,-2 0 0,2 0 0,-2 0 0,2 0 0,-1 0 0,-1 0 0,2 0 0,-2 0 0,-1-3 0,1 1 0,-2 1 0,0-2 0,3 1 0,-7-4 0,6 6 0,7-16 0,-7 9 0,20-13 0,-23 12 0,16-5 0,-14 8 0,4-7 0,-4 7 0,1-10 0,-6 7 0,7-7 0,-4 7 0,8-19 0,-3 14 0,8-24 0,-10 23 0,8-18 0,-12 23 0,8-18 0,-9 17 0,6-9 0,-7 11 0,6-6 0,-4 6 0,5-5 0,-5 5 0,8-8 0,-9 7 0,9-10 0,-9 9 0,12-9 0,-11 9 0,7-2 0,-6 7 0,1-1 0,2 6 0,-5-7 0,6 7 0,-4-3 0,2 5 0,1-1 0,-3 6 0,2-4 0,3 8 0,-3-6 0,9 11 0,-6-12 0,8 15 0,-10-9 0,12 12 0,-15-12 0,16 15 0,-17-15 0,10 15 0,-12-15 0,7 9 0,-6-11 0,3 9 0,-4-9 0,0 18 0,0-15 0,-4 14 0,3-17 0,-2 10 0,3-10 0,3 4 0,-2-4 0,3 2 0,-4-2 0,3 4 0,-3-2 0,3 9 0,-3-11 0,0 16 0,0-16 0,0 16 0,0-16 0,0 11 0,0-10 0,0 4 0,0-5 0,0 1 0,0-1 0,0 8 0,0-6 0,0 9 0,0-11 0,0 9 0,0-9 0,0 8 0,0-8 0,0 13 0,0-13 0,0 6 0,0-7 0,0-1 0,0 2 0,0-2 0,0 2 0,3-5 0,-1 4 0,1 1 0,0-5 0,0 16 0,2-13 0,0 17 0,-4-14 0,6 4 0,-7-5 0,6-2 0,-1-1 0,1-2 0,2-3 0,-1 0 0,0 0 0,0 0 0,-1 0 0,2-3 0,-1 1 0,4-4 0,-3 6 0,1-6 0,-3 4 0,-1-4 0,-2 2 0,1 0 0,-4-3 0,3 4 0,0-5 0,-1-1 0,4 1 0,-3-10 0,5 13 0,-2-11 0,-2 12 0,-1-6 0,-3 2 0,3 5 0,-1-3 0,1-2 0,0 0 0,0-8 0,2 6 0,8-12 0,-9 16 0,12-17 0,-11 17 0,8-10 0,-12 8 0,6-1 0,-7 1 0,3 1 0,-2-1 0,4 5 0,-3-3 0,4 4 0,-6-4 0,3 3 0,1-8 0,0 6 0,0-8 0,2 12 0,-5-9 0,6 10 0,-7-6 0,6 4 0,-1-3 0,1 4 0,1-2 0,1 3 0,1-4 0,-1 1 0,3-2 0,-4 2 0,-1 3 0,2 0 0,-2 0 0,2 0 0,-1 0 0,9 0 0,-7 0 0,23 0 0,-21 0 0,27 0 0,-27 0 0,16 0 0,-19 0 0,-5 0 0,-1 3 0,-5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14150-8EB4-644C-AF92-F7838D99747C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7038" y="1143000"/>
            <a:ext cx="77120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27643-A8F8-CD4C-AA9F-F0A71210B00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52813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1pPr>
    <a:lvl2pPr marL="515585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2pPr>
    <a:lvl3pPr marL="1031169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3pPr>
    <a:lvl4pPr marL="1546754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4pPr>
    <a:lvl5pPr marL="2062337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5pPr>
    <a:lvl6pPr marL="2577922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6pPr>
    <a:lvl7pPr marL="3093507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7pPr>
    <a:lvl8pPr marL="3609091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8pPr>
    <a:lvl9pPr marL="4124676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7513" y="883861"/>
            <a:ext cx="10125075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7513" y="2836605"/>
            <a:ext cx="10125075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6990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6738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61009" y="287536"/>
            <a:ext cx="2910959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8132" y="287536"/>
            <a:ext cx="8564126" cy="457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222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4202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101" y="1346419"/>
            <a:ext cx="11643836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101" y="3614203"/>
            <a:ext cx="11643836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477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8132" y="1437680"/>
            <a:ext cx="5737543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4425" y="1437680"/>
            <a:ext cx="5737543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6672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890" y="287536"/>
            <a:ext cx="11643836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9891" y="1323916"/>
            <a:ext cx="5711175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891" y="1972747"/>
            <a:ext cx="5711175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34426" y="1323916"/>
            <a:ext cx="5739301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34426" y="1972747"/>
            <a:ext cx="5739301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956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17990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8977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891" y="360045"/>
            <a:ext cx="4354133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301" y="777597"/>
            <a:ext cx="6834426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891" y="1620202"/>
            <a:ext cx="4354133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99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891" y="360045"/>
            <a:ext cx="4354133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39301" y="777597"/>
            <a:ext cx="6834426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891" y="1620202"/>
            <a:ext cx="4354133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1300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8132" y="287536"/>
            <a:ext cx="11643836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8132" y="1437680"/>
            <a:ext cx="11643836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8132" y="5005626"/>
            <a:ext cx="3037523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71908" y="5005626"/>
            <a:ext cx="4556284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34445" y="5005626"/>
            <a:ext cx="3037523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0579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20.png"/><Relationship Id="rId39" Type="http://schemas.openxmlformats.org/officeDocument/2006/relationships/image" Target="../media/image4.png"/><Relationship Id="rId3" Type="http://schemas.openxmlformats.org/officeDocument/2006/relationships/image" Target="../media/image99.png"/><Relationship Id="rId34" Type="http://schemas.openxmlformats.org/officeDocument/2006/relationships/customXml" Target="../ink/ink7.xml"/><Relationship Id="rId42" Type="http://schemas.openxmlformats.org/officeDocument/2006/relationships/image" Target="../media/image7.png"/><Relationship Id="rId7" Type="http://schemas.openxmlformats.org/officeDocument/2006/relationships/image" Target="../media/image103.png"/><Relationship Id="rId33" Type="http://schemas.openxmlformats.org/officeDocument/2006/relationships/image" Target="../media/image180.png"/><Relationship Id="rId38" Type="http://schemas.openxmlformats.org/officeDocument/2006/relationships/image" Target="../media/image3.png"/><Relationship Id="rId2" Type="http://schemas.openxmlformats.org/officeDocument/2006/relationships/image" Target="../media/image98.png"/><Relationship Id="rId16" Type="http://schemas.openxmlformats.org/officeDocument/2006/relationships/customXml" Target="../ink/ink3.xml"/><Relationship Id="rId29" Type="http://schemas.openxmlformats.org/officeDocument/2006/relationships/image" Target="../media/image170.png"/><Relationship Id="rId41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37" Type="http://schemas.openxmlformats.org/officeDocument/2006/relationships/image" Target="../media/image2.png"/><Relationship Id="rId40" Type="http://schemas.openxmlformats.org/officeDocument/2006/relationships/image" Target="../media/image5.png"/><Relationship Id="rId5" Type="http://schemas.openxmlformats.org/officeDocument/2006/relationships/image" Target="../media/image101.png"/><Relationship Id="rId15" Type="http://schemas.openxmlformats.org/officeDocument/2006/relationships/image" Target="../media/image1.png"/><Relationship Id="rId28" Type="http://schemas.openxmlformats.org/officeDocument/2006/relationships/customXml" Target="../ink/ink4.xml"/><Relationship Id="rId36" Type="http://schemas.openxmlformats.org/officeDocument/2006/relationships/customXml" Target="../ink/ink8.xml"/><Relationship Id="rId31" Type="http://schemas.openxmlformats.org/officeDocument/2006/relationships/customXml" Target="../ink/ink6.xml"/><Relationship Id="rId4" Type="http://schemas.openxmlformats.org/officeDocument/2006/relationships/image" Target="../media/image100.png"/><Relationship Id="rId9" Type="http://schemas.openxmlformats.org/officeDocument/2006/relationships/customXml" Target="../ink/ink1.xml"/><Relationship Id="rId14" Type="http://schemas.openxmlformats.org/officeDocument/2006/relationships/customXml" Target="../ink/ink2.xml"/><Relationship Id="rId27" Type="http://schemas.openxmlformats.org/officeDocument/2006/relationships/image" Target="../media/image160.png"/><Relationship Id="rId30" Type="http://schemas.openxmlformats.org/officeDocument/2006/relationships/customXml" Target="../ink/ink5.xml"/><Relationship Id="rId35" Type="http://schemas.openxmlformats.org/officeDocument/2006/relationships/image" Target="../media/image1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A60787D8-C6D4-C442-8668-59139E1CB655}"/>
              </a:ext>
            </a:extLst>
          </p:cNvPr>
          <p:cNvGrpSpPr/>
          <p:nvPr/>
        </p:nvGrpSpPr>
        <p:grpSpPr>
          <a:xfrm>
            <a:off x="55241" y="-12621"/>
            <a:ext cx="13663938" cy="5425916"/>
            <a:chOff x="145510" y="1866308"/>
            <a:chExt cx="13663938" cy="5425916"/>
          </a:xfrm>
        </p:grpSpPr>
        <p:sp>
          <p:nvSpPr>
            <p:cNvPr id="836" name="Rounded Rectangle 835">
              <a:extLst>
                <a:ext uri="{FF2B5EF4-FFF2-40B4-BE49-F238E27FC236}">
                  <a16:creationId xmlns:a16="http://schemas.microsoft.com/office/drawing/2014/main" id="{A8183734-E0BB-EB4D-AB00-7F7BFE4DF72D}"/>
                </a:ext>
              </a:extLst>
            </p:cNvPr>
            <p:cNvSpPr/>
            <p:nvPr/>
          </p:nvSpPr>
          <p:spPr>
            <a:xfrm>
              <a:off x="145510" y="1905506"/>
              <a:ext cx="13392000" cy="2214000"/>
            </a:xfrm>
            <a:prstGeom prst="roundRect">
              <a:avLst>
                <a:gd name="adj" fmla="val 4166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7" name="Rounded Rectangle 836">
              <a:extLst>
                <a:ext uri="{FF2B5EF4-FFF2-40B4-BE49-F238E27FC236}">
                  <a16:creationId xmlns:a16="http://schemas.microsoft.com/office/drawing/2014/main" id="{A73A465D-3293-A947-9DD4-218533E7A61B}"/>
                </a:ext>
              </a:extLst>
            </p:cNvPr>
            <p:cNvSpPr/>
            <p:nvPr/>
          </p:nvSpPr>
          <p:spPr>
            <a:xfrm>
              <a:off x="145510" y="4189926"/>
              <a:ext cx="13392000" cy="2736000"/>
            </a:xfrm>
            <a:prstGeom prst="roundRect">
              <a:avLst>
                <a:gd name="adj" fmla="val 4166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D711A20-8E1B-4548-A597-FAE5F525043D}"/>
                </a:ext>
              </a:extLst>
            </p:cNvPr>
            <p:cNvCxnSpPr>
              <a:cxnSpLocks/>
            </p:cNvCxnSpPr>
            <p:nvPr/>
          </p:nvCxnSpPr>
          <p:spPr>
            <a:xfrm>
              <a:off x="5319227" y="3026517"/>
              <a:ext cx="61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8" name="Freeform 1787">
              <a:extLst>
                <a:ext uri="{FF2B5EF4-FFF2-40B4-BE49-F238E27FC236}">
                  <a16:creationId xmlns:a16="http://schemas.microsoft.com/office/drawing/2014/main" id="{15BD7A37-826A-2A41-AED5-BBEE178D8EE9}"/>
                </a:ext>
              </a:extLst>
            </p:cNvPr>
            <p:cNvSpPr/>
            <p:nvPr/>
          </p:nvSpPr>
          <p:spPr>
            <a:xfrm>
              <a:off x="859374" y="3103313"/>
              <a:ext cx="504000" cy="0"/>
            </a:xfrm>
            <a:custGeom>
              <a:avLst/>
              <a:gdLst>
                <a:gd name="connsiteX0" fmla="*/ 0 w 745299"/>
                <a:gd name="connsiteY0" fmla="*/ 0 h 0"/>
                <a:gd name="connsiteX1" fmla="*/ 745299 w 745299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5299">
                  <a:moveTo>
                    <a:pt x="0" y="0"/>
                  </a:moveTo>
                  <a:lnTo>
                    <a:pt x="745299" y="0"/>
                  </a:ln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cxnSp>
          <p:nvCxnSpPr>
            <p:cNvPr id="112" name="Elbow Connector 111">
              <a:extLst>
                <a:ext uri="{FF2B5EF4-FFF2-40B4-BE49-F238E27FC236}">
                  <a16:creationId xmlns:a16="http://schemas.microsoft.com/office/drawing/2014/main" id="{9FCF3440-C60E-2D4B-BA24-453BD8531E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91662" y="2673700"/>
              <a:ext cx="476225" cy="262867"/>
            </a:xfrm>
            <a:prstGeom prst="bentConnector3">
              <a:avLst>
                <a:gd name="adj1" fmla="val 27332"/>
              </a:avLst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8BACDE-340C-E64E-8A8D-C7D3B6F9D7D0}"/>
                </a:ext>
              </a:extLst>
            </p:cNvPr>
            <p:cNvCxnSpPr>
              <a:cxnSpLocks/>
            </p:cNvCxnSpPr>
            <p:nvPr/>
          </p:nvCxnSpPr>
          <p:spPr>
            <a:xfrm>
              <a:off x="6723758" y="4189380"/>
              <a:ext cx="0" cy="270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64C5D92-B7E3-F14A-8F93-9D0B68EEAA6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96328" y="2694707"/>
              <a:ext cx="410400" cy="684000"/>
              <a:chOff x="4933765" y="1189183"/>
              <a:chExt cx="432000" cy="5400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56" name="Trapezoid 55">
                <a:extLst>
                  <a:ext uri="{FF2B5EF4-FFF2-40B4-BE49-F238E27FC236}">
                    <a16:creationId xmlns:a16="http://schemas.microsoft.com/office/drawing/2014/main" id="{4DF00C51-FE7A-8E43-84EB-13B0329C4861}"/>
                  </a:ext>
                </a:extLst>
              </p:cNvPr>
              <p:cNvSpPr/>
              <p:nvPr/>
            </p:nvSpPr>
            <p:spPr>
              <a:xfrm rot="5400000">
                <a:off x="4879765" y="1243183"/>
                <a:ext cx="540000" cy="432000"/>
              </a:xfrm>
              <a:prstGeom prst="trapezoid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D59F51-2DFA-B849-A8C3-8CD36D51EFE4}"/>
                  </a:ext>
                </a:extLst>
              </p:cNvPr>
              <p:cNvSpPr txBox="1"/>
              <p:nvPr/>
            </p:nvSpPr>
            <p:spPr>
              <a:xfrm>
                <a:off x="5039973" y="1313394"/>
                <a:ext cx="219585" cy="291578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TW" dirty="0">
                    <a:cs typeface="Times New Roman" panose="02020603050405020304" pitchFamily="18" charset="0"/>
                  </a:rPr>
                  <a:t>D</a:t>
                </a: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CB19FC1-7A3C-6843-94A0-70FA6A038CEC}"/>
                </a:ext>
              </a:extLst>
            </p:cNvPr>
            <p:cNvSpPr txBox="1"/>
            <p:nvPr/>
          </p:nvSpPr>
          <p:spPr>
            <a:xfrm rot="16200000">
              <a:off x="-914743" y="5373260"/>
              <a:ext cx="2608213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TW" b="1" dirty="0">
                  <a:cs typeface="Times New Roman" panose="02020603050405020304" pitchFamily="18" charset="0"/>
                </a:rPr>
                <a:t>Outpainting via Inversion</a:t>
              </a:r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B67F17FB-5DDA-C240-A8F1-93814D408445}"/>
                </a:ext>
              </a:extLst>
            </p:cNvPr>
            <p:cNvGrpSpPr/>
            <p:nvPr/>
          </p:nvGrpSpPr>
          <p:grpSpPr>
            <a:xfrm>
              <a:off x="2909696" y="6531434"/>
              <a:ext cx="764850" cy="351198"/>
              <a:chOff x="1816834" y="5891826"/>
              <a:chExt cx="764850" cy="351198"/>
            </a:xfrm>
          </p:grpSpPr>
          <p:sp>
            <p:nvSpPr>
              <p:cNvPr id="107" name="Rounded Rectangle 106">
                <a:extLst>
                  <a:ext uri="{FF2B5EF4-FFF2-40B4-BE49-F238E27FC236}">
                    <a16:creationId xmlns:a16="http://schemas.microsoft.com/office/drawing/2014/main" id="{3C1FE673-B024-B14C-BCD2-C981D4DAAD39}"/>
                  </a:ext>
                </a:extLst>
              </p:cNvPr>
              <p:cNvSpPr/>
              <p:nvPr/>
            </p:nvSpPr>
            <p:spPr>
              <a:xfrm>
                <a:off x="1816834" y="5891826"/>
                <a:ext cx="764850" cy="35119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5EFB9E91-6165-374F-96D0-A9CC4AB051F7}"/>
                      </a:ext>
                    </a:extLst>
                  </p:cNvPr>
                  <p:cNvSpPr txBox="1"/>
                  <p:nvPr/>
                </p:nvSpPr>
                <p:spPr>
                  <a:xfrm>
                    <a:off x="1846526" y="5911896"/>
                    <a:ext cx="6994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invert</m:t>
                              </m:r>
                            </m:sub>
                          </m:sSub>
                        </m:oMath>
                      </m:oMathPara>
                    </a14:m>
                    <a:endParaRPr lang="en-TW" dirty="0"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5EFB9E91-6165-374F-96D0-A9CC4AB051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6526" y="5911896"/>
                    <a:ext cx="699422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7273" r="-3636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TW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F002091-A785-A446-B41A-BB21ECA38E1E}"/>
                </a:ext>
              </a:extLst>
            </p:cNvPr>
            <p:cNvSpPr txBox="1"/>
            <p:nvPr/>
          </p:nvSpPr>
          <p:spPr>
            <a:xfrm rot="16200000">
              <a:off x="-674437" y="2827840"/>
              <a:ext cx="2127601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TW" b="1" dirty="0">
                  <a:cs typeface="Times New Roman" panose="02020603050405020304" pitchFamily="18" charset="0"/>
                </a:rPr>
                <a:t>Generator Training</a:t>
              </a:r>
            </a:p>
          </p:txBody>
        </p: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F560FAA3-46A6-CF4F-AFE8-57BBEB7546EC}"/>
                </a:ext>
              </a:extLst>
            </p:cNvPr>
            <p:cNvGrpSpPr/>
            <p:nvPr/>
          </p:nvGrpSpPr>
          <p:grpSpPr>
            <a:xfrm>
              <a:off x="5792057" y="6362798"/>
              <a:ext cx="626994" cy="351198"/>
              <a:chOff x="5271296" y="4691198"/>
              <a:chExt cx="626994" cy="351198"/>
            </a:xfrm>
          </p:grpSpPr>
          <p:sp>
            <p:nvSpPr>
              <p:cNvPr id="375" name="Rounded Rectangle 374">
                <a:extLst>
                  <a:ext uri="{FF2B5EF4-FFF2-40B4-BE49-F238E27FC236}">
                    <a16:creationId xmlns:a16="http://schemas.microsoft.com/office/drawing/2014/main" id="{468A4383-8C37-AA4C-BC02-4C0C940AA4D2}"/>
                  </a:ext>
                </a:extLst>
              </p:cNvPr>
              <p:cNvSpPr/>
              <p:nvPr/>
            </p:nvSpPr>
            <p:spPr>
              <a:xfrm>
                <a:off x="5271296" y="4691198"/>
                <a:ext cx="626994" cy="35119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6" name="TextBox 375">
                    <a:extLst>
                      <a:ext uri="{FF2B5EF4-FFF2-40B4-BE49-F238E27FC236}">
                        <a16:creationId xmlns:a16="http://schemas.microsoft.com/office/drawing/2014/main" id="{58624042-9E3E-DA42-8075-A03FDDB60D3F}"/>
                      </a:ext>
                    </a:extLst>
                  </p:cNvPr>
                  <p:cNvSpPr txBox="1"/>
                  <p:nvPr/>
                </p:nvSpPr>
                <p:spPr>
                  <a:xfrm>
                    <a:off x="5334773" y="4715808"/>
                    <a:ext cx="46217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div</m:t>
                              </m:r>
                            </m:sub>
                          </m:sSub>
                        </m:oMath>
                      </m:oMathPara>
                    </a14:m>
                    <a:endParaRPr lang="en-TW" dirty="0"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76" name="TextBox 375">
                    <a:extLst>
                      <a:ext uri="{FF2B5EF4-FFF2-40B4-BE49-F238E27FC236}">
                        <a16:creationId xmlns:a16="http://schemas.microsoft.com/office/drawing/2014/main" id="{58624042-9E3E-DA42-8075-A03FDDB60D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4773" y="4715808"/>
                    <a:ext cx="462178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3889" r="-5556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TW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92" name="TextBox 491">
              <a:extLst>
                <a:ext uri="{FF2B5EF4-FFF2-40B4-BE49-F238E27FC236}">
                  <a16:creationId xmlns:a16="http://schemas.microsoft.com/office/drawing/2014/main" id="{5AE20805-4005-264E-8C8A-3E08C22E0D26}"/>
                </a:ext>
              </a:extLst>
            </p:cNvPr>
            <p:cNvSpPr txBox="1"/>
            <p:nvPr/>
          </p:nvSpPr>
          <p:spPr>
            <a:xfrm>
              <a:off x="2303000" y="6922892"/>
              <a:ext cx="2893933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TW" dirty="0">
                  <a:cs typeface="Times New Roman" panose="02020603050405020304" pitchFamily="18" charset="0"/>
                </a:rPr>
                <a:t>(a) Non-categorical setting</a:t>
              </a: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65186A3-0B64-014A-A236-66AA881B4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9936" y="4150186"/>
              <a:ext cx="13392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6" name="TextBox 955">
              <a:extLst>
                <a:ext uri="{FF2B5EF4-FFF2-40B4-BE49-F238E27FC236}">
                  <a16:creationId xmlns:a16="http://schemas.microsoft.com/office/drawing/2014/main" id="{80DCD21E-8948-FD41-8416-2627C9D393F6}"/>
                </a:ext>
              </a:extLst>
            </p:cNvPr>
            <p:cNvSpPr txBox="1"/>
            <p:nvPr/>
          </p:nvSpPr>
          <p:spPr>
            <a:xfrm rot="19742990">
              <a:off x="2049435" y="2376347"/>
              <a:ext cx="87600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TW" dirty="0">
                  <a:cs typeface="Times New Roman" panose="02020603050405020304" pitchFamily="18" charset="0"/>
                </a:rPr>
                <a:t>Coord.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100347E4-FCC2-464C-9186-3F35C9952426}"/>
                </a:ext>
              </a:extLst>
            </p:cNvPr>
            <p:cNvGrpSpPr/>
            <p:nvPr/>
          </p:nvGrpSpPr>
          <p:grpSpPr>
            <a:xfrm>
              <a:off x="4935867" y="4391764"/>
              <a:ext cx="626994" cy="351198"/>
              <a:chOff x="5220961" y="5280203"/>
              <a:chExt cx="626994" cy="351198"/>
            </a:xfrm>
          </p:grpSpPr>
          <p:sp>
            <p:nvSpPr>
              <p:cNvPr id="701" name="Rounded Rectangle 700">
                <a:extLst>
                  <a:ext uri="{FF2B5EF4-FFF2-40B4-BE49-F238E27FC236}">
                    <a16:creationId xmlns:a16="http://schemas.microsoft.com/office/drawing/2014/main" id="{EB84ED26-F683-DD4B-938B-E9ED115E8AE9}"/>
                  </a:ext>
                </a:extLst>
              </p:cNvPr>
              <p:cNvSpPr/>
              <p:nvPr/>
            </p:nvSpPr>
            <p:spPr>
              <a:xfrm>
                <a:off x="5220961" y="5280203"/>
                <a:ext cx="626994" cy="35119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2" name="TextBox 701">
                    <a:extLst>
                      <a:ext uri="{FF2B5EF4-FFF2-40B4-BE49-F238E27FC236}">
                        <a16:creationId xmlns:a16="http://schemas.microsoft.com/office/drawing/2014/main" id="{D38C7CA2-C310-A344-8F7A-33DDA43C414F}"/>
                      </a:ext>
                    </a:extLst>
                  </p:cNvPr>
                  <p:cNvSpPr txBox="1"/>
                  <p:nvPr/>
                </p:nvSpPr>
                <p:spPr>
                  <a:xfrm>
                    <a:off x="5311256" y="5317303"/>
                    <a:ext cx="44133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ms</m:t>
                              </m:r>
                            </m:sub>
                          </m:sSub>
                        </m:oMath>
                      </m:oMathPara>
                    </a14:m>
                    <a:endParaRPr lang="en-TW" dirty="0"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02" name="TextBox 701">
                    <a:extLst>
                      <a:ext uri="{FF2B5EF4-FFF2-40B4-BE49-F238E27FC236}">
                        <a16:creationId xmlns:a16="http://schemas.microsoft.com/office/drawing/2014/main" id="{D38C7CA2-C310-A344-8F7A-33DDA43C41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1256" y="5317303"/>
                    <a:ext cx="441338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4706"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TW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77" name="Elbow Connector 376">
              <a:extLst>
                <a:ext uri="{FF2B5EF4-FFF2-40B4-BE49-F238E27FC236}">
                  <a16:creationId xmlns:a16="http://schemas.microsoft.com/office/drawing/2014/main" id="{EB69FD2B-A786-DF48-9287-4A43024B9BEC}"/>
                </a:ext>
              </a:extLst>
            </p:cNvPr>
            <p:cNvCxnSpPr>
              <a:cxnSpLocks/>
              <a:endCxn id="107" idx="3"/>
            </p:cNvCxnSpPr>
            <p:nvPr/>
          </p:nvCxnSpPr>
          <p:spPr>
            <a:xfrm rot="10800000" flipV="1">
              <a:off x="3674547" y="6079089"/>
              <a:ext cx="1775097" cy="627943"/>
            </a:xfrm>
            <a:prstGeom prst="bentConnector3">
              <a:avLst>
                <a:gd name="adj1" fmla="val -682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Elbow Connector 901">
              <a:extLst>
                <a:ext uri="{FF2B5EF4-FFF2-40B4-BE49-F238E27FC236}">
                  <a16:creationId xmlns:a16="http://schemas.microsoft.com/office/drawing/2014/main" id="{795C675D-4B57-2648-B9F6-F4FAB648633E}"/>
                </a:ext>
              </a:extLst>
            </p:cNvPr>
            <p:cNvCxnSpPr>
              <a:cxnSpLocks/>
              <a:endCxn id="107" idx="1"/>
            </p:cNvCxnSpPr>
            <p:nvPr/>
          </p:nvCxnSpPr>
          <p:spPr>
            <a:xfrm>
              <a:off x="852774" y="6141321"/>
              <a:ext cx="2056922" cy="565712"/>
            </a:xfrm>
            <a:prstGeom prst="bentConnector3">
              <a:avLst>
                <a:gd name="adj1" fmla="val 1243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3CA41CC7-0686-2940-8C28-FF9902428A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77662" y="2834562"/>
              <a:ext cx="241038" cy="432000"/>
              <a:chOff x="1952017" y="5735402"/>
              <a:chExt cx="318346" cy="263321"/>
            </a:xfrm>
          </p:grpSpPr>
          <p:sp>
            <p:nvSpPr>
              <p:cNvPr id="458" name="Freeform 457">
                <a:extLst>
                  <a:ext uri="{FF2B5EF4-FFF2-40B4-BE49-F238E27FC236}">
                    <a16:creationId xmlns:a16="http://schemas.microsoft.com/office/drawing/2014/main" id="{B94A6C39-62DD-4F46-8C2C-5182ED428DBB}"/>
                  </a:ext>
                </a:extLst>
              </p:cNvPr>
              <p:cNvSpPr/>
              <p:nvPr/>
            </p:nvSpPr>
            <p:spPr>
              <a:xfrm>
                <a:off x="1952017" y="5865441"/>
                <a:ext cx="314528" cy="133282"/>
              </a:xfrm>
              <a:custGeom>
                <a:avLst/>
                <a:gdLst>
                  <a:gd name="connsiteX0" fmla="*/ 0 w 314528"/>
                  <a:gd name="connsiteY0" fmla="*/ 133282 h 133282"/>
                  <a:gd name="connsiteX1" fmla="*/ 129702 w 314528"/>
                  <a:gd name="connsiteY1" fmla="*/ 107342 h 133282"/>
                  <a:gd name="connsiteX2" fmla="*/ 171855 w 314528"/>
                  <a:gd name="connsiteY2" fmla="*/ 16550 h 133282"/>
                  <a:gd name="connsiteX3" fmla="*/ 314528 w 314528"/>
                  <a:gd name="connsiteY3" fmla="*/ 338 h 133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4528" h="133282">
                    <a:moveTo>
                      <a:pt x="0" y="133282"/>
                    </a:moveTo>
                    <a:cubicBezTo>
                      <a:pt x="50530" y="130039"/>
                      <a:pt x="101060" y="126797"/>
                      <a:pt x="129702" y="107342"/>
                    </a:cubicBezTo>
                    <a:cubicBezTo>
                      <a:pt x="158345" y="87887"/>
                      <a:pt x="141051" y="34384"/>
                      <a:pt x="171855" y="16550"/>
                    </a:cubicBezTo>
                    <a:cubicBezTo>
                      <a:pt x="202659" y="-1284"/>
                      <a:pt x="258593" y="-473"/>
                      <a:pt x="314528" y="338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sp>
            <p:nvSpPr>
              <p:cNvPr id="1035" name="Freeform 1034">
                <a:extLst>
                  <a:ext uri="{FF2B5EF4-FFF2-40B4-BE49-F238E27FC236}">
                    <a16:creationId xmlns:a16="http://schemas.microsoft.com/office/drawing/2014/main" id="{1A95B76A-6099-A04F-9647-42478BD26F3A}"/>
                  </a:ext>
                </a:extLst>
              </p:cNvPr>
              <p:cNvSpPr/>
              <p:nvPr/>
            </p:nvSpPr>
            <p:spPr>
              <a:xfrm flipV="1">
                <a:off x="1955835" y="5735402"/>
                <a:ext cx="314528" cy="133282"/>
              </a:xfrm>
              <a:custGeom>
                <a:avLst/>
                <a:gdLst>
                  <a:gd name="connsiteX0" fmla="*/ 0 w 314528"/>
                  <a:gd name="connsiteY0" fmla="*/ 133282 h 133282"/>
                  <a:gd name="connsiteX1" fmla="*/ 129702 w 314528"/>
                  <a:gd name="connsiteY1" fmla="*/ 107342 h 133282"/>
                  <a:gd name="connsiteX2" fmla="*/ 171855 w 314528"/>
                  <a:gd name="connsiteY2" fmla="*/ 16550 h 133282"/>
                  <a:gd name="connsiteX3" fmla="*/ 314528 w 314528"/>
                  <a:gd name="connsiteY3" fmla="*/ 338 h 133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4528" h="133282">
                    <a:moveTo>
                      <a:pt x="0" y="133282"/>
                    </a:moveTo>
                    <a:cubicBezTo>
                      <a:pt x="50530" y="130039"/>
                      <a:pt x="101060" y="126797"/>
                      <a:pt x="129702" y="107342"/>
                    </a:cubicBezTo>
                    <a:cubicBezTo>
                      <a:pt x="158345" y="87887"/>
                      <a:pt x="141051" y="34384"/>
                      <a:pt x="171855" y="16550"/>
                    </a:cubicBezTo>
                    <a:cubicBezTo>
                      <a:pt x="202659" y="-1284"/>
                      <a:pt x="258593" y="-473"/>
                      <a:pt x="314528" y="338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5CBAF1A3-FB59-8E48-BA8C-0F9BA6D9E66B}"/>
                </a:ext>
              </a:extLst>
            </p:cNvPr>
            <p:cNvSpPr txBox="1"/>
            <p:nvPr/>
          </p:nvSpPr>
          <p:spPr>
            <a:xfrm rot="19806911">
              <a:off x="4229215" y="2153981"/>
              <a:ext cx="822570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TW" i="1" dirty="0">
                  <a:cs typeface="Times New Roman" panose="02020603050405020304" pitchFamily="18" charset="0"/>
                </a:rPr>
                <a:t>concat</a:t>
              </a:r>
            </a:p>
          </p:txBody>
        </p:sp>
        <p:sp>
          <p:nvSpPr>
            <p:cNvPr id="2180" name="TextBox 2179">
              <a:extLst>
                <a:ext uri="{FF2B5EF4-FFF2-40B4-BE49-F238E27FC236}">
                  <a16:creationId xmlns:a16="http://schemas.microsoft.com/office/drawing/2014/main" id="{07C5F275-C83D-E244-B205-A060F4494EB9}"/>
                </a:ext>
              </a:extLst>
            </p:cNvPr>
            <p:cNvSpPr txBox="1"/>
            <p:nvPr/>
          </p:nvSpPr>
          <p:spPr>
            <a:xfrm>
              <a:off x="8864740" y="6922892"/>
              <a:ext cx="2293013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TW" dirty="0">
                  <a:cs typeface="Times New Roman" panose="02020603050405020304" pitchFamily="18" charset="0"/>
                </a:rPr>
                <a:t>(b) Categorical setting</a:t>
              </a:r>
            </a:p>
          </p:txBody>
        </p:sp>
        <p:grpSp>
          <p:nvGrpSpPr>
            <p:cNvPr id="2492" name="Group 2491">
              <a:extLst>
                <a:ext uri="{FF2B5EF4-FFF2-40B4-BE49-F238E27FC236}">
                  <a16:creationId xmlns:a16="http://schemas.microsoft.com/office/drawing/2014/main" id="{147A2098-F058-1A46-A8D5-00B1D02E0160}"/>
                </a:ext>
              </a:extLst>
            </p:cNvPr>
            <p:cNvGrpSpPr/>
            <p:nvPr/>
          </p:nvGrpSpPr>
          <p:grpSpPr>
            <a:xfrm>
              <a:off x="5971761" y="3431098"/>
              <a:ext cx="643595" cy="351198"/>
              <a:chOff x="3050963" y="5796281"/>
              <a:chExt cx="643595" cy="351198"/>
            </a:xfrm>
          </p:grpSpPr>
          <p:sp>
            <p:nvSpPr>
              <p:cNvPr id="2493" name="Rounded Rectangle 2492">
                <a:extLst>
                  <a:ext uri="{FF2B5EF4-FFF2-40B4-BE49-F238E27FC236}">
                    <a16:creationId xmlns:a16="http://schemas.microsoft.com/office/drawing/2014/main" id="{B3D561B0-6AF0-C84C-A311-8C33C3224C44}"/>
                  </a:ext>
                </a:extLst>
              </p:cNvPr>
              <p:cNvSpPr/>
              <p:nvPr/>
            </p:nvSpPr>
            <p:spPr>
              <a:xfrm>
                <a:off x="3050963" y="5796281"/>
                <a:ext cx="643595" cy="35119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94" name="TextBox 2493">
                    <a:extLst>
                      <a:ext uri="{FF2B5EF4-FFF2-40B4-BE49-F238E27FC236}">
                        <a16:creationId xmlns:a16="http://schemas.microsoft.com/office/drawing/2014/main" id="{7E533A8A-EA10-FA48-BEF7-80C5561B9CD6}"/>
                      </a:ext>
                    </a:extLst>
                  </p:cNvPr>
                  <p:cNvSpPr txBox="1"/>
                  <p:nvPr/>
                </p:nvSpPr>
                <p:spPr>
                  <a:xfrm>
                    <a:off x="3114677" y="5833381"/>
                    <a:ext cx="50065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adv</m:t>
                              </m:r>
                            </m:sub>
                          </m:sSub>
                        </m:oMath>
                      </m:oMathPara>
                    </a14:m>
                    <a:endParaRPr lang="en-TW" dirty="0"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94" name="TextBox 2493">
                    <a:extLst>
                      <a:ext uri="{FF2B5EF4-FFF2-40B4-BE49-F238E27FC236}">
                        <a16:creationId xmlns:a16="http://schemas.microsoft.com/office/drawing/2014/main" id="{7E533A8A-EA10-FA48-BEF7-80C5561B9C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4677" y="5833381"/>
                    <a:ext cx="500650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0256" r="-5128" b="-19048"/>
                    </a:stretch>
                  </a:blipFill>
                </p:spPr>
                <p:txBody>
                  <a:bodyPr/>
                  <a:lstStyle/>
                  <a:p>
                    <a:r>
                      <a:rPr lang="en-TW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95" name="Straight Arrow Connector 2494">
              <a:extLst>
                <a:ext uri="{FF2B5EF4-FFF2-40B4-BE49-F238E27FC236}">
                  <a16:creationId xmlns:a16="http://schemas.microsoft.com/office/drawing/2014/main" id="{A3149052-3C10-DB4C-9E57-E236A73C20C4}"/>
                </a:ext>
              </a:extLst>
            </p:cNvPr>
            <p:cNvCxnSpPr>
              <a:cxnSpLocks/>
              <a:stCxn id="827" idx="2"/>
              <a:endCxn id="2493" idx="0"/>
            </p:cNvCxnSpPr>
            <p:nvPr/>
          </p:nvCxnSpPr>
          <p:spPr>
            <a:xfrm flipH="1">
              <a:off x="6293559" y="3190596"/>
              <a:ext cx="4187" cy="24050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Straight Arrow Connector 1031">
              <a:extLst>
                <a:ext uri="{FF2B5EF4-FFF2-40B4-BE49-F238E27FC236}">
                  <a16:creationId xmlns:a16="http://schemas.microsoft.com/office/drawing/2014/main" id="{3B8DB6C3-F749-6843-91A1-DAB96AD64B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7683" y="5650432"/>
              <a:ext cx="232898" cy="3985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Arrow Connector 1032">
              <a:extLst>
                <a:ext uri="{FF2B5EF4-FFF2-40B4-BE49-F238E27FC236}">
                  <a16:creationId xmlns:a16="http://schemas.microsoft.com/office/drawing/2014/main" id="{70B723BA-8807-C546-A2C8-1FF04DA5129E}"/>
                </a:ext>
              </a:extLst>
            </p:cNvPr>
            <p:cNvCxnSpPr>
              <a:cxnSpLocks/>
            </p:cNvCxnSpPr>
            <p:nvPr/>
          </p:nvCxnSpPr>
          <p:spPr>
            <a:xfrm>
              <a:off x="3920742" y="5560825"/>
              <a:ext cx="28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3" name="TextBox 1112">
              <a:extLst>
                <a:ext uri="{FF2B5EF4-FFF2-40B4-BE49-F238E27FC236}">
                  <a16:creationId xmlns:a16="http://schemas.microsoft.com/office/drawing/2014/main" id="{799AD39F-5F17-9448-81BB-EDB77F8D407A}"/>
                </a:ext>
              </a:extLst>
            </p:cNvPr>
            <p:cNvSpPr txBox="1"/>
            <p:nvPr/>
          </p:nvSpPr>
          <p:spPr>
            <a:xfrm>
              <a:off x="3811067" y="4619335"/>
              <a:ext cx="45605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TW" sz="1400" dirty="0">
                  <a:cs typeface="Times New Roman" panose="02020603050405020304" pitchFamily="18" charset="0"/>
                </a:rPr>
                <a:t>w</a:t>
              </a:r>
              <a:r>
                <a:rPr lang="en-TW" sz="1400" baseline="-25000" dirty="0">
                  <a:cs typeface="Times New Roman" panose="02020603050405020304" pitchFamily="18" charset="0"/>
                </a:rPr>
                <a:t>3</a:t>
              </a:r>
              <a:endParaRPr lang="en-TW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1112" name="TextBox 1111">
              <a:extLst>
                <a:ext uri="{FF2B5EF4-FFF2-40B4-BE49-F238E27FC236}">
                  <a16:creationId xmlns:a16="http://schemas.microsoft.com/office/drawing/2014/main" id="{C734248F-12F4-A14A-A14F-85A109888460}"/>
                </a:ext>
              </a:extLst>
            </p:cNvPr>
            <p:cNvSpPr txBox="1"/>
            <p:nvPr/>
          </p:nvSpPr>
          <p:spPr>
            <a:xfrm>
              <a:off x="3811067" y="4457233"/>
              <a:ext cx="45605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TW" sz="1400" dirty="0">
                  <a:cs typeface="Times New Roman" panose="02020603050405020304" pitchFamily="18" charset="0"/>
                </a:rPr>
                <a:t>w</a:t>
              </a:r>
              <a:r>
                <a:rPr lang="en-TW" sz="1400" baseline="-25000" dirty="0">
                  <a:cs typeface="Times New Roman" panose="02020603050405020304" pitchFamily="18" charset="0"/>
                </a:rPr>
                <a:t>2</a:t>
              </a:r>
              <a:endParaRPr lang="en-TW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1111" name="TextBox 1110">
              <a:extLst>
                <a:ext uri="{FF2B5EF4-FFF2-40B4-BE49-F238E27FC236}">
                  <a16:creationId xmlns:a16="http://schemas.microsoft.com/office/drawing/2014/main" id="{F579C6A8-D822-874A-B037-723210563E6F}"/>
                </a:ext>
              </a:extLst>
            </p:cNvPr>
            <p:cNvSpPr txBox="1"/>
            <p:nvPr/>
          </p:nvSpPr>
          <p:spPr>
            <a:xfrm>
              <a:off x="3811067" y="4295131"/>
              <a:ext cx="45605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TW" sz="1400" dirty="0">
                  <a:cs typeface="Times New Roman" panose="02020603050405020304" pitchFamily="18" charset="0"/>
                </a:rPr>
                <a:t>w</a:t>
              </a:r>
              <a:r>
                <a:rPr lang="en-TW" sz="1400" baseline="-25000" dirty="0">
                  <a:cs typeface="Times New Roman" panose="02020603050405020304" pitchFamily="18" charset="0"/>
                </a:rPr>
                <a:t>1</a:t>
              </a:r>
              <a:endParaRPr lang="en-TW" sz="1400" dirty="0">
                <a:cs typeface="Times New Roman" panose="02020603050405020304" pitchFamily="18" charset="0"/>
              </a:endParaRPr>
            </a:p>
          </p:txBody>
        </p:sp>
        <p:sp>
          <p:nvSpPr>
            <p:cNvPr id="1114" name="Right Brace 1113">
              <a:extLst>
                <a:ext uri="{FF2B5EF4-FFF2-40B4-BE49-F238E27FC236}">
                  <a16:creationId xmlns:a16="http://schemas.microsoft.com/office/drawing/2014/main" id="{6833664B-2571-644A-808E-85EE04961574}"/>
                </a:ext>
              </a:extLst>
            </p:cNvPr>
            <p:cNvSpPr/>
            <p:nvPr/>
          </p:nvSpPr>
          <p:spPr>
            <a:xfrm>
              <a:off x="4483771" y="4356414"/>
              <a:ext cx="157956" cy="421898"/>
            </a:xfrm>
            <a:prstGeom prst="rightBrace">
              <a:avLst>
                <a:gd name="adj1" fmla="val 50268"/>
                <a:gd name="adj2" fmla="val 50000"/>
              </a:avLst>
            </a:prstGeom>
            <a:ln w="381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TW">
                <a:cs typeface="Times New Roman" panose="02020603050405020304" pitchFamily="18" charset="0"/>
              </a:endParaRP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1AF5D2EC-9FD8-5848-9432-8F501C224249}"/>
                </a:ext>
              </a:extLst>
            </p:cNvPr>
            <p:cNvCxnSpPr>
              <a:cxnSpLocks/>
              <a:stCxn id="1114" idx="1"/>
            </p:cNvCxnSpPr>
            <p:nvPr/>
          </p:nvCxnSpPr>
          <p:spPr>
            <a:xfrm>
              <a:off x="4641728" y="4567363"/>
              <a:ext cx="297193" cy="0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Elbow Connector 1114">
              <a:extLst>
                <a:ext uri="{FF2B5EF4-FFF2-40B4-BE49-F238E27FC236}">
                  <a16:creationId xmlns:a16="http://schemas.microsoft.com/office/drawing/2014/main" id="{E835B1C3-2973-6D42-963C-C1C4B814C44A}"/>
                </a:ext>
              </a:extLst>
            </p:cNvPr>
            <p:cNvCxnSpPr>
              <a:cxnSpLocks/>
              <a:stCxn id="897" idx="1"/>
              <a:endCxn id="701" idx="3"/>
            </p:cNvCxnSpPr>
            <p:nvPr/>
          </p:nvCxnSpPr>
          <p:spPr>
            <a:xfrm rot="5400000" flipH="1">
              <a:off x="5755817" y="4374409"/>
              <a:ext cx="150706" cy="536617"/>
            </a:xfrm>
            <a:prstGeom prst="bentConnector4">
              <a:avLst>
                <a:gd name="adj1" fmla="val 92588"/>
                <a:gd name="adj2" fmla="val -179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0C05DCC-DCB1-FE4F-804C-4C66F7212BD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64593" y="2993306"/>
              <a:ext cx="348992" cy="288000"/>
              <a:chOff x="2120423" y="399365"/>
              <a:chExt cx="261132" cy="215495"/>
            </a:xfrm>
          </p:grpSpPr>
          <p:cxnSp>
            <p:nvCxnSpPr>
              <p:cNvPr id="846" name="Straight Arrow Connector 845">
                <a:extLst>
                  <a:ext uri="{FF2B5EF4-FFF2-40B4-BE49-F238E27FC236}">
                    <a16:creationId xmlns:a16="http://schemas.microsoft.com/office/drawing/2014/main" id="{9CF28332-513F-8342-9BD5-2D5BB0DFE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0423" y="614860"/>
                <a:ext cx="216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7" name="Straight Arrow Connector 866">
                <a:extLst>
                  <a:ext uri="{FF2B5EF4-FFF2-40B4-BE49-F238E27FC236}">
                    <a16:creationId xmlns:a16="http://schemas.microsoft.com/office/drawing/2014/main" id="{AF771983-411C-E748-8034-7E7EADCA0F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0423" y="448212"/>
                <a:ext cx="216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8" name="Straight Connector 867">
                <a:extLst>
                  <a:ext uri="{FF2B5EF4-FFF2-40B4-BE49-F238E27FC236}">
                    <a16:creationId xmlns:a16="http://schemas.microsoft.com/office/drawing/2014/main" id="{ECB272FE-6219-184A-BF1E-71BF3487C7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5555" y="570126"/>
                <a:ext cx="216000" cy="0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9" name="Straight Connector 868">
                <a:extLst>
                  <a:ext uri="{FF2B5EF4-FFF2-40B4-BE49-F238E27FC236}">
                    <a16:creationId xmlns:a16="http://schemas.microsoft.com/office/drawing/2014/main" id="{8CB3C4CB-1915-E641-A6CC-9223DF8138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2456" y="399365"/>
                <a:ext cx="216000" cy="0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273A517-189B-A748-B4BD-4B18D0E28C97}"/>
                </a:ext>
              </a:extLst>
            </p:cNvPr>
            <p:cNvSpPr txBox="1"/>
            <p:nvPr/>
          </p:nvSpPr>
          <p:spPr>
            <a:xfrm>
              <a:off x="622163" y="2642746"/>
              <a:ext cx="27603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TW" dirty="0"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47CA6F-0A6C-E046-9735-CC7C72DDCA22}"/>
                </a:ext>
              </a:extLst>
            </p:cNvPr>
            <p:cNvSpPr txBox="1"/>
            <p:nvPr/>
          </p:nvSpPr>
          <p:spPr>
            <a:xfrm>
              <a:off x="1535914" y="2609425"/>
              <a:ext cx="34977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TW" dirty="0">
                  <a:cs typeface="Times New Roman" panose="02020603050405020304" pitchFamily="18" charset="0"/>
                </a:rPr>
                <a:t>w</a:t>
              </a:r>
            </a:p>
          </p:txBody>
        </p:sp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00C2DD03-EB9F-D249-A325-5F498CB96D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7494" y="2982269"/>
              <a:ext cx="285379" cy="287004"/>
              <a:chOff x="1871130" y="1898000"/>
              <a:chExt cx="703711" cy="707718"/>
            </a:xfrm>
            <a:solidFill>
              <a:schemeClr val="bg2">
                <a:lumMod val="75000"/>
              </a:schemeClr>
            </a:solidFill>
          </p:grpSpPr>
          <p:sp>
            <p:nvSpPr>
              <p:cNvPr id="336" name="Cube 335">
                <a:extLst>
                  <a:ext uri="{FF2B5EF4-FFF2-40B4-BE49-F238E27FC236}">
                    <a16:creationId xmlns:a16="http://schemas.microsoft.com/office/drawing/2014/main" id="{814C5562-3FBC-D545-8E0C-7B02E10C7F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14841" y="1898000"/>
                <a:ext cx="360000" cy="36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sp>
            <p:nvSpPr>
              <p:cNvPr id="337" name="Cube 336">
                <a:extLst>
                  <a:ext uri="{FF2B5EF4-FFF2-40B4-BE49-F238E27FC236}">
                    <a16:creationId xmlns:a16="http://schemas.microsoft.com/office/drawing/2014/main" id="{C58C6EDB-1943-8B41-B071-60A9C2233E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30770" y="1985754"/>
                <a:ext cx="360000" cy="360000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sp>
            <p:nvSpPr>
              <p:cNvPr id="338" name="Cube 337">
                <a:extLst>
                  <a:ext uri="{FF2B5EF4-FFF2-40B4-BE49-F238E27FC236}">
                    <a16:creationId xmlns:a16="http://schemas.microsoft.com/office/drawing/2014/main" id="{6E32047F-E0FC-284D-B8E0-8451562847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41613" y="2073508"/>
                <a:ext cx="360000" cy="36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sp>
            <p:nvSpPr>
              <p:cNvPr id="339" name="Cube 338">
                <a:extLst>
                  <a:ext uri="{FF2B5EF4-FFF2-40B4-BE49-F238E27FC236}">
                    <a16:creationId xmlns:a16="http://schemas.microsoft.com/office/drawing/2014/main" id="{7A18B875-6888-0B4C-A1E2-9B63C9406C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56136" y="2161321"/>
                <a:ext cx="360000" cy="360000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sp>
            <p:nvSpPr>
              <p:cNvPr id="340" name="Cube 339">
                <a:extLst>
                  <a:ext uri="{FF2B5EF4-FFF2-40B4-BE49-F238E27FC236}">
                    <a16:creationId xmlns:a16="http://schemas.microsoft.com/office/drawing/2014/main" id="{CDBA3EDE-8127-3D48-8B10-FAF64C0002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71130" y="2245718"/>
                <a:ext cx="360000" cy="36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FB92CEB-FD91-FA4F-83F2-DCD99CACE682}"/>
                </a:ext>
              </a:extLst>
            </p:cNvPr>
            <p:cNvGrpSpPr/>
            <p:nvPr/>
          </p:nvGrpSpPr>
          <p:grpSpPr>
            <a:xfrm>
              <a:off x="4112705" y="5168092"/>
              <a:ext cx="594055" cy="747389"/>
              <a:chOff x="4112705" y="5168092"/>
              <a:chExt cx="594055" cy="747389"/>
            </a:xfrm>
          </p:grpSpPr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A4817386-834A-3B4C-8C36-2A61DD9B0F8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112705" y="5168092"/>
                <a:ext cx="594055" cy="7473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1200000" lon="18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" name="Group 622">
                <a:extLst>
                  <a:ext uri="{FF2B5EF4-FFF2-40B4-BE49-F238E27FC236}">
                    <a16:creationId xmlns:a16="http://schemas.microsoft.com/office/drawing/2014/main" id="{B1F27A33-EEFA-1C4A-BFBD-428896FCDF96}"/>
                  </a:ext>
                </a:extLst>
              </p:cNvPr>
              <p:cNvGrpSpPr/>
              <p:nvPr/>
            </p:nvGrpSpPr>
            <p:grpSpPr>
              <a:xfrm>
                <a:off x="4265135" y="5180123"/>
                <a:ext cx="307203" cy="720000"/>
                <a:chOff x="3747452" y="6272238"/>
                <a:chExt cx="307203" cy="720000"/>
              </a:xfrm>
            </p:grpSpPr>
            <p:cxnSp>
              <p:nvCxnSpPr>
                <p:cNvPr id="630" name="Straight Arrow Connector 629">
                  <a:extLst>
                    <a:ext uri="{FF2B5EF4-FFF2-40B4-BE49-F238E27FC236}">
                      <a16:creationId xmlns:a16="http://schemas.microsoft.com/office/drawing/2014/main" id="{8ED49A95-C0F1-9245-B89E-1B6C8ECA5BDA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V="1">
                  <a:off x="3747452" y="6531967"/>
                  <a:ext cx="307203" cy="180000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1" name="Straight Connector 630">
                  <a:extLst>
                    <a:ext uri="{FF2B5EF4-FFF2-40B4-BE49-F238E27FC236}">
                      <a16:creationId xmlns:a16="http://schemas.microsoft.com/office/drawing/2014/main" id="{4138EF53-1BDD-8F4F-A712-5A542864EF22}"/>
                    </a:ext>
                  </a:extLst>
                </p:cNvPr>
                <p:cNvCxnSpPr/>
                <p:nvPr/>
              </p:nvCxnSpPr>
              <p:spPr>
                <a:xfrm flipV="1">
                  <a:off x="3897954" y="6272238"/>
                  <a:ext cx="0" cy="72000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4" name="Group 623">
                <a:extLst>
                  <a:ext uri="{FF2B5EF4-FFF2-40B4-BE49-F238E27FC236}">
                    <a16:creationId xmlns:a16="http://schemas.microsoft.com/office/drawing/2014/main" id="{82D2FC6A-BA94-C741-9F30-9A13263C05F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458444" y="5352407"/>
                <a:ext cx="72000" cy="72000"/>
                <a:chOff x="3590097" y="3128211"/>
                <a:chExt cx="288000" cy="288000"/>
              </a:xfrm>
            </p:grpSpPr>
            <p:cxnSp>
              <p:nvCxnSpPr>
                <p:cNvPr id="628" name="Straight Connector 627">
                  <a:extLst>
                    <a:ext uri="{FF2B5EF4-FFF2-40B4-BE49-F238E27FC236}">
                      <a16:creationId xmlns:a16="http://schemas.microsoft.com/office/drawing/2014/main" id="{02B6E4D3-3ADC-3A4C-8F87-E276D7842C9A}"/>
                    </a:ext>
                  </a:extLst>
                </p:cNvPr>
                <p:cNvCxnSpPr/>
                <p:nvPr/>
              </p:nvCxnSpPr>
              <p:spPr>
                <a:xfrm>
                  <a:off x="3590097" y="3128211"/>
                  <a:ext cx="288000" cy="288000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9" name="Straight Connector 628">
                  <a:extLst>
                    <a:ext uri="{FF2B5EF4-FFF2-40B4-BE49-F238E27FC236}">
                      <a16:creationId xmlns:a16="http://schemas.microsoft.com/office/drawing/2014/main" id="{F59D4593-BE5E-FA48-9589-E3F6A08920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590097" y="3128211"/>
                  <a:ext cx="288000" cy="288000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5" name="Group 624">
                <a:extLst>
                  <a:ext uri="{FF2B5EF4-FFF2-40B4-BE49-F238E27FC236}">
                    <a16:creationId xmlns:a16="http://schemas.microsoft.com/office/drawing/2014/main" id="{D7EE9E87-2ABB-A543-95E3-3367D8141A6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461934" y="5580426"/>
                <a:ext cx="72000" cy="72000"/>
                <a:chOff x="3590097" y="3128211"/>
                <a:chExt cx="288000" cy="288000"/>
              </a:xfrm>
            </p:grpSpPr>
            <p:cxnSp>
              <p:nvCxnSpPr>
                <p:cNvPr id="626" name="Straight Connector 625">
                  <a:extLst>
                    <a:ext uri="{FF2B5EF4-FFF2-40B4-BE49-F238E27FC236}">
                      <a16:creationId xmlns:a16="http://schemas.microsoft.com/office/drawing/2014/main" id="{1BE9AEAB-E5A3-4248-813C-D597D1C433E9}"/>
                    </a:ext>
                  </a:extLst>
                </p:cNvPr>
                <p:cNvCxnSpPr/>
                <p:nvPr/>
              </p:nvCxnSpPr>
              <p:spPr>
                <a:xfrm>
                  <a:off x="3590097" y="3128211"/>
                  <a:ext cx="288000" cy="288000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7" name="Straight Connector 626">
                  <a:extLst>
                    <a:ext uri="{FF2B5EF4-FFF2-40B4-BE49-F238E27FC236}">
                      <a16:creationId xmlns:a16="http://schemas.microsoft.com/office/drawing/2014/main" id="{EE96C27B-CF6D-F848-9CE2-20FB4B9C6F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590097" y="3128211"/>
                  <a:ext cx="288000" cy="288000"/>
                </a:xfrm>
                <a:prstGeom prst="line">
                  <a:avLst/>
                </a:prstGeom>
                <a:ln w="190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2" name="Group 631">
                <a:extLst>
                  <a:ext uri="{FF2B5EF4-FFF2-40B4-BE49-F238E27FC236}">
                    <a16:creationId xmlns:a16="http://schemas.microsoft.com/office/drawing/2014/main" id="{7A05C9DF-96AD-0843-9A98-D4663C55769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295751" y="5435013"/>
                <a:ext cx="72000" cy="72000"/>
                <a:chOff x="3590097" y="3128211"/>
                <a:chExt cx="288000" cy="288000"/>
              </a:xfrm>
            </p:grpSpPr>
            <p:cxnSp>
              <p:nvCxnSpPr>
                <p:cNvPr id="633" name="Straight Connector 632">
                  <a:extLst>
                    <a:ext uri="{FF2B5EF4-FFF2-40B4-BE49-F238E27FC236}">
                      <a16:creationId xmlns:a16="http://schemas.microsoft.com/office/drawing/2014/main" id="{32C96B82-D799-F947-8F98-ABE16C209641}"/>
                    </a:ext>
                  </a:extLst>
                </p:cNvPr>
                <p:cNvCxnSpPr/>
                <p:nvPr/>
              </p:nvCxnSpPr>
              <p:spPr>
                <a:xfrm>
                  <a:off x="3590097" y="3128211"/>
                  <a:ext cx="288000" cy="288000"/>
                </a:xfrm>
                <a:prstGeom prst="line">
                  <a:avLst/>
                </a:prstGeom>
                <a:ln w="19050">
                  <a:solidFill>
                    <a:srgbClr val="C064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4" name="Straight Connector 633">
                  <a:extLst>
                    <a:ext uri="{FF2B5EF4-FFF2-40B4-BE49-F238E27FC236}">
                      <a16:creationId xmlns:a16="http://schemas.microsoft.com/office/drawing/2014/main" id="{2108D3F6-5596-064C-8997-CF18796603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590097" y="3128211"/>
                  <a:ext cx="288000" cy="288000"/>
                </a:xfrm>
                <a:prstGeom prst="line">
                  <a:avLst/>
                </a:prstGeom>
                <a:ln w="19050">
                  <a:solidFill>
                    <a:srgbClr val="C064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5" name="Group 634">
                <a:extLst>
                  <a:ext uri="{FF2B5EF4-FFF2-40B4-BE49-F238E27FC236}">
                    <a16:creationId xmlns:a16="http://schemas.microsoft.com/office/drawing/2014/main" id="{4FCCC8C6-9D14-5D4E-B732-DBF34950BF9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299704" y="5650861"/>
                <a:ext cx="72000" cy="72000"/>
                <a:chOff x="3590097" y="3128211"/>
                <a:chExt cx="288000" cy="288000"/>
              </a:xfrm>
            </p:grpSpPr>
            <p:cxnSp>
              <p:nvCxnSpPr>
                <p:cNvPr id="636" name="Straight Connector 635">
                  <a:extLst>
                    <a:ext uri="{FF2B5EF4-FFF2-40B4-BE49-F238E27FC236}">
                      <a16:creationId xmlns:a16="http://schemas.microsoft.com/office/drawing/2014/main" id="{F6C9178B-1873-E44A-938F-4B3466E17D61}"/>
                    </a:ext>
                  </a:extLst>
                </p:cNvPr>
                <p:cNvCxnSpPr/>
                <p:nvPr/>
              </p:nvCxnSpPr>
              <p:spPr>
                <a:xfrm>
                  <a:off x="3590097" y="3128211"/>
                  <a:ext cx="288000" cy="288000"/>
                </a:xfrm>
                <a:prstGeom prst="line">
                  <a:avLst/>
                </a:prstGeom>
                <a:ln w="19050">
                  <a:solidFill>
                    <a:srgbClr val="C064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7" name="Straight Connector 636">
                  <a:extLst>
                    <a:ext uri="{FF2B5EF4-FFF2-40B4-BE49-F238E27FC236}">
                      <a16:creationId xmlns:a16="http://schemas.microsoft.com/office/drawing/2014/main" id="{909EABA0-4A34-F84A-B351-817A7DB711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590097" y="3128211"/>
                  <a:ext cx="288000" cy="288000"/>
                </a:xfrm>
                <a:prstGeom prst="line">
                  <a:avLst/>
                </a:prstGeom>
                <a:ln w="19050">
                  <a:solidFill>
                    <a:srgbClr val="C064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C58669D-2F24-5F4E-B8EA-ACEDC755F14C}"/>
                </a:ext>
              </a:extLst>
            </p:cNvPr>
            <p:cNvGrpSpPr/>
            <p:nvPr/>
          </p:nvGrpSpPr>
          <p:grpSpPr>
            <a:xfrm>
              <a:off x="945581" y="2913475"/>
              <a:ext cx="318896" cy="369332"/>
              <a:chOff x="945581" y="2975350"/>
              <a:chExt cx="318896" cy="369332"/>
            </a:xfrm>
          </p:grpSpPr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E97B4DDA-AC6C-9A4F-AEAF-AEF4C210A673}"/>
                  </a:ext>
                </a:extLst>
              </p:cNvPr>
              <p:cNvSpPr/>
              <p:nvPr/>
            </p:nvSpPr>
            <p:spPr>
              <a:xfrm rot="5400000">
                <a:off x="958072" y="3000568"/>
                <a:ext cx="293914" cy="31889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F7FE8561-567F-5143-BAB0-CC0C6E67606E}"/>
                  </a:ext>
                </a:extLst>
              </p:cNvPr>
              <p:cNvSpPr txBox="1"/>
              <p:nvPr/>
            </p:nvSpPr>
            <p:spPr>
              <a:xfrm>
                <a:off x="959797" y="2975350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TW" dirty="0">
                    <a:cs typeface="Times New Roman" panose="02020603050405020304" pitchFamily="18" charset="0"/>
                  </a:rPr>
                  <a:t>F</a:t>
                </a:r>
              </a:p>
            </p:txBody>
          </p:sp>
        </p:grpSp>
        <p:grpSp>
          <p:nvGrpSpPr>
            <p:cNvPr id="1765" name="Group 1764">
              <a:extLst>
                <a:ext uri="{FF2B5EF4-FFF2-40B4-BE49-F238E27FC236}">
                  <a16:creationId xmlns:a16="http://schemas.microsoft.com/office/drawing/2014/main" id="{40BB7781-ECB0-5043-9CEE-9C95C0AFE4CE}"/>
                </a:ext>
              </a:extLst>
            </p:cNvPr>
            <p:cNvGrpSpPr/>
            <p:nvPr/>
          </p:nvGrpSpPr>
          <p:grpSpPr>
            <a:xfrm>
              <a:off x="1307393" y="2977435"/>
              <a:ext cx="354769" cy="267171"/>
              <a:chOff x="849303" y="2115725"/>
              <a:chExt cx="354769" cy="267171"/>
            </a:xfrm>
          </p:grpSpPr>
          <p:cxnSp>
            <p:nvCxnSpPr>
              <p:cNvPr id="1772" name="Straight Connector 1771">
                <a:extLst>
                  <a:ext uri="{FF2B5EF4-FFF2-40B4-BE49-F238E27FC236}">
                    <a16:creationId xmlns:a16="http://schemas.microsoft.com/office/drawing/2014/main" id="{4E7D07BB-0714-7A4B-98FC-67852D2E24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9303" y="2115725"/>
                <a:ext cx="354769" cy="132900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4" name="Straight Connector 1783">
                <a:extLst>
                  <a:ext uri="{FF2B5EF4-FFF2-40B4-BE49-F238E27FC236}">
                    <a16:creationId xmlns:a16="http://schemas.microsoft.com/office/drawing/2014/main" id="{E2F96373-062B-294A-8F1A-536CFE259C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377" y="2246959"/>
                <a:ext cx="350695" cy="35661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6" name="Straight Connector 1785">
                <a:extLst>
                  <a:ext uri="{FF2B5EF4-FFF2-40B4-BE49-F238E27FC236}">
                    <a16:creationId xmlns:a16="http://schemas.microsoft.com/office/drawing/2014/main" id="{5CBF26B1-68B7-6E4B-BC6D-8BF276549C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5464" y="2205679"/>
                <a:ext cx="250100" cy="31560"/>
              </a:xfrm>
              <a:prstGeom prst="line">
                <a:avLst/>
              </a:prstGeom>
              <a:ln w="158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7" name="Straight Connector 1786">
                <a:extLst>
                  <a:ext uri="{FF2B5EF4-FFF2-40B4-BE49-F238E27FC236}">
                    <a16:creationId xmlns:a16="http://schemas.microsoft.com/office/drawing/2014/main" id="{798ACA0F-620C-6043-B473-B38F377C9E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9303" y="2242969"/>
                <a:ext cx="256261" cy="139927"/>
              </a:xfrm>
              <a:prstGeom prst="line">
                <a:avLst/>
              </a:prstGeom>
              <a:ln w="158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00" name="Straight Arrow Connector 1399">
              <a:extLst>
                <a:ext uri="{FF2B5EF4-FFF2-40B4-BE49-F238E27FC236}">
                  <a16:creationId xmlns:a16="http://schemas.microsoft.com/office/drawing/2014/main" id="{969D6AEC-86A6-1848-9EA6-128B62EDBC6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7909" y="3086485"/>
              <a:ext cx="72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9" name="TextBox 1388">
              <a:extLst>
                <a:ext uri="{FF2B5EF4-FFF2-40B4-BE49-F238E27FC236}">
                  <a16:creationId xmlns:a16="http://schemas.microsoft.com/office/drawing/2014/main" id="{2F79274C-E0C4-764C-9D37-3EE602B7D491}"/>
                </a:ext>
              </a:extLst>
            </p:cNvPr>
            <p:cNvSpPr txBox="1"/>
            <p:nvPr/>
          </p:nvSpPr>
          <p:spPr>
            <a:xfrm>
              <a:off x="6711795" y="1866308"/>
              <a:ext cx="27603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TW" dirty="0"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390" name="TextBox 1389">
              <a:extLst>
                <a:ext uri="{FF2B5EF4-FFF2-40B4-BE49-F238E27FC236}">
                  <a16:creationId xmlns:a16="http://schemas.microsoft.com/office/drawing/2014/main" id="{78C8DC68-8464-7D4A-A8F5-BF8A98A76144}"/>
                </a:ext>
              </a:extLst>
            </p:cNvPr>
            <p:cNvSpPr txBox="1"/>
            <p:nvPr/>
          </p:nvSpPr>
          <p:spPr>
            <a:xfrm>
              <a:off x="7075459" y="2611274"/>
              <a:ext cx="64325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TW" dirty="0">
                  <a:cs typeface="Times New Roman" panose="02020603050405020304" pitchFamily="18" charset="0"/>
                </a:rPr>
                <a:t>w</a:t>
              </a:r>
              <a:r>
                <a:rPr lang="en-TW" baseline="-25000" dirty="0">
                  <a:cs typeface="Times New Roman" panose="02020603050405020304" pitchFamily="18" charset="0"/>
                </a:rPr>
                <a:t>inter</a:t>
              </a:r>
              <a:endParaRPr lang="en-TW" dirty="0">
                <a:cs typeface="Times New Roman" panose="02020603050405020304" pitchFamily="18" charset="0"/>
              </a:endParaRPr>
            </a:p>
          </p:txBody>
        </p:sp>
        <p:grpSp>
          <p:nvGrpSpPr>
            <p:cNvPr id="1392" name="Group 1391">
              <a:extLst>
                <a:ext uri="{FF2B5EF4-FFF2-40B4-BE49-F238E27FC236}">
                  <a16:creationId xmlns:a16="http://schemas.microsoft.com/office/drawing/2014/main" id="{16F52480-5364-A044-9DF2-148D558B83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129752" y="2733578"/>
              <a:ext cx="410400" cy="684000"/>
              <a:chOff x="4933765" y="1189183"/>
              <a:chExt cx="432000" cy="5400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393" name="Trapezoid 1392">
                <a:extLst>
                  <a:ext uri="{FF2B5EF4-FFF2-40B4-BE49-F238E27FC236}">
                    <a16:creationId xmlns:a16="http://schemas.microsoft.com/office/drawing/2014/main" id="{BFD7DEE8-DC00-3748-89B8-CD1C46112C1E}"/>
                  </a:ext>
                </a:extLst>
              </p:cNvPr>
              <p:cNvSpPr/>
              <p:nvPr/>
            </p:nvSpPr>
            <p:spPr>
              <a:xfrm rot="5400000">
                <a:off x="4879765" y="1243183"/>
                <a:ext cx="540000" cy="432000"/>
              </a:xfrm>
              <a:prstGeom prst="trapezoid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" name="TextBox 1393">
                <a:extLst>
                  <a:ext uri="{FF2B5EF4-FFF2-40B4-BE49-F238E27FC236}">
                    <a16:creationId xmlns:a16="http://schemas.microsoft.com/office/drawing/2014/main" id="{573F1519-44B1-CE4F-B3F2-B798B4D0D231}"/>
                  </a:ext>
                </a:extLst>
              </p:cNvPr>
              <p:cNvSpPr txBox="1"/>
              <p:nvPr/>
            </p:nvSpPr>
            <p:spPr>
              <a:xfrm>
                <a:off x="5039973" y="1313394"/>
                <a:ext cx="219585" cy="291578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TW" dirty="0">
                    <a:cs typeface="Times New Roman" panose="02020603050405020304" pitchFamily="18" charset="0"/>
                  </a:rPr>
                  <a:t>D</a:t>
                </a:r>
              </a:p>
            </p:txBody>
          </p:sp>
        </p:grpSp>
        <p:grpSp>
          <p:nvGrpSpPr>
            <p:cNvPr id="1397" name="Group 1396">
              <a:extLst>
                <a:ext uri="{FF2B5EF4-FFF2-40B4-BE49-F238E27FC236}">
                  <a16:creationId xmlns:a16="http://schemas.microsoft.com/office/drawing/2014/main" id="{3251BD42-18B0-C645-888B-A4EA3D23997C}"/>
                </a:ext>
              </a:extLst>
            </p:cNvPr>
            <p:cNvGrpSpPr/>
            <p:nvPr/>
          </p:nvGrpSpPr>
          <p:grpSpPr>
            <a:xfrm>
              <a:off x="9266874" y="6529470"/>
              <a:ext cx="764850" cy="353162"/>
              <a:chOff x="1816834" y="5889862"/>
              <a:chExt cx="764850" cy="353162"/>
            </a:xfrm>
          </p:grpSpPr>
          <p:sp>
            <p:nvSpPr>
              <p:cNvPr id="1398" name="Rounded Rectangle 1397">
                <a:extLst>
                  <a:ext uri="{FF2B5EF4-FFF2-40B4-BE49-F238E27FC236}">
                    <a16:creationId xmlns:a16="http://schemas.microsoft.com/office/drawing/2014/main" id="{2F063F50-7A98-184A-B059-F6C16998FC20}"/>
                  </a:ext>
                </a:extLst>
              </p:cNvPr>
              <p:cNvSpPr/>
              <p:nvPr/>
            </p:nvSpPr>
            <p:spPr>
              <a:xfrm>
                <a:off x="1816834" y="5891826"/>
                <a:ext cx="764850" cy="35119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9" name="TextBox 1398">
                    <a:extLst>
                      <a:ext uri="{FF2B5EF4-FFF2-40B4-BE49-F238E27FC236}">
                        <a16:creationId xmlns:a16="http://schemas.microsoft.com/office/drawing/2014/main" id="{F17D839B-2348-B243-91E1-DAB15C0E62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69310" y="5889862"/>
                    <a:ext cx="6994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invert</m:t>
                              </m:r>
                            </m:sub>
                          </m:sSub>
                        </m:oMath>
                      </m:oMathPara>
                    </a14:m>
                    <a:endParaRPr lang="en-TW" dirty="0"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99" name="TextBox 1398">
                    <a:extLst>
                      <a:ext uri="{FF2B5EF4-FFF2-40B4-BE49-F238E27FC236}">
                        <a16:creationId xmlns:a16="http://schemas.microsoft.com/office/drawing/2014/main" id="{F17D839B-2348-B243-91E1-DAB15C0E62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9310" y="5889862"/>
                    <a:ext cx="699422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455" r="-3636" b="-13636"/>
                    </a:stretch>
                  </a:blipFill>
                </p:spPr>
                <p:txBody>
                  <a:bodyPr/>
                  <a:lstStyle/>
                  <a:p>
                    <a:r>
                      <a:rPr lang="en-TW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31" name="Straight Arrow Connector 1030">
              <a:extLst>
                <a:ext uri="{FF2B5EF4-FFF2-40B4-BE49-F238E27FC236}">
                  <a16:creationId xmlns:a16="http://schemas.microsoft.com/office/drawing/2014/main" id="{58FD0AB7-FA0B-1143-8685-8519A50A6F7A}"/>
                </a:ext>
              </a:extLst>
            </p:cNvPr>
            <p:cNvCxnSpPr>
              <a:cxnSpLocks/>
            </p:cNvCxnSpPr>
            <p:nvPr/>
          </p:nvCxnSpPr>
          <p:spPr>
            <a:xfrm>
              <a:off x="3911316" y="5134429"/>
              <a:ext cx="281505" cy="3392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37E06000-7BA1-1545-A439-34BBFF1D9184}"/>
                </a:ext>
              </a:extLst>
            </p:cNvPr>
            <p:cNvGrpSpPr/>
            <p:nvPr/>
          </p:nvGrpSpPr>
          <p:grpSpPr>
            <a:xfrm>
              <a:off x="7035896" y="3459779"/>
              <a:ext cx="2542326" cy="136047"/>
              <a:chOff x="7197066" y="1474934"/>
              <a:chExt cx="2412000" cy="96261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B1535871-3A7B-144C-81EB-FA76D844B5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97066" y="1571195"/>
                <a:ext cx="241200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DCC3BCAE-6797-014B-A080-F722CB6838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7576" y="1474934"/>
                <a:ext cx="0" cy="91864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08" name="Straight Arrow Connector 1507">
              <a:extLst>
                <a:ext uri="{FF2B5EF4-FFF2-40B4-BE49-F238E27FC236}">
                  <a16:creationId xmlns:a16="http://schemas.microsoft.com/office/drawing/2014/main" id="{C3FB829A-60DD-0F43-9FF8-C8536C0A72B5}"/>
                </a:ext>
              </a:extLst>
            </p:cNvPr>
            <p:cNvCxnSpPr>
              <a:cxnSpLocks/>
            </p:cNvCxnSpPr>
            <p:nvPr/>
          </p:nvCxnSpPr>
          <p:spPr>
            <a:xfrm>
              <a:off x="7015118" y="2264995"/>
              <a:ext cx="0" cy="576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3" name="Group 1402">
              <a:extLst>
                <a:ext uri="{FF2B5EF4-FFF2-40B4-BE49-F238E27FC236}">
                  <a16:creationId xmlns:a16="http://schemas.microsoft.com/office/drawing/2014/main" id="{8608B911-271B-7D41-8DBC-C07B8875B66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72430" y="2012510"/>
              <a:ext cx="285379" cy="287004"/>
              <a:chOff x="1871130" y="1898000"/>
              <a:chExt cx="703711" cy="707718"/>
            </a:xfrm>
            <a:solidFill>
              <a:schemeClr val="bg2">
                <a:lumMod val="75000"/>
              </a:schemeClr>
            </a:solidFill>
          </p:grpSpPr>
          <p:sp>
            <p:nvSpPr>
              <p:cNvPr id="1404" name="Cube 1403">
                <a:extLst>
                  <a:ext uri="{FF2B5EF4-FFF2-40B4-BE49-F238E27FC236}">
                    <a16:creationId xmlns:a16="http://schemas.microsoft.com/office/drawing/2014/main" id="{C2E9FFD3-D742-F048-901E-7CBBF4E8AE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14841" y="1898000"/>
                <a:ext cx="360000" cy="36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sp>
            <p:nvSpPr>
              <p:cNvPr id="1405" name="Cube 1404">
                <a:extLst>
                  <a:ext uri="{FF2B5EF4-FFF2-40B4-BE49-F238E27FC236}">
                    <a16:creationId xmlns:a16="http://schemas.microsoft.com/office/drawing/2014/main" id="{CA83797C-48D8-1C4F-B7F3-F8FDCA0A36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30770" y="1985754"/>
                <a:ext cx="360000" cy="360000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sp>
            <p:nvSpPr>
              <p:cNvPr id="1406" name="Cube 1405">
                <a:extLst>
                  <a:ext uri="{FF2B5EF4-FFF2-40B4-BE49-F238E27FC236}">
                    <a16:creationId xmlns:a16="http://schemas.microsoft.com/office/drawing/2014/main" id="{C06FB220-1BCA-8F4E-8663-E49AB0A77F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41613" y="2073508"/>
                <a:ext cx="360000" cy="36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sp>
            <p:nvSpPr>
              <p:cNvPr id="1407" name="Cube 1406">
                <a:extLst>
                  <a:ext uri="{FF2B5EF4-FFF2-40B4-BE49-F238E27FC236}">
                    <a16:creationId xmlns:a16="http://schemas.microsoft.com/office/drawing/2014/main" id="{72F9A669-1152-6E47-B451-145FF32A66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56136" y="2161321"/>
                <a:ext cx="360000" cy="360000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sp>
            <p:nvSpPr>
              <p:cNvPr id="1408" name="Cube 1407">
                <a:extLst>
                  <a:ext uri="{FF2B5EF4-FFF2-40B4-BE49-F238E27FC236}">
                    <a16:creationId xmlns:a16="http://schemas.microsoft.com/office/drawing/2014/main" id="{02D625DD-207F-1345-A207-F7F95FD811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71130" y="2245718"/>
                <a:ext cx="360000" cy="36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01" name="Elbow Connector 1500">
              <a:extLst>
                <a:ext uri="{FF2B5EF4-FFF2-40B4-BE49-F238E27FC236}">
                  <a16:creationId xmlns:a16="http://schemas.microsoft.com/office/drawing/2014/main" id="{47823A7C-37D0-674B-B161-A9CA3C2FFA63}"/>
                </a:ext>
              </a:extLst>
            </p:cNvPr>
            <p:cNvCxnSpPr>
              <a:cxnSpLocks/>
              <a:endCxn id="1398" idx="3"/>
            </p:cNvCxnSpPr>
            <p:nvPr/>
          </p:nvCxnSpPr>
          <p:spPr>
            <a:xfrm rot="10800000" flipV="1">
              <a:off x="10031724" y="6089397"/>
              <a:ext cx="2198376" cy="617636"/>
            </a:xfrm>
            <a:prstGeom prst="bentConnector3">
              <a:avLst>
                <a:gd name="adj1" fmla="val -260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2" name="Elbow Connector 1501">
              <a:extLst>
                <a:ext uri="{FF2B5EF4-FFF2-40B4-BE49-F238E27FC236}">
                  <a16:creationId xmlns:a16="http://schemas.microsoft.com/office/drawing/2014/main" id="{EE9E21B3-4A67-6146-88BB-76193D348A85}"/>
                </a:ext>
              </a:extLst>
            </p:cNvPr>
            <p:cNvCxnSpPr>
              <a:cxnSpLocks/>
              <a:endCxn id="1398" idx="1"/>
            </p:cNvCxnSpPr>
            <p:nvPr/>
          </p:nvCxnSpPr>
          <p:spPr>
            <a:xfrm>
              <a:off x="6987834" y="6112795"/>
              <a:ext cx="2279040" cy="594238"/>
            </a:xfrm>
            <a:prstGeom prst="bentConnector3">
              <a:avLst>
                <a:gd name="adj1" fmla="val 818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09" name="Group 1508">
              <a:extLst>
                <a:ext uri="{FF2B5EF4-FFF2-40B4-BE49-F238E27FC236}">
                  <a16:creationId xmlns:a16="http://schemas.microsoft.com/office/drawing/2014/main" id="{67879769-0D3E-D144-95D0-2514A625688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032146" y="2820707"/>
              <a:ext cx="241038" cy="432000"/>
              <a:chOff x="1952017" y="5735402"/>
              <a:chExt cx="318346" cy="263321"/>
            </a:xfrm>
          </p:grpSpPr>
          <p:sp>
            <p:nvSpPr>
              <p:cNvPr id="1510" name="Freeform 1509">
                <a:extLst>
                  <a:ext uri="{FF2B5EF4-FFF2-40B4-BE49-F238E27FC236}">
                    <a16:creationId xmlns:a16="http://schemas.microsoft.com/office/drawing/2014/main" id="{AB8100FE-ADE7-FD4B-9823-62C0ABD27DEB}"/>
                  </a:ext>
                </a:extLst>
              </p:cNvPr>
              <p:cNvSpPr/>
              <p:nvPr/>
            </p:nvSpPr>
            <p:spPr>
              <a:xfrm>
                <a:off x="1952017" y="5865441"/>
                <a:ext cx="314528" cy="133282"/>
              </a:xfrm>
              <a:custGeom>
                <a:avLst/>
                <a:gdLst>
                  <a:gd name="connsiteX0" fmla="*/ 0 w 314528"/>
                  <a:gd name="connsiteY0" fmla="*/ 133282 h 133282"/>
                  <a:gd name="connsiteX1" fmla="*/ 129702 w 314528"/>
                  <a:gd name="connsiteY1" fmla="*/ 107342 h 133282"/>
                  <a:gd name="connsiteX2" fmla="*/ 171855 w 314528"/>
                  <a:gd name="connsiteY2" fmla="*/ 16550 h 133282"/>
                  <a:gd name="connsiteX3" fmla="*/ 314528 w 314528"/>
                  <a:gd name="connsiteY3" fmla="*/ 338 h 133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4528" h="133282">
                    <a:moveTo>
                      <a:pt x="0" y="133282"/>
                    </a:moveTo>
                    <a:cubicBezTo>
                      <a:pt x="50530" y="130039"/>
                      <a:pt x="101060" y="126797"/>
                      <a:pt x="129702" y="107342"/>
                    </a:cubicBezTo>
                    <a:cubicBezTo>
                      <a:pt x="158345" y="87887"/>
                      <a:pt x="141051" y="34384"/>
                      <a:pt x="171855" y="16550"/>
                    </a:cubicBezTo>
                    <a:cubicBezTo>
                      <a:pt x="202659" y="-1284"/>
                      <a:pt x="258593" y="-473"/>
                      <a:pt x="314528" y="338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sp>
            <p:nvSpPr>
              <p:cNvPr id="1511" name="Freeform 1510">
                <a:extLst>
                  <a:ext uri="{FF2B5EF4-FFF2-40B4-BE49-F238E27FC236}">
                    <a16:creationId xmlns:a16="http://schemas.microsoft.com/office/drawing/2014/main" id="{97322A4D-ADD6-5442-9697-EDC1596E7F2D}"/>
                  </a:ext>
                </a:extLst>
              </p:cNvPr>
              <p:cNvSpPr/>
              <p:nvPr/>
            </p:nvSpPr>
            <p:spPr>
              <a:xfrm flipV="1">
                <a:off x="1955835" y="5735402"/>
                <a:ext cx="314528" cy="133282"/>
              </a:xfrm>
              <a:custGeom>
                <a:avLst/>
                <a:gdLst>
                  <a:gd name="connsiteX0" fmla="*/ 0 w 314528"/>
                  <a:gd name="connsiteY0" fmla="*/ 133282 h 133282"/>
                  <a:gd name="connsiteX1" fmla="*/ 129702 w 314528"/>
                  <a:gd name="connsiteY1" fmla="*/ 107342 h 133282"/>
                  <a:gd name="connsiteX2" fmla="*/ 171855 w 314528"/>
                  <a:gd name="connsiteY2" fmla="*/ 16550 h 133282"/>
                  <a:gd name="connsiteX3" fmla="*/ 314528 w 314528"/>
                  <a:gd name="connsiteY3" fmla="*/ 338 h 133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4528" h="133282">
                    <a:moveTo>
                      <a:pt x="0" y="133282"/>
                    </a:moveTo>
                    <a:cubicBezTo>
                      <a:pt x="50530" y="130039"/>
                      <a:pt x="101060" y="126797"/>
                      <a:pt x="129702" y="107342"/>
                    </a:cubicBezTo>
                    <a:cubicBezTo>
                      <a:pt x="158345" y="87887"/>
                      <a:pt x="141051" y="34384"/>
                      <a:pt x="171855" y="16550"/>
                    </a:cubicBezTo>
                    <a:cubicBezTo>
                      <a:pt x="202659" y="-1284"/>
                      <a:pt x="258593" y="-473"/>
                      <a:pt x="314528" y="338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12" name="TextBox 1511">
              <a:extLst>
                <a:ext uri="{FF2B5EF4-FFF2-40B4-BE49-F238E27FC236}">
                  <a16:creationId xmlns:a16="http://schemas.microsoft.com/office/drawing/2014/main" id="{1843F0D0-9BC6-BE47-8A08-8992BAAAEF21}"/>
                </a:ext>
              </a:extLst>
            </p:cNvPr>
            <p:cNvSpPr txBox="1"/>
            <p:nvPr/>
          </p:nvSpPr>
          <p:spPr>
            <a:xfrm rot="19777488">
              <a:off x="10898556" y="2152667"/>
              <a:ext cx="822570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TW" i="1" dirty="0">
                  <a:cs typeface="Times New Roman" panose="02020603050405020304" pitchFamily="18" charset="0"/>
                </a:rPr>
                <a:t>concat</a:t>
              </a:r>
            </a:p>
          </p:txBody>
        </p:sp>
        <p:cxnSp>
          <p:nvCxnSpPr>
            <p:cNvPr id="1725" name="Straight Arrow Connector 1724">
              <a:extLst>
                <a:ext uri="{FF2B5EF4-FFF2-40B4-BE49-F238E27FC236}">
                  <a16:creationId xmlns:a16="http://schemas.microsoft.com/office/drawing/2014/main" id="{A09D7410-A8D6-F242-90FF-673CD93353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56994" y="5602696"/>
              <a:ext cx="279663" cy="3712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6" name="Straight Arrow Connector 1725">
              <a:extLst>
                <a:ext uri="{FF2B5EF4-FFF2-40B4-BE49-F238E27FC236}">
                  <a16:creationId xmlns:a16="http://schemas.microsoft.com/office/drawing/2014/main" id="{D48CF2F2-5444-C842-ADEE-2A504B16F881}"/>
                </a:ext>
              </a:extLst>
            </p:cNvPr>
            <p:cNvCxnSpPr>
              <a:cxnSpLocks/>
            </p:cNvCxnSpPr>
            <p:nvPr/>
          </p:nvCxnSpPr>
          <p:spPr>
            <a:xfrm>
              <a:off x="10648656" y="5487236"/>
              <a:ext cx="28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4" name="Straight Arrow Connector 1723">
              <a:extLst>
                <a:ext uri="{FF2B5EF4-FFF2-40B4-BE49-F238E27FC236}">
                  <a16:creationId xmlns:a16="http://schemas.microsoft.com/office/drawing/2014/main" id="{F7181910-4D99-7046-8FE8-C0FBAE874021}"/>
                </a:ext>
              </a:extLst>
            </p:cNvPr>
            <p:cNvCxnSpPr>
              <a:cxnSpLocks/>
            </p:cNvCxnSpPr>
            <p:nvPr/>
          </p:nvCxnSpPr>
          <p:spPr>
            <a:xfrm>
              <a:off x="10659861" y="4923631"/>
              <a:ext cx="282655" cy="4481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66" name="Group 1765">
              <a:extLst>
                <a:ext uri="{FF2B5EF4-FFF2-40B4-BE49-F238E27FC236}">
                  <a16:creationId xmlns:a16="http://schemas.microsoft.com/office/drawing/2014/main" id="{D2C9827F-FA1D-8D46-846E-265178D55F36}"/>
                </a:ext>
              </a:extLst>
            </p:cNvPr>
            <p:cNvGrpSpPr/>
            <p:nvPr/>
          </p:nvGrpSpPr>
          <p:grpSpPr>
            <a:xfrm>
              <a:off x="12765676" y="3431098"/>
              <a:ext cx="643595" cy="351198"/>
              <a:chOff x="3050963" y="5796281"/>
              <a:chExt cx="643595" cy="351198"/>
            </a:xfrm>
          </p:grpSpPr>
          <p:sp>
            <p:nvSpPr>
              <p:cNvPr id="1767" name="Rounded Rectangle 1766">
                <a:extLst>
                  <a:ext uri="{FF2B5EF4-FFF2-40B4-BE49-F238E27FC236}">
                    <a16:creationId xmlns:a16="http://schemas.microsoft.com/office/drawing/2014/main" id="{6EAB0FAB-2280-604B-9EA8-D41AECA16EB3}"/>
                  </a:ext>
                </a:extLst>
              </p:cNvPr>
              <p:cNvSpPr/>
              <p:nvPr/>
            </p:nvSpPr>
            <p:spPr>
              <a:xfrm>
                <a:off x="3050963" y="5796281"/>
                <a:ext cx="643595" cy="35119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8" name="TextBox 1767">
                    <a:extLst>
                      <a:ext uri="{FF2B5EF4-FFF2-40B4-BE49-F238E27FC236}">
                        <a16:creationId xmlns:a16="http://schemas.microsoft.com/office/drawing/2014/main" id="{9150682D-2C86-E94C-952B-941E595D2ACD}"/>
                      </a:ext>
                    </a:extLst>
                  </p:cNvPr>
                  <p:cNvSpPr txBox="1"/>
                  <p:nvPr/>
                </p:nvSpPr>
                <p:spPr>
                  <a:xfrm>
                    <a:off x="3114677" y="5833381"/>
                    <a:ext cx="50065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adv</m:t>
                              </m:r>
                            </m:sub>
                          </m:sSub>
                        </m:oMath>
                      </m:oMathPara>
                    </a14:m>
                    <a:endParaRPr lang="en-TW" dirty="0"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68" name="TextBox 1767">
                    <a:extLst>
                      <a:ext uri="{FF2B5EF4-FFF2-40B4-BE49-F238E27FC236}">
                        <a16:creationId xmlns:a16="http://schemas.microsoft.com/office/drawing/2014/main" id="{9150682D-2C86-E94C-952B-941E595D2A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4677" y="5833381"/>
                    <a:ext cx="500650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0256" r="-5128" b="-19048"/>
                    </a:stretch>
                  </a:blipFill>
                </p:spPr>
                <p:txBody>
                  <a:bodyPr/>
                  <a:lstStyle/>
                  <a:p>
                    <a:r>
                      <a:rPr lang="en-TW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2DF4ABD-3BB3-D643-B8E0-262A9D1EC88B}"/>
                </a:ext>
              </a:extLst>
            </p:cNvPr>
            <p:cNvGrpSpPr/>
            <p:nvPr/>
          </p:nvGrpSpPr>
          <p:grpSpPr>
            <a:xfrm>
              <a:off x="4322895" y="5388985"/>
              <a:ext cx="426643" cy="298691"/>
              <a:chOff x="4322895" y="5388985"/>
              <a:chExt cx="426643" cy="298691"/>
            </a:xfrm>
          </p:grpSpPr>
          <p:cxnSp>
            <p:nvCxnSpPr>
              <p:cNvPr id="862" name="Straight Arrow Connector 861">
                <a:extLst>
                  <a:ext uri="{FF2B5EF4-FFF2-40B4-BE49-F238E27FC236}">
                    <a16:creationId xmlns:a16="http://schemas.microsoft.com/office/drawing/2014/main" id="{41BDBB94-2BD9-7E4A-9F86-93B386ABA8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7577" y="5472798"/>
                <a:ext cx="421961" cy="5796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>
                <a:extLst>
                  <a:ext uri="{FF2B5EF4-FFF2-40B4-BE49-F238E27FC236}">
                    <a16:creationId xmlns:a16="http://schemas.microsoft.com/office/drawing/2014/main" id="{9BCD9144-D1B2-524C-B25B-878B3A7177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321" y="5388985"/>
                <a:ext cx="156513" cy="28487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5" name="Straight Arrow Connector 854">
                <a:extLst>
                  <a:ext uri="{FF2B5EF4-FFF2-40B4-BE49-F238E27FC236}">
                    <a16:creationId xmlns:a16="http://schemas.microsoft.com/office/drawing/2014/main" id="{36D0FE44-7EC8-AA4E-95EE-26431F85C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1590" y="5617824"/>
                <a:ext cx="178958" cy="0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0" name="Straight Arrow Connector 859">
                <a:extLst>
                  <a:ext uri="{FF2B5EF4-FFF2-40B4-BE49-F238E27FC236}">
                    <a16:creationId xmlns:a16="http://schemas.microsoft.com/office/drawing/2014/main" id="{4D8ABA3B-FE95-E14C-8A43-A36BAEB3B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2895" y="5628693"/>
                <a:ext cx="425660" cy="5898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78" name="TextBox 1777">
              <a:extLst>
                <a:ext uri="{FF2B5EF4-FFF2-40B4-BE49-F238E27FC236}">
                  <a16:creationId xmlns:a16="http://schemas.microsoft.com/office/drawing/2014/main" id="{E52A781A-8626-3241-A1D0-6A77618A98C7}"/>
                </a:ext>
              </a:extLst>
            </p:cNvPr>
            <p:cNvSpPr txBox="1"/>
            <p:nvPr/>
          </p:nvSpPr>
          <p:spPr>
            <a:xfrm>
              <a:off x="13034337" y="2611274"/>
              <a:ext cx="49885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TW" dirty="0">
                  <a:cs typeface="Times New Roman" panose="02020603050405020304" pitchFamily="18" charset="0"/>
                </a:rPr>
                <a:t>a</a:t>
              </a:r>
              <a:r>
                <a:rPr lang="en-TW" i="1" baseline="30000" dirty="0">
                  <a:cs typeface="Times New Roman" panose="02020603050405020304" pitchFamily="18" charset="0"/>
                </a:rPr>
                <a:t>(i,j)</a:t>
              </a:r>
              <a:endParaRPr lang="en-TW" i="1" dirty="0">
                <a:cs typeface="Times New Roman" panose="02020603050405020304" pitchFamily="18" charset="0"/>
              </a:endParaRPr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A593B5B2-F601-4240-B533-A4DFE1533F02}"/>
                </a:ext>
              </a:extLst>
            </p:cNvPr>
            <p:cNvGrpSpPr/>
            <p:nvPr/>
          </p:nvGrpSpPr>
          <p:grpSpPr>
            <a:xfrm>
              <a:off x="12765676" y="2004731"/>
              <a:ext cx="643595" cy="564121"/>
              <a:chOff x="12605739" y="36445"/>
              <a:chExt cx="643595" cy="564121"/>
            </a:xfrm>
          </p:grpSpPr>
          <p:grpSp>
            <p:nvGrpSpPr>
              <p:cNvPr id="1769" name="Group 1768">
                <a:extLst>
                  <a:ext uri="{FF2B5EF4-FFF2-40B4-BE49-F238E27FC236}">
                    <a16:creationId xmlns:a16="http://schemas.microsoft.com/office/drawing/2014/main" id="{194BAD9B-2188-474F-B681-41F0F539830B}"/>
                  </a:ext>
                </a:extLst>
              </p:cNvPr>
              <p:cNvGrpSpPr/>
              <p:nvPr/>
            </p:nvGrpSpPr>
            <p:grpSpPr>
              <a:xfrm>
                <a:off x="12605739" y="36445"/>
                <a:ext cx="643595" cy="351198"/>
                <a:chOff x="3050963" y="5796281"/>
                <a:chExt cx="643595" cy="351198"/>
              </a:xfrm>
            </p:grpSpPr>
            <p:sp>
              <p:nvSpPr>
                <p:cNvPr id="1770" name="Rounded Rectangle 1769">
                  <a:extLst>
                    <a:ext uri="{FF2B5EF4-FFF2-40B4-BE49-F238E27FC236}">
                      <a16:creationId xmlns:a16="http://schemas.microsoft.com/office/drawing/2014/main" id="{C5EE7637-084A-D348-9833-AAFBF1173F82}"/>
                    </a:ext>
                  </a:extLst>
                </p:cNvPr>
                <p:cNvSpPr/>
                <p:nvPr/>
              </p:nvSpPr>
              <p:spPr>
                <a:xfrm>
                  <a:off x="3050963" y="5796281"/>
                  <a:ext cx="643595" cy="351198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dirty="0"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71" name="TextBox 1770">
                      <a:extLst>
                        <a:ext uri="{FF2B5EF4-FFF2-40B4-BE49-F238E27FC236}">
                          <a16:creationId xmlns:a16="http://schemas.microsoft.com/office/drawing/2014/main" id="{749DFD79-D1E2-4548-88AC-BC6EAB2E95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66047" y="5833381"/>
                      <a:ext cx="38202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ℒ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ac</m:t>
                                </m:r>
                              </m:sub>
                            </m:sSub>
                          </m:oMath>
                        </m:oMathPara>
                      </a14:m>
                      <a:endParaRPr lang="en-TW" dirty="0"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71" name="TextBox 1770">
                      <a:extLst>
                        <a:ext uri="{FF2B5EF4-FFF2-40B4-BE49-F238E27FC236}">
                          <a16:creationId xmlns:a16="http://schemas.microsoft.com/office/drawing/2014/main" id="{749DFD79-D1E2-4548-88AC-BC6EAB2E954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6047" y="5833381"/>
                      <a:ext cx="382028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6667" b="-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TW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779" name="Straight Arrow Connector 1778">
                <a:extLst>
                  <a:ext uri="{FF2B5EF4-FFF2-40B4-BE49-F238E27FC236}">
                    <a16:creationId xmlns:a16="http://schemas.microsoft.com/office/drawing/2014/main" id="{F8C43085-75D8-3542-8F5B-EF5E7DD4E9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927536" y="384566"/>
                <a:ext cx="2230" cy="21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9" name="Group 1078">
              <a:extLst>
                <a:ext uri="{FF2B5EF4-FFF2-40B4-BE49-F238E27FC236}">
                  <a16:creationId xmlns:a16="http://schemas.microsoft.com/office/drawing/2014/main" id="{167071D0-BB24-6A4D-AD5B-EF40CD9B9119}"/>
                </a:ext>
              </a:extLst>
            </p:cNvPr>
            <p:cNvGrpSpPr/>
            <p:nvPr/>
          </p:nvGrpSpPr>
          <p:grpSpPr>
            <a:xfrm>
              <a:off x="4576947" y="5116207"/>
              <a:ext cx="727358" cy="908526"/>
              <a:chOff x="2779983" y="2650706"/>
              <a:chExt cx="727358" cy="908526"/>
            </a:xfrm>
          </p:grpSpPr>
          <p:grpSp>
            <p:nvGrpSpPr>
              <p:cNvPr id="1080" name="Group 1079">
                <a:extLst>
                  <a:ext uri="{FF2B5EF4-FFF2-40B4-BE49-F238E27FC236}">
                    <a16:creationId xmlns:a16="http://schemas.microsoft.com/office/drawing/2014/main" id="{68E74638-23B2-C14D-ADAD-998C0F3C669A}"/>
                  </a:ext>
                </a:extLst>
              </p:cNvPr>
              <p:cNvGrpSpPr/>
              <p:nvPr/>
            </p:nvGrpSpPr>
            <p:grpSpPr>
              <a:xfrm>
                <a:off x="2824617" y="2714805"/>
                <a:ext cx="651908" cy="842387"/>
                <a:chOff x="3117294" y="1114202"/>
                <a:chExt cx="651908" cy="842387"/>
              </a:xfrm>
            </p:grpSpPr>
            <p:sp>
              <p:nvSpPr>
                <p:cNvPr id="1096" name="Triangle 1095">
                  <a:extLst>
                    <a:ext uri="{FF2B5EF4-FFF2-40B4-BE49-F238E27FC236}">
                      <a16:creationId xmlns:a16="http://schemas.microsoft.com/office/drawing/2014/main" id="{30D23B4E-FA29-A249-A00C-A449D6ABC729}"/>
                    </a:ext>
                  </a:extLst>
                </p:cNvPr>
                <p:cNvSpPr/>
                <p:nvPr/>
              </p:nvSpPr>
              <p:spPr>
                <a:xfrm rot="19555759" flipV="1">
                  <a:off x="3153350" y="1192907"/>
                  <a:ext cx="146331" cy="88083"/>
                </a:xfrm>
                <a:prstGeom prst="triangle">
                  <a:avLst>
                    <a:gd name="adj" fmla="val 6611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  <p:sp>
              <p:nvSpPr>
                <p:cNvPr id="1097" name="Rectangle 1096">
                  <a:extLst>
                    <a:ext uri="{FF2B5EF4-FFF2-40B4-BE49-F238E27FC236}">
                      <a16:creationId xmlns:a16="http://schemas.microsoft.com/office/drawing/2014/main" id="{6B94FDE7-6C83-F44F-8711-7647ED02A4B4}"/>
                    </a:ext>
                  </a:extLst>
                </p:cNvPr>
                <p:cNvSpPr/>
                <p:nvPr/>
              </p:nvSpPr>
              <p:spPr>
                <a:xfrm>
                  <a:off x="3117294" y="1260369"/>
                  <a:ext cx="619028" cy="51330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  <p:sp>
              <p:nvSpPr>
                <p:cNvPr id="1098" name="Parallelogram 1097">
                  <a:extLst>
                    <a:ext uri="{FF2B5EF4-FFF2-40B4-BE49-F238E27FC236}">
                      <a16:creationId xmlns:a16="http://schemas.microsoft.com/office/drawing/2014/main" id="{B10EA3AE-E942-3A40-BBFF-0B796AE7BD1F}"/>
                    </a:ext>
                  </a:extLst>
                </p:cNvPr>
                <p:cNvSpPr/>
                <p:nvPr/>
              </p:nvSpPr>
              <p:spPr>
                <a:xfrm rot="9961724" flipH="1" flipV="1">
                  <a:off x="3221654" y="1114202"/>
                  <a:ext cx="547548" cy="313144"/>
                </a:xfrm>
                <a:prstGeom prst="parallelogram">
                  <a:avLst>
                    <a:gd name="adj" fmla="val 2368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  <p:sp>
              <p:nvSpPr>
                <p:cNvPr id="1099" name="Parallelogram 1098">
                  <a:extLst>
                    <a:ext uri="{FF2B5EF4-FFF2-40B4-BE49-F238E27FC236}">
                      <a16:creationId xmlns:a16="http://schemas.microsoft.com/office/drawing/2014/main" id="{737F339E-89BA-FC4C-BD60-FF8F59353807}"/>
                    </a:ext>
                  </a:extLst>
                </p:cNvPr>
                <p:cNvSpPr/>
                <p:nvPr/>
              </p:nvSpPr>
              <p:spPr>
                <a:xfrm rot="1860210">
                  <a:off x="3176653" y="1643445"/>
                  <a:ext cx="547548" cy="313144"/>
                </a:xfrm>
                <a:prstGeom prst="parallelogram">
                  <a:avLst>
                    <a:gd name="adj" fmla="val 6166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</p:grpSp>
          <p:grpSp>
            <p:nvGrpSpPr>
              <p:cNvPr id="1081" name="Group 1080">
                <a:extLst>
                  <a:ext uri="{FF2B5EF4-FFF2-40B4-BE49-F238E27FC236}">
                    <a16:creationId xmlns:a16="http://schemas.microsoft.com/office/drawing/2014/main" id="{BF1A0651-DBEC-B043-A5C3-612A20BE9688}"/>
                  </a:ext>
                </a:extLst>
              </p:cNvPr>
              <p:cNvGrpSpPr/>
              <p:nvPr/>
            </p:nvGrpSpPr>
            <p:grpSpPr>
              <a:xfrm>
                <a:off x="2779983" y="2650706"/>
                <a:ext cx="727358" cy="908526"/>
                <a:chOff x="4270479" y="3540834"/>
                <a:chExt cx="497527" cy="632078"/>
              </a:xfrm>
            </p:grpSpPr>
            <p:grpSp>
              <p:nvGrpSpPr>
                <p:cNvPr id="1082" name="Group 1081">
                  <a:extLst>
                    <a:ext uri="{FF2B5EF4-FFF2-40B4-BE49-F238E27FC236}">
                      <a16:creationId xmlns:a16="http://schemas.microsoft.com/office/drawing/2014/main" id="{2B8F69C6-41FA-844D-9579-D2D1112F9ACD}"/>
                    </a:ext>
                  </a:extLst>
                </p:cNvPr>
                <p:cNvGrpSpPr/>
                <p:nvPr/>
              </p:nvGrpSpPr>
              <p:grpSpPr>
                <a:xfrm>
                  <a:off x="4270479" y="3540834"/>
                  <a:ext cx="497527" cy="632078"/>
                  <a:chOff x="3935800" y="7778210"/>
                  <a:chExt cx="753501" cy="632078"/>
                </a:xfrm>
              </p:grpSpPr>
              <p:grpSp>
                <p:nvGrpSpPr>
                  <p:cNvPr id="1084" name="Group 1083">
                    <a:extLst>
                      <a:ext uri="{FF2B5EF4-FFF2-40B4-BE49-F238E27FC236}">
                        <a16:creationId xmlns:a16="http://schemas.microsoft.com/office/drawing/2014/main" id="{49F7085F-8D37-C646-AF3F-B287E1B1BD65}"/>
                      </a:ext>
                    </a:extLst>
                  </p:cNvPr>
                  <p:cNvGrpSpPr/>
                  <p:nvPr/>
                </p:nvGrpSpPr>
                <p:grpSpPr>
                  <a:xfrm>
                    <a:off x="4328496" y="7778210"/>
                    <a:ext cx="360805" cy="632078"/>
                    <a:chOff x="3207200" y="7426849"/>
                    <a:chExt cx="360805" cy="931333"/>
                  </a:xfrm>
                </p:grpSpPr>
                <p:cxnSp>
                  <p:nvCxnSpPr>
                    <p:cNvPr id="1092" name="Straight Connector 1091">
                      <a:extLst>
                        <a:ext uri="{FF2B5EF4-FFF2-40B4-BE49-F238E27FC236}">
                          <a16:creationId xmlns:a16="http://schemas.microsoft.com/office/drawing/2014/main" id="{4AAE396C-B9A6-CC49-B215-BD9725466F6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517930" y="7426849"/>
                      <a:ext cx="0" cy="79566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3" name="Straight Connector 1092">
                      <a:extLst>
                        <a:ext uri="{FF2B5EF4-FFF2-40B4-BE49-F238E27FC236}">
                          <a16:creationId xmlns:a16="http://schemas.microsoft.com/office/drawing/2014/main" id="{BCAA2691-6927-2847-B034-18801A64BD6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245853" y="7562527"/>
                      <a:ext cx="0" cy="79565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94" name="Parallelogram 1093">
                      <a:extLst>
                        <a:ext uri="{FF2B5EF4-FFF2-40B4-BE49-F238E27FC236}">
                          <a16:creationId xmlns:a16="http://schemas.microsoft.com/office/drawing/2014/main" id="{58CA9A16-9DDF-3D47-9AFA-185E16237B3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 rot="19862855">
                      <a:off x="3207200" y="8290291"/>
                      <a:ext cx="359999" cy="25200"/>
                    </a:xfrm>
                    <a:prstGeom prst="parallelogram">
                      <a:avLst>
                        <a:gd name="adj" fmla="val 56458"/>
                      </a:avLst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TW"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95" name="Parallelogram 1094">
                      <a:extLst>
                        <a:ext uri="{FF2B5EF4-FFF2-40B4-BE49-F238E27FC236}">
                          <a16:creationId xmlns:a16="http://schemas.microsoft.com/office/drawing/2014/main" id="{B72B7C91-844D-9149-B170-1EC75E2AA70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 rot="19862855">
                      <a:off x="3208006" y="7492377"/>
                      <a:ext cx="359999" cy="25200"/>
                    </a:xfrm>
                    <a:prstGeom prst="parallelogram">
                      <a:avLst>
                        <a:gd name="adj" fmla="val 56458"/>
                      </a:avLst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TW"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cxnSp>
                <p:nvCxnSpPr>
                  <p:cNvPr id="1085" name="Straight Connector 1084">
                    <a:extLst>
                      <a:ext uri="{FF2B5EF4-FFF2-40B4-BE49-F238E27FC236}">
                        <a16:creationId xmlns:a16="http://schemas.microsoft.com/office/drawing/2014/main" id="{EBC03D9F-F3E7-B646-B297-EE6BB2C703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73553" y="7914960"/>
                    <a:ext cx="0" cy="378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86" name="Parallelogram 1085">
                    <a:extLst>
                      <a:ext uri="{FF2B5EF4-FFF2-40B4-BE49-F238E27FC236}">
                        <a16:creationId xmlns:a16="http://schemas.microsoft.com/office/drawing/2014/main" id="{C04025A7-462D-9C4B-A6A9-8AD4A8FDD8D6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9862855">
                    <a:off x="3937736" y="7874023"/>
                    <a:ext cx="215091" cy="18000"/>
                  </a:xfrm>
                  <a:prstGeom prst="parallelogram">
                    <a:avLst>
                      <a:gd name="adj" fmla="val 56458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87" name="Parallelogram 1086">
                    <a:extLst>
                      <a:ext uri="{FF2B5EF4-FFF2-40B4-BE49-F238E27FC236}">
                        <a16:creationId xmlns:a16="http://schemas.microsoft.com/office/drawing/2014/main" id="{D8ABC496-4305-804E-9F94-190984765881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2518421" flipV="1">
                    <a:off x="3935800" y="8348865"/>
                    <a:ext cx="432000" cy="10800"/>
                  </a:xfrm>
                  <a:prstGeom prst="parallelogram">
                    <a:avLst>
                      <a:gd name="adj" fmla="val 56458"/>
                    </a:avLst>
                  </a:prstGeom>
                  <a:solidFill>
                    <a:schemeClr val="tx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88" name="Parallelogram 1087">
                    <a:extLst>
                      <a:ext uri="{FF2B5EF4-FFF2-40B4-BE49-F238E27FC236}">
                        <a16:creationId xmlns:a16="http://schemas.microsoft.com/office/drawing/2014/main" id="{1AAFD8B8-6DA5-C64A-A3D4-731FD0796536}"/>
                      </a:ext>
                    </a:extLst>
                  </p:cNvPr>
                  <p:cNvSpPr/>
                  <p:nvPr/>
                </p:nvSpPr>
                <p:spPr>
                  <a:xfrm rot="21025565">
                    <a:off x="3955711" y="7900309"/>
                    <a:ext cx="414000" cy="25200"/>
                  </a:xfrm>
                  <a:prstGeom prst="parallelogram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89" name="Parallelogram 1088">
                    <a:extLst>
                      <a:ext uri="{FF2B5EF4-FFF2-40B4-BE49-F238E27FC236}">
                        <a16:creationId xmlns:a16="http://schemas.microsoft.com/office/drawing/2014/main" id="{42A2EFE6-512C-9948-B16A-F79062198676}"/>
                      </a:ext>
                    </a:extLst>
                  </p:cNvPr>
                  <p:cNvSpPr/>
                  <p:nvPr/>
                </p:nvSpPr>
                <p:spPr>
                  <a:xfrm rot="20756552">
                    <a:off x="4127997" y="7796945"/>
                    <a:ext cx="540000" cy="18000"/>
                  </a:xfrm>
                  <a:prstGeom prst="parallelogram">
                    <a:avLst>
                      <a:gd name="adj" fmla="val 35857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083" name="TextBox 1082">
                  <a:extLst>
                    <a:ext uri="{FF2B5EF4-FFF2-40B4-BE49-F238E27FC236}">
                      <a16:creationId xmlns:a16="http://schemas.microsoft.com/office/drawing/2014/main" id="{7099A13E-909D-584E-9829-E6FDA4F04189}"/>
                    </a:ext>
                  </a:extLst>
                </p:cNvPr>
                <p:cNvSpPr txBox="1"/>
                <p:nvPr/>
              </p:nvSpPr>
              <p:spPr>
                <a:xfrm rot="16200000">
                  <a:off x="4143667" y="3755214"/>
                  <a:ext cx="528925" cy="25263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TW" dirty="0">
                      <a:cs typeface="Times New Roman" panose="02020603050405020304" pitchFamily="18" charset="0"/>
                    </a:rPr>
                    <a:t>Syn</a:t>
                  </a:r>
                  <a:endParaRPr lang="en-TW" sz="1400" dirty="0"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780" name="Group 1779">
              <a:extLst>
                <a:ext uri="{FF2B5EF4-FFF2-40B4-BE49-F238E27FC236}">
                  <a16:creationId xmlns:a16="http://schemas.microsoft.com/office/drawing/2014/main" id="{3E09697C-9A79-874F-BE27-943B4B572F6C}"/>
                </a:ext>
              </a:extLst>
            </p:cNvPr>
            <p:cNvGrpSpPr/>
            <p:nvPr/>
          </p:nvGrpSpPr>
          <p:grpSpPr>
            <a:xfrm>
              <a:off x="12652338" y="2933070"/>
              <a:ext cx="870271" cy="307777"/>
              <a:chOff x="3556013" y="5565279"/>
              <a:chExt cx="870271" cy="307777"/>
            </a:xfrm>
          </p:grpSpPr>
          <p:sp>
            <p:nvSpPr>
              <p:cNvPr id="1781" name="Rectangle 1780">
                <a:extLst>
                  <a:ext uri="{FF2B5EF4-FFF2-40B4-BE49-F238E27FC236}">
                    <a16:creationId xmlns:a16="http://schemas.microsoft.com/office/drawing/2014/main" id="{444D7F6F-2D56-974A-A804-C95E85F98F72}"/>
                  </a:ext>
                </a:extLst>
              </p:cNvPr>
              <p:cNvSpPr/>
              <p:nvPr/>
            </p:nvSpPr>
            <p:spPr>
              <a:xfrm>
                <a:off x="3619940" y="5601426"/>
                <a:ext cx="742418" cy="2306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sp>
            <p:nvSpPr>
              <p:cNvPr id="1782" name="TextBox 1781">
                <a:extLst>
                  <a:ext uri="{FF2B5EF4-FFF2-40B4-BE49-F238E27FC236}">
                    <a16:creationId xmlns:a16="http://schemas.microsoft.com/office/drawing/2014/main" id="{560E2504-631C-BD44-B657-540485FCCF22}"/>
                  </a:ext>
                </a:extLst>
              </p:cNvPr>
              <p:cNvSpPr txBox="1"/>
              <p:nvPr/>
            </p:nvSpPr>
            <p:spPr>
              <a:xfrm>
                <a:off x="3556013" y="5565279"/>
                <a:ext cx="87027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TW" sz="1400" dirty="0">
                    <a:cs typeface="Times New Roman" panose="02020603050405020304" pitchFamily="18" charset="0"/>
                  </a:rPr>
                  <a:t>real, fake</a:t>
                </a:r>
              </a:p>
            </p:txBody>
          </p:sp>
        </p:grpSp>
        <p:cxnSp>
          <p:nvCxnSpPr>
            <p:cNvPr id="1783" name="Straight Arrow Connector 1782">
              <a:extLst>
                <a:ext uri="{FF2B5EF4-FFF2-40B4-BE49-F238E27FC236}">
                  <a16:creationId xmlns:a16="http://schemas.microsoft.com/office/drawing/2014/main" id="{1CFC6C8E-DE90-534B-AF54-B9C932667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87472" y="3200379"/>
              <a:ext cx="0" cy="22055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6A2C791-38C2-C046-A597-24F3F3FE376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265099" y="3642725"/>
              <a:ext cx="262702" cy="432000"/>
              <a:chOff x="6951262" y="1599329"/>
              <a:chExt cx="207338" cy="340957"/>
            </a:xfrm>
          </p:grpSpPr>
          <p:sp>
            <p:nvSpPr>
              <p:cNvPr id="1802" name="Cube 1801">
                <a:extLst>
                  <a:ext uri="{FF2B5EF4-FFF2-40B4-BE49-F238E27FC236}">
                    <a16:creationId xmlns:a16="http://schemas.microsoft.com/office/drawing/2014/main" id="{EFAFDD46-61D6-2B4D-825D-6B9D5B8D3D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12608" y="1737063"/>
                <a:ext cx="145992" cy="145993"/>
              </a:xfrm>
              <a:prstGeom prst="cub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sp>
            <p:nvSpPr>
              <p:cNvPr id="1801" name="Cube 1800">
                <a:extLst>
                  <a:ext uri="{FF2B5EF4-FFF2-40B4-BE49-F238E27FC236}">
                    <a16:creationId xmlns:a16="http://schemas.microsoft.com/office/drawing/2014/main" id="{6519FA41-3D3C-A749-A0C2-499029F815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11250" y="1599329"/>
                <a:ext cx="145992" cy="145993"/>
              </a:xfrm>
              <a:prstGeom prst="cub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sp>
            <p:nvSpPr>
              <p:cNvPr id="1800" name="Cube 1799">
                <a:extLst>
                  <a:ext uri="{FF2B5EF4-FFF2-40B4-BE49-F238E27FC236}">
                    <a16:creationId xmlns:a16="http://schemas.microsoft.com/office/drawing/2014/main" id="{ACAC3F33-54F0-F64F-AE17-350449499C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52618" y="1794293"/>
                <a:ext cx="145992" cy="145993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sp>
            <p:nvSpPr>
              <p:cNvPr id="1799" name="Cube 1798">
                <a:extLst>
                  <a:ext uri="{FF2B5EF4-FFF2-40B4-BE49-F238E27FC236}">
                    <a16:creationId xmlns:a16="http://schemas.microsoft.com/office/drawing/2014/main" id="{B5C2EBE0-09FB-2F47-AC68-34678036FB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51262" y="1655274"/>
                <a:ext cx="145992" cy="145993"/>
              </a:xfrm>
              <a:prstGeom prst="cub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03" name="TextBox 1802">
              <a:extLst>
                <a:ext uri="{FF2B5EF4-FFF2-40B4-BE49-F238E27FC236}">
                  <a16:creationId xmlns:a16="http://schemas.microsoft.com/office/drawing/2014/main" id="{C6019DA5-BF13-FF4A-91B4-BF55C11C7635}"/>
                </a:ext>
              </a:extLst>
            </p:cNvPr>
            <p:cNvSpPr txBox="1"/>
            <p:nvPr/>
          </p:nvSpPr>
          <p:spPr>
            <a:xfrm>
              <a:off x="6689722" y="3231103"/>
              <a:ext cx="24469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TW" dirty="0">
                  <a:cs typeface="Times New Roman" panose="02020603050405020304" pitchFamily="18" charset="0"/>
                </a:rPr>
                <a:t>y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52304D4-EC4E-534D-80C9-36F909F3EEB8}"/>
                </a:ext>
              </a:extLst>
            </p:cNvPr>
            <p:cNvGrpSpPr/>
            <p:nvPr/>
          </p:nvGrpSpPr>
          <p:grpSpPr>
            <a:xfrm>
              <a:off x="12959178" y="2522775"/>
              <a:ext cx="256588" cy="256815"/>
              <a:chOff x="11605624" y="496304"/>
              <a:chExt cx="256588" cy="256815"/>
            </a:xfrm>
          </p:grpSpPr>
          <p:sp>
            <p:nvSpPr>
              <p:cNvPr id="1814" name="Cube 1813">
                <a:extLst>
                  <a:ext uri="{FF2B5EF4-FFF2-40B4-BE49-F238E27FC236}">
                    <a16:creationId xmlns:a16="http://schemas.microsoft.com/office/drawing/2014/main" id="{B2AA09D9-133D-6044-A511-8E4F0D9B26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16220" y="496304"/>
                <a:ext cx="145992" cy="145993"/>
              </a:xfrm>
              <a:prstGeom prst="cub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sp>
            <p:nvSpPr>
              <p:cNvPr id="1813" name="Cube 1812">
                <a:extLst>
                  <a:ext uri="{FF2B5EF4-FFF2-40B4-BE49-F238E27FC236}">
                    <a16:creationId xmlns:a16="http://schemas.microsoft.com/office/drawing/2014/main" id="{103949C6-A622-704C-873F-4B685E3F11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682417" y="534416"/>
                <a:ext cx="145992" cy="145993"/>
              </a:xfrm>
              <a:prstGeom prst="cub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sp>
            <p:nvSpPr>
              <p:cNvPr id="1812" name="Cube 1811">
                <a:extLst>
                  <a:ext uri="{FF2B5EF4-FFF2-40B4-BE49-F238E27FC236}">
                    <a16:creationId xmlns:a16="http://schemas.microsoft.com/office/drawing/2014/main" id="{EA5DF85D-1FF8-C94B-911A-78EE3503DB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643947" y="570689"/>
                <a:ext cx="145992" cy="145993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sp>
            <p:nvSpPr>
              <p:cNvPr id="1811" name="Cube 1810">
                <a:extLst>
                  <a:ext uri="{FF2B5EF4-FFF2-40B4-BE49-F238E27FC236}">
                    <a16:creationId xmlns:a16="http://schemas.microsoft.com/office/drawing/2014/main" id="{EFAE5A5C-8908-4740-BFA0-7F9199D5F4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605624" y="607126"/>
                <a:ext cx="145992" cy="145993"/>
              </a:xfrm>
              <a:prstGeom prst="cub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977B7A6-EFD7-324A-8DE2-25F4B5A7B143}"/>
                </a:ext>
              </a:extLst>
            </p:cNvPr>
            <p:cNvSpPr txBox="1"/>
            <p:nvPr/>
          </p:nvSpPr>
          <p:spPr>
            <a:xfrm rot="19696091">
              <a:off x="3956645" y="5883112"/>
              <a:ext cx="86928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TW" dirty="0">
                  <a:cs typeface="Times New Roman" panose="02020603050405020304" pitchFamily="18" charset="0"/>
                </a:rPr>
                <a:t>Coord.</a:t>
              </a:r>
            </a:p>
          </p:txBody>
        </p:sp>
        <p:sp>
          <p:nvSpPr>
            <p:cNvPr id="897" name="Right Brace 896">
              <a:extLst>
                <a:ext uri="{FF2B5EF4-FFF2-40B4-BE49-F238E27FC236}">
                  <a16:creationId xmlns:a16="http://schemas.microsoft.com/office/drawing/2014/main" id="{667AAE4A-4127-2145-BA00-837C90011E6F}"/>
                </a:ext>
              </a:extLst>
            </p:cNvPr>
            <p:cNvSpPr/>
            <p:nvPr/>
          </p:nvSpPr>
          <p:spPr>
            <a:xfrm rot="16200000">
              <a:off x="6020499" y="4412208"/>
              <a:ext cx="157956" cy="769679"/>
            </a:xfrm>
            <a:prstGeom prst="rightBrace">
              <a:avLst>
                <a:gd name="adj1" fmla="val 50268"/>
                <a:gd name="adj2" fmla="val 50000"/>
              </a:avLst>
            </a:prstGeom>
            <a:ln w="381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TW">
                <a:cs typeface="Times New Roman" panose="02020603050405020304" pitchFamily="18" charset="0"/>
              </a:endParaRP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73179F0-5A72-8448-80C3-C78810901275}"/>
                </a:ext>
              </a:extLst>
            </p:cNvPr>
            <p:cNvGrpSpPr/>
            <p:nvPr/>
          </p:nvGrpSpPr>
          <p:grpSpPr>
            <a:xfrm>
              <a:off x="1280729" y="6050489"/>
              <a:ext cx="1788591" cy="523220"/>
              <a:chOff x="1101340" y="5986989"/>
              <a:chExt cx="1788591" cy="5232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13725F5B-A778-924D-A237-F2D42618558D}"/>
                      </a:ext>
                    </a:extLst>
                  </p14:cNvPr>
                  <p14:cNvContentPartPr/>
                  <p14:nvPr/>
                </p14:nvContentPartPr>
                <p14:xfrm>
                  <a:off x="1101340" y="6108821"/>
                  <a:ext cx="420196" cy="302266"/>
                </p14:xfrm>
              </p:contentPart>
            </mc:Choice>
            <mc:Fallback xmlns="">
              <p:pic>
                <p:nvPicPr>
                  <p:cNvPr id="75" name="Ink 74">
                    <a:extLst>
                      <a:ext uri="{FF2B5EF4-FFF2-40B4-BE49-F238E27FC236}">
                        <a16:creationId xmlns:a16="http://schemas.microsoft.com/office/drawing/2014/main" id="{13725F5B-A778-924D-A237-F2D42618558D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1092323" y="6099814"/>
                    <a:ext cx="437869" cy="319919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578" name="TextBox 577">
                <a:extLst>
                  <a:ext uri="{FF2B5EF4-FFF2-40B4-BE49-F238E27FC236}">
                    <a16:creationId xmlns:a16="http://schemas.microsoft.com/office/drawing/2014/main" id="{1E878A7B-FD92-BF4D-8A16-7BFDE36F3316}"/>
                  </a:ext>
                </a:extLst>
              </p:cNvPr>
              <p:cNvSpPr txBox="1"/>
              <p:nvPr/>
            </p:nvSpPr>
            <p:spPr>
              <a:xfrm>
                <a:off x="1477611" y="5986989"/>
                <a:ext cx="1412320" cy="523220"/>
              </a:xfrm>
              <a:prstGeom prst="rect">
                <a:avLst/>
              </a:prstGeom>
              <a:noFill/>
              <a:ln>
                <a:noFill/>
                <a:round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637999"/>
                          <a:gd name="connsiteY0" fmla="*/ 0 h 276999"/>
                          <a:gd name="connsiteX1" fmla="*/ 637999 w 637999"/>
                          <a:gd name="connsiteY1" fmla="*/ 0 h 276999"/>
                          <a:gd name="connsiteX2" fmla="*/ 637999 w 637999"/>
                          <a:gd name="connsiteY2" fmla="*/ 276999 h 276999"/>
                          <a:gd name="connsiteX3" fmla="*/ 0 w 637999"/>
                          <a:gd name="connsiteY3" fmla="*/ 276999 h 276999"/>
                          <a:gd name="connsiteX4" fmla="*/ 0 w 637999"/>
                          <a:gd name="connsiteY4" fmla="*/ 0 h 2769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637999" h="276999" extrusionOk="0">
                            <a:moveTo>
                              <a:pt x="0" y="0"/>
                            </a:moveTo>
                            <a:cubicBezTo>
                              <a:pt x="110857" y="-43419"/>
                              <a:pt x="555910" y="-34151"/>
                              <a:pt x="637999" y="0"/>
                            </a:cubicBezTo>
                            <a:cubicBezTo>
                              <a:pt x="640125" y="41565"/>
                              <a:pt x="627629" y="194310"/>
                              <a:pt x="637999" y="276999"/>
                            </a:cubicBezTo>
                            <a:cubicBezTo>
                              <a:pt x="320026" y="318980"/>
                              <a:pt x="292160" y="314870"/>
                              <a:pt x="0" y="276999"/>
                            </a:cubicBezTo>
                            <a:cubicBezTo>
                              <a:pt x="-5118" y="209672"/>
                              <a:pt x="24037" y="12609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TW" sz="1400" b="1" i="1" dirty="0">
                    <a:solidFill>
                      <a:srgbClr val="00B0F0"/>
                    </a:solidFill>
                    <a:cs typeface="Times New Roman" panose="02020603050405020304" pitchFamily="18" charset="0"/>
                  </a:rPr>
                  <a:t>Search Optimal Latent Code</a:t>
                </a:r>
              </a:p>
            </p:txBody>
          </p:sp>
        </p:grpSp>
        <p:grpSp>
          <p:nvGrpSpPr>
            <p:cNvPr id="825" name="Group 824">
              <a:extLst>
                <a:ext uri="{FF2B5EF4-FFF2-40B4-BE49-F238E27FC236}">
                  <a16:creationId xmlns:a16="http://schemas.microsoft.com/office/drawing/2014/main" id="{2A4DBB70-9502-1343-9952-F225CC7ADAE1}"/>
                </a:ext>
              </a:extLst>
            </p:cNvPr>
            <p:cNvGrpSpPr/>
            <p:nvPr/>
          </p:nvGrpSpPr>
          <p:grpSpPr>
            <a:xfrm>
              <a:off x="5862610" y="2882820"/>
              <a:ext cx="870271" cy="307777"/>
              <a:chOff x="3556013" y="5565279"/>
              <a:chExt cx="870271" cy="307777"/>
            </a:xfrm>
          </p:grpSpPr>
          <p:sp>
            <p:nvSpPr>
              <p:cNvPr id="826" name="Rectangle 825">
                <a:extLst>
                  <a:ext uri="{FF2B5EF4-FFF2-40B4-BE49-F238E27FC236}">
                    <a16:creationId xmlns:a16="http://schemas.microsoft.com/office/drawing/2014/main" id="{390CD36F-0353-F84B-A4AD-48A41835DDEE}"/>
                  </a:ext>
                </a:extLst>
              </p:cNvPr>
              <p:cNvSpPr/>
              <p:nvPr/>
            </p:nvSpPr>
            <p:spPr>
              <a:xfrm>
                <a:off x="3619940" y="5601426"/>
                <a:ext cx="742418" cy="2306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sp>
            <p:nvSpPr>
              <p:cNvPr id="827" name="TextBox 826">
                <a:extLst>
                  <a:ext uri="{FF2B5EF4-FFF2-40B4-BE49-F238E27FC236}">
                    <a16:creationId xmlns:a16="http://schemas.microsoft.com/office/drawing/2014/main" id="{A4527C0C-9634-F440-8536-3B75BB0C1278}"/>
                  </a:ext>
                </a:extLst>
              </p:cNvPr>
              <p:cNvSpPr txBox="1"/>
              <p:nvPr/>
            </p:nvSpPr>
            <p:spPr>
              <a:xfrm>
                <a:off x="3556013" y="5565279"/>
                <a:ext cx="87027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TW" sz="1400" dirty="0">
                    <a:cs typeface="Times New Roman" panose="02020603050405020304" pitchFamily="18" charset="0"/>
                  </a:rPr>
                  <a:t>real, fake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493A8C3-9A80-894B-BCF8-01E145420631}"/>
                </a:ext>
              </a:extLst>
            </p:cNvPr>
            <p:cNvGrpSpPr/>
            <p:nvPr/>
          </p:nvGrpSpPr>
          <p:grpSpPr>
            <a:xfrm>
              <a:off x="5085647" y="5297443"/>
              <a:ext cx="665356" cy="551731"/>
              <a:chOff x="5085647" y="5297443"/>
              <a:chExt cx="665356" cy="551731"/>
            </a:xfrm>
          </p:grpSpPr>
          <p:cxnSp>
            <p:nvCxnSpPr>
              <p:cNvPr id="879" name="Straight Arrow Connector 878">
                <a:extLst>
                  <a:ext uri="{FF2B5EF4-FFF2-40B4-BE49-F238E27FC236}">
                    <a16:creationId xmlns:a16="http://schemas.microsoft.com/office/drawing/2014/main" id="{9ABC21B4-AB3B-074F-88B7-50E0241D49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5647" y="5628693"/>
                <a:ext cx="467199" cy="220481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7" name="Straight Arrow Connector 876">
                <a:extLst>
                  <a:ext uri="{FF2B5EF4-FFF2-40B4-BE49-F238E27FC236}">
                    <a16:creationId xmlns:a16="http://schemas.microsoft.com/office/drawing/2014/main" id="{A8FD5CF4-E791-A54F-8463-2B342C1A1D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88837" y="5355732"/>
                <a:ext cx="360806" cy="18605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3" name="Straight Arrow Connector 872">
                <a:extLst>
                  <a:ext uri="{FF2B5EF4-FFF2-40B4-BE49-F238E27FC236}">
                    <a16:creationId xmlns:a16="http://schemas.microsoft.com/office/drawing/2014/main" id="{77052BE5-83DE-6F48-816C-CC94498BC5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3339" y="5297443"/>
                <a:ext cx="551299" cy="233325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5" name="Straight Arrow Connector 874">
                <a:extLst>
                  <a:ext uri="{FF2B5EF4-FFF2-40B4-BE49-F238E27FC236}">
                    <a16:creationId xmlns:a16="http://schemas.microsoft.com/office/drawing/2014/main" id="{54AE8144-1826-1D40-A154-4F0CCC2E6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8244" y="5626487"/>
                <a:ext cx="592759" cy="81911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382BBA2B-462E-CA42-976E-C775F67C82A7}"/>
                </a:ext>
              </a:extLst>
            </p:cNvPr>
            <p:cNvGrpSpPr/>
            <p:nvPr/>
          </p:nvGrpSpPr>
          <p:grpSpPr>
            <a:xfrm>
              <a:off x="7383371" y="1952662"/>
              <a:ext cx="1498732" cy="307777"/>
              <a:chOff x="5392786" y="40108"/>
              <a:chExt cx="1498732" cy="307777"/>
            </a:xfrm>
          </p:grpSpPr>
          <p:sp>
            <p:nvSpPr>
              <p:cNvPr id="2491" name="TextBox 2490">
                <a:extLst>
                  <a:ext uri="{FF2B5EF4-FFF2-40B4-BE49-F238E27FC236}">
                    <a16:creationId xmlns:a16="http://schemas.microsoft.com/office/drawing/2014/main" id="{883A3075-271E-D34F-8D44-31299411D756}"/>
                  </a:ext>
                </a:extLst>
              </p:cNvPr>
              <p:cNvSpPr txBox="1"/>
              <p:nvPr/>
            </p:nvSpPr>
            <p:spPr>
              <a:xfrm>
                <a:off x="5392786" y="40108"/>
                <a:ext cx="1498732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TW" sz="1400" dirty="0">
                    <a:cs typeface="Times New Roman" panose="02020603050405020304" pitchFamily="18" charset="0"/>
                  </a:rPr>
                  <a:t>concatenation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B164EDC-3330-2D47-A041-C180C0DFC949}"/>
                  </a:ext>
                </a:extLst>
              </p:cNvPr>
              <p:cNvGrpSpPr/>
              <p:nvPr/>
            </p:nvGrpSpPr>
            <p:grpSpPr>
              <a:xfrm>
                <a:off x="5397509" y="126302"/>
                <a:ext cx="144000" cy="144000"/>
                <a:chOff x="5175418" y="130006"/>
                <a:chExt cx="144000" cy="144000"/>
              </a:xfrm>
            </p:grpSpPr>
            <p:sp>
              <p:nvSpPr>
                <p:cNvPr id="743" name="Oval 742">
                  <a:extLst>
                    <a:ext uri="{FF2B5EF4-FFF2-40B4-BE49-F238E27FC236}">
                      <a16:creationId xmlns:a16="http://schemas.microsoft.com/office/drawing/2014/main" id="{D5B9E75B-0F60-4049-9798-2D6CFC7332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75418" y="130006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9CBEAE54-B0DF-DF4B-B919-A7B26DCB7980}"/>
                    </a:ext>
                  </a:extLst>
                </p:cNvPr>
                <p:cNvCxnSpPr>
                  <a:cxnSpLocks/>
                  <a:stCxn id="743" idx="2"/>
                  <a:endCxn id="743" idx="6"/>
                </p:cNvCxnSpPr>
                <p:nvPr/>
              </p:nvCxnSpPr>
              <p:spPr>
                <a:xfrm>
                  <a:off x="5175418" y="202006"/>
                  <a:ext cx="144000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8" name="Straight Connector 827">
                  <a:extLst>
                    <a:ext uri="{FF2B5EF4-FFF2-40B4-BE49-F238E27FC236}">
                      <a16:creationId xmlns:a16="http://schemas.microsoft.com/office/drawing/2014/main" id="{9A0EB4C1-0B23-044C-BF79-629DD98A6358}"/>
                    </a:ext>
                  </a:extLst>
                </p:cNvPr>
                <p:cNvCxnSpPr>
                  <a:cxnSpLocks/>
                  <a:stCxn id="743" idx="0"/>
                  <a:endCxn id="743" idx="4"/>
                </p:cNvCxnSpPr>
                <p:nvPr/>
              </p:nvCxnSpPr>
              <p:spPr>
                <a:xfrm>
                  <a:off x="5247418" y="130006"/>
                  <a:ext cx="0" cy="144000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56" name="Group 1055">
              <a:extLst>
                <a:ext uri="{FF2B5EF4-FFF2-40B4-BE49-F238E27FC236}">
                  <a16:creationId xmlns:a16="http://schemas.microsoft.com/office/drawing/2014/main" id="{65898B67-0E85-B24B-B310-22D7229E69C9}"/>
                </a:ext>
              </a:extLst>
            </p:cNvPr>
            <p:cNvGrpSpPr/>
            <p:nvPr/>
          </p:nvGrpSpPr>
          <p:grpSpPr>
            <a:xfrm>
              <a:off x="6930154" y="3111310"/>
              <a:ext cx="144000" cy="144000"/>
              <a:chOff x="5175418" y="130006"/>
              <a:chExt cx="144000" cy="144000"/>
            </a:xfrm>
          </p:grpSpPr>
          <p:sp>
            <p:nvSpPr>
              <p:cNvPr id="1057" name="Oval 1056">
                <a:extLst>
                  <a:ext uri="{FF2B5EF4-FFF2-40B4-BE49-F238E27FC236}">
                    <a16:creationId xmlns:a16="http://schemas.microsoft.com/office/drawing/2014/main" id="{960A9CA9-C46A-0C4D-BCDF-A8898ADE40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5418" y="130006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58" name="Straight Connector 1057">
                <a:extLst>
                  <a:ext uri="{FF2B5EF4-FFF2-40B4-BE49-F238E27FC236}">
                    <a16:creationId xmlns:a16="http://schemas.microsoft.com/office/drawing/2014/main" id="{841D04A0-D20D-E44F-ACBA-1B9D0CA21E5F}"/>
                  </a:ext>
                </a:extLst>
              </p:cNvPr>
              <p:cNvCxnSpPr>
                <a:cxnSpLocks/>
                <a:stCxn id="1057" idx="2"/>
                <a:endCxn id="1057" idx="6"/>
              </p:cNvCxnSpPr>
              <p:nvPr/>
            </p:nvCxnSpPr>
            <p:spPr>
              <a:xfrm>
                <a:off x="5175418" y="202006"/>
                <a:ext cx="144000" cy="0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9" name="Straight Connector 1058">
                <a:extLst>
                  <a:ext uri="{FF2B5EF4-FFF2-40B4-BE49-F238E27FC236}">
                    <a16:creationId xmlns:a16="http://schemas.microsoft.com/office/drawing/2014/main" id="{0357A223-1901-BE4B-9433-E3C2CDD8C1CF}"/>
                  </a:ext>
                </a:extLst>
              </p:cNvPr>
              <p:cNvCxnSpPr>
                <a:cxnSpLocks/>
                <a:stCxn id="1057" idx="0"/>
                <a:endCxn id="1057" idx="4"/>
              </p:cNvCxnSpPr>
              <p:nvPr/>
            </p:nvCxnSpPr>
            <p:spPr>
              <a:xfrm>
                <a:off x="5247418" y="130006"/>
                <a:ext cx="0" cy="144000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1CCB914-F923-0D42-9EB7-60C1B28FCAD2}"/>
                </a:ext>
              </a:extLst>
            </p:cNvPr>
            <p:cNvGrpSpPr/>
            <p:nvPr/>
          </p:nvGrpSpPr>
          <p:grpSpPr>
            <a:xfrm>
              <a:off x="6839744" y="2342040"/>
              <a:ext cx="351378" cy="369332"/>
              <a:chOff x="7051542" y="778432"/>
              <a:chExt cx="351378" cy="369332"/>
            </a:xfrm>
          </p:grpSpPr>
          <p:sp>
            <p:nvSpPr>
              <p:cNvPr id="882" name="Rectangle 881">
                <a:extLst>
                  <a:ext uri="{FF2B5EF4-FFF2-40B4-BE49-F238E27FC236}">
                    <a16:creationId xmlns:a16="http://schemas.microsoft.com/office/drawing/2014/main" id="{9E0CCD19-3772-1445-B90C-254BA9F8931B}"/>
                  </a:ext>
                </a:extLst>
              </p:cNvPr>
              <p:cNvSpPr/>
              <p:nvPr/>
            </p:nvSpPr>
            <p:spPr>
              <a:xfrm rot="5400000">
                <a:off x="7080274" y="806186"/>
                <a:ext cx="293914" cy="30692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883" name="TextBox 882">
                <a:extLst>
                  <a:ext uri="{FF2B5EF4-FFF2-40B4-BE49-F238E27FC236}">
                    <a16:creationId xmlns:a16="http://schemas.microsoft.com/office/drawing/2014/main" id="{A40CEE64-E20F-3646-9881-A6315FFA23A1}"/>
                  </a:ext>
                </a:extLst>
              </p:cNvPr>
              <p:cNvSpPr txBox="1"/>
              <p:nvPr/>
            </p:nvSpPr>
            <p:spPr>
              <a:xfrm>
                <a:off x="7051542" y="778432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TW" dirty="0">
                    <a:cs typeface="Times New Roman" panose="02020603050405020304" pitchFamily="18" charset="0"/>
                  </a:rPr>
                  <a:t>F</a:t>
                </a:r>
                <a:r>
                  <a:rPr lang="en-TW" baseline="-25000" dirty="0">
                    <a:cs typeface="Times New Roman" panose="02020603050405020304" pitchFamily="18" charset="0"/>
                  </a:rPr>
                  <a:t>z</a:t>
                </a:r>
                <a:endParaRPr lang="en-TW" dirty="0"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3" name="Group 892">
              <a:extLst>
                <a:ext uri="{FF2B5EF4-FFF2-40B4-BE49-F238E27FC236}">
                  <a16:creationId xmlns:a16="http://schemas.microsoft.com/office/drawing/2014/main" id="{E5E7FBCC-512B-1644-A1E6-4289EE918C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72430" y="2815253"/>
              <a:ext cx="285379" cy="287004"/>
              <a:chOff x="1871130" y="1898000"/>
              <a:chExt cx="703711" cy="707718"/>
            </a:xfrm>
            <a:solidFill>
              <a:schemeClr val="bg2">
                <a:lumMod val="75000"/>
              </a:schemeClr>
            </a:solidFill>
          </p:grpSpPr>
          <p:sp>
            <p:nvSpPr>
              <p:cNvPr id="895" name="Cube 894">
                <a:extLst>
                  <a:ext uri="{FF2B5EF4-FFF2-40B4-BE49-F238E27FC236}">
                    <a16:creationId xmlns:a16="http://schemas.microsoft.com/office/drawing/2014/main" id="{5DDAC4E6-93D2-7F4C-9E18-2B96796D90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14841" y="1898000"/>
                <a:ext cx="360000" cy="36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sp>
            <p:nvSpPr>
              <p:cNvPr id="898" name="Cube 897">
                <a:extLst>
                  <a:ext uri="{FF2B5EF4-FFF2-40B4-BE49-F238E27FC236}">
                    <a16:creationId xmlns:a16="http://schemas.microsoft.com/office/drawing/2014/main" id="{D682D9EB-46C5-1A4C-AE38-012CDB0D55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30770" y="1985754"/>
                <a:ext cx="360000" cy="360000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sp>
            <p:nvSpPr>
              <p:cNvPr id="906" name="Cube 905">
                <a:extLst>
                  <a:ext uri="{FF2B5EF4-FFF2-40B4-BE49-F238E27FC236}">
                    <a16:creationId xmlns:a16="http://schemas.microsoft.com/office/drawing/2014/main" id="{1ADD7C1D-DC64-B347-8E4C-9ED1F04AC7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41613" y="2073508"/>
                <a:ext cx="360000" cy="36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sp>
            <p:nvSpPr>
              <p:cNvPr id="907" name="Cube 906">
                <a:extLst>
                  <a:ext uri="{FF2B5EF4-FFF2-40B4-BE49-F238E27FC236}">
                    <a16:creationId xmlns:a16="http://schemas.microsoft.com/office/drawing/2014/main" id="{ADDAD61A-F9AA-1543-9F31-2D34275E1B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56136" y="2161321"/>
                <a:ext cx="360000" cy="360000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sp>
            <p:nvSpPr>
              <p:cNvPr id="908" name="Cube 907">
                <a:extLst>
                  <a:ext uri="{FF2B5EF4-FFF2-40B4-BE49-F238E27FC236}">
                    <a16:creationId xmlns:a16="http://schemas.microsoft.com/office/drawing/2014/main" id="{0F2193C8-58C1-4744-9D8F-4B698A2604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71130" y="2245718"/>
                <a:ext cx="360000" cy="36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0" name="Group 909">
              <a:extLst>
                <a:ext uri="{FF2B5EF4-FFF2-40B4-BE49-F238E27FC236}">
                  <a16:creationId xmlns:a16="http://schemas.microsoft.com/office/drawing/2014/main" id="{0801AE7F-ECEC-3E44-B09F-ECC54338DED9}"/>
                </a:ext>
              </a:extLst>
            </p:cNvPr>
            <p:cNvGrpSpPr/>
            <p:nvPr/>
          </p:nvGrpSpPr>
          <p:grpSpPr>
            <a:xfrm>
              <a:off x="6916223" y="3786032"/>
              <a:ext cx="144000" cy="144000"/>
              <a:chOff x="5175418" y="130006"/>
              <a:chExt cx="144000" cy="144000"/>
            </a:xfrm>
          </p:grpSpPr>
          <p:sp>
            <p:nvSpPr>
              <p:cNvPr id="972" name="Oval 971">
                <a:extLst>
                  <a:ext uri="{FF2B5EF4-FFF2-40B4-BE49-F238E27FC236}">
                    <a16:creationId xmlns:a16="http://schemas.microsoft.com/office/drawing/2014/main" id="{BA7A1645-15E7-7543-9C79-388266194B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5418" y="130006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73" name="Straight Connector 972">
                <a:extLst>
                  <a:ext uri="{FF2B5EF4-FFF2-40B4-BE49-F238E27FC236}">
                    <a16:creationId xmlns:a16="http://schemas.microsoft.com/office/drawing/2014/main" id="{B5BD17D3-312F-594E-ADA3-C2B904C4D3A8}"/>
                  </a:ext>
                </a:extLst>
              </p:cNvPr>
              <p:cNvCxnSpPr>
                <a:cxnSpLocks/>
                <a:stCxn id="972" idx="2"/>
                <a:endCxn id="972" idx="6"/>
              </p:cNvCxnSpPr>
              <p:nvPr/>
            </p:nvCxnSpPr>
            <p:spPr>
              <a:xfrm>
                <a:off x="5175418" y="202006"/>
                <a:ext cx="144000" cy="0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4" name="Straight Connector 973">
                <a:extLst>
                  <a:ext uri="{FF2B5EF4-FFF2-40B4-BE49-F238E27FC236}">
                    <a16:creationId xmlns:a16="http://schemas.microsoft.com/office/drawing/2014/main" id="{C097C75A-05D4-7A4C-8C63-7C0DBFC45293}"/>
                  </a:ext>
                </a:extLst>
              </p:cNvPr>
              <p:cNvCxnSpPr>
                <a:cxnSpLocks/>
                <a:stCxn id="972" idx="0"/>
                <a:endCxn id="972" idx="4"/>
              </p:cNvCxnSpPr>
              <p:nvPr/>
            </p:nvCxnSpPr>
            <p:spPr>
              <a:xfrm>
                <a:off x="5247418" y="130006"/>
                <a:ext cx="0" cy="144000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4" name="Straight Arrow Connector 1053">
              <a:extLst>
                <a:ext uri="{FF2B5EF4-FFF2-40B4-BE49-F238E27FC236}">
                  <a16:creationId xmlns:a16="http://schemas.microsoft.com/office/drawing/2014/main" id="{916AE5D0-0BCF-5140-AD8E-F531179272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0224" y="3871887"/>
              <a:ext cx="19346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Arrow Connector 1054">
              <a:extLst>
                <a:ext uri="{FF2B5EF4-FFF2-40B4-BE49-F238E27FC236}">
                  <a16:creationId xmlns:a16="http://schemas.microsoft.com/office/drawing/2014/main" id="{9C27FD1D-1E9D-EE4D-92A8-A35FE66014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87833" y="3500430"/>
              <a:ext cx="1144" cy="25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1" name="Straight Arrow Connector 1170">
              <a:extLst>
                <a:ext uri="{FF2B5EF4-FFF2-40B4-BE49-F238E27FC236}">
                  <a16:creationId xmlns:a16="http://schemas.microsoft.com/office/drawing/2014/main" id="{8CE8A0F2-7B57-4D49-AC7D-80F073DB3EF3}"/>
                </a:ext>
              </a:extLst>
            </p:cNvPr>
            <p:cNvCxnSpPr>
              <a:cxnSpLocks/>
            </p:cNvCxnSpPr>
            <p:nvPr/>
          </p:nvCxnSpPr>
          <p:spPr>
            <a:xfrm>
              <a:off x="9363646" y="4825016"/>
              <a:ext cx="0" cy="122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3" name="Group 1452">
              <a:extLst>
                <a:ext uri="{FF2B5EF4-FFF2-40B4-BE49-F238E27FC236}">
                  <a16:creationId xmlns:a16="http://schemas.microsoft.com/office/drawing/2014/main" id="{BB70FE6D-FCF2-DE4A-BCA8-69A38F53673E}"/>
                </a:ext>
              </a:extLst>
            </p:cNvPr>
            <p:cNvGrpSpPr/>
            <p:nvPr/>
          </p:nvGrpSpPr>
          <p:grpSpPr>
            <a:xfrm>
              <a:off x="7789429" y="3048392"/>
              <a:ext cx="354769" cy="267171"/>
              <a:chOff x="7596272" y="1348426"/>
              <a:chExt cx="354769" cy="267171"/>
            </a:xfrm>
          </p:grpSpPr>
          <p:cxnSp>
            <p:nvCxnSpPr>
              <p:cNvPr id="1454" name="Straight Connector 1453">
                <a:extLst>
                  <a:ext uri="{FF2B5EF4-FFF2-40B4-BE49-F238E27FC236}">
                    <a16:creationId xmlns:a16="http://schemas.microsoft.com/office/drawing/2014/main" id="{DD125751-A403-5742-BA38-56DC1C558E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96272" y="1348426"/>
                <a:ext cx="354769" cy="132900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5" name="Straight Connector 1454">
                <a:extLst>
                  <a:ext uri="{FF2B5EF4-FFF2-40B4-BE49-F238E27FC236}">
                    <a16:creationId xmlns:a16="http://schemas.microsoft.com/office/drawing/2014/main" id="{8B9858A2-9DD5-0D47-8CB9-D74A6B9BBB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0346" y="1479660"/>
                <a:ext cx="350695" cy="35661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6" name="Straight Connector 1455">
                <a:extLst>
                  <a:ext uri="{FF2B5EF4-FFF2-40B4-BE49-F238E27FC236}">
                    <a16:creationId xmlns:a16="http://schemas.microsoft.com/office/drawing/2014/main" id="{EA6C4AA4-45E8-AD43-943C-DCD6F4E406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02433" y="1449397"/>
                <a:ext cx="250100" cy="31560"/>
              </a:xfrm>
              <a:prstGeom prst="line">
                <a:avLst/>
              </a:prstGeom>
              <a:ln w="158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7" name="Straight Connector 1456">
                <a:extLst>
                  <a:ext uri="{FF2B5EF4-FFF2-40B4-BE49-F238E27FC236}">
                    <a16:creationId xmlns:a16="http://schemas.microsoft.com/office/drawing/2014/main" id="{A599073B-E49E-0746-939D-7F7AA5EB75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6272" y="1475670"/>
                <a:ext cx="256261" cy="139927"/>
              </a:xfrm>
              <a:prstGeom prst="line">
                <a:avLst/>
              </a:prstGeom>
              <a:ln w="158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2C46EB46-3535-DC4F-9283-D9BB0EDBF8E6}"/>
                </a:ext>
              </a:extLst>
            </p:cNvPr>
            <p:cNvSpPr/>
            <p:nvPr/>
          </p:nvSpPr>
          <p:spPr>
            <a:xfrm>
              <a:off x="2621475" y="4609200"/>
              <a:ext cx="1326209" cy="404153"/>
            </a:xfrm>
            <a:custGeom>
              <a:avLst/>
              <a:gdLst>
                <a:gd name="connsiteX0" fmla="*/ 0 w 1368795"/>
                <a:gd name="connsiteY0" fmla="*/ 633910 h 633910"/>
                <a:gd name="connsiteX1" fmla="*/ 633909 w 1368795"/>
                <a:gd name="connsiteY1" fmla="*/ 140246 h 633910"/>
                <a:gd name="connsiteX2" fmla="*/ 1368795 w 1368795"/>
                <a:gd name="connsiteY2" fmla="*/ 0 h 63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8795" h="633910">
                  <a:moveTo>
                    <a:pt x="0" y="633910"/>
                  </a:moveTo>
                  <a:cubicBezTo>
                    <a:pt x="202888" y="439904"/>
                    <a:pt x="405777" y="245898"/>
                    <a:pt x="633909" y="140246"/>
                  </a:cubicBezTo>
                  <a:cubicBezTo>
                    <a:pt x="862042" y="34594"/>
                    <a:pt x="1115418" y="17297"/>
                    <a:pt x="1368795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>
                <a:cs typeface="Times New Roman" panose="02020603050405020304" pitchFamily="18" charset="0"/>
              </a:endParaRPr>
            </a:p>
          </p:txBody>
        </p:sp>
        <p:grpSp>
          <p:nvGrpSpPr>
            <p:cNvPr id="975" name="Group 974">
              <a:extLst>
                <a:ext uri="{FF2B5EF4-FFF2-40B4-BE49-F238E27FC236}">
                  <a16:creationId xmlns:a16="http://schemas.microsoft.com/office/drawing/2014/main" id="{B2C11018-A9B9-CD43-954D-6BE27C7E2BB9}"/>
                </a:ext>
              </a:extLst>
            </p:cNvPr>
            <p:cNvGrpSpPr/>
            <p:nvPr/>
          </p:nvGrpSpPr>
          <p:grpSpPr>
            <a:xfrm>
              <a:off x="6896363" y="3259910"/>
              <a:ext cx="254605" cy="250053"/>
              <a:chOff x="6767002" y="640407"/>
              <a:chExt cx="254605" cy="250053"/>
            </a:xfrm>
          </p:grpSpPr>
          <p:sp>
            <p:nvSpPr>
              <p:cNvPr id="976" name="Cube 975">
                <a:extLst>
                  <a:ext uri="{FF2B5EF4-FFF2-40B4-BE49-F238E27FC236}">
                    <a16:creationId xmlns:a16="http://schemas.microsoft.com/office/drawing/2014/main" id="{F61C59DA-27E7-BB47-860D-5092274DD2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75615" y="640407"/>
                <a:ext cx="145992" cy="145993"/>
              </a:xfrm>
              <a:prstGeom prst="cub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" name="Cube 1002">
                <a:extLst>
                  <a:ext uri="{FF2B5EF4-FFF2-40B4-BE49-F238E27FC236}">
                    <a16:creationId xmlns:a16="http://schemas.microsoft.com/office/drawing/2014/main" id="{932FF8CF-6466-BF48-9EBD-4AF7DCD161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42050" y="674074"/>
                <a:ext cx="145992" cy="145993"/>
              </a:xfrm>
              <a:prstGeom prst="cub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sp>
            <p:nvSpPr>
              <p:cNvPr id="1006" name="Cube 1005">
                <a:extLst>
                  <a:ext uri="{FF2B5EF4-FFF2-40B4-BE49-F238E27FC236}">
                    <a16:creationId xmlns:a16="http://schemas.microsoft.com/office/drawing/2014/main" id="{753D8AF8-7A49-0A46-AFB0-FFCE25C40E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04526" y="710800"/>
                <a:ext cx="145992" cy="145993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" name="Cube 1027">
                <a:extLst>
                  <a:ext uri="{FF2B5EF4-FFF2-40B4-BE49-F238E27FC236}">
                    <a16:creationId xmlns:a16="http://schemas.microsoft.com/office/drawing/2014/main" id="{96889DAC-CB15-E04D-9B02-ACE954AA8A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67002" y="744467"/>
                <a:ext cx="145992" cy="145993"/>
              </a:xfrm>
              <a:prstGeom prst="cub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BB2AC4FE-80CC-584B-B071-FD5BD13BDEA2}"/>
                </a:ext>
              </a:extLst>
            </p:cNvPr>
            <p:cNvGrpSpPr/>
            <p:nvPr/>
          </p:nvGrpSpPr>
          <p:grpSpPr>
            <a:xfrm>
              <a:off x="8633209" y="2443667"/>
              <a:ext cx="832576" cy="1140647"/>
              <a:chOff x="8781953" y="533022"/>
              <a:chExt cx="731600" cy="1002307"/>
            </a:xfrm>
          </p:grpSpPr>
          <p:sp>
            <p:nvSpPr>
              <p:cNvPr id="1416" name="TextBox 1415">
                <a:extLst>
                  <a:ext uri="{FF2B5EF4-FFF2-40B4-BE49-F238E27FC236}">
                    <a16:creationId xmlns:a16="http://schemas.microsoft.com/office/drawing/2014/main" id="{14DEAE24-F4C9-1E43-BFBF-80606E7FEB36}"/>
                  </a:ext>
                </a:extLst>
              </p:cNvPr>
              <p:cNvSpPr txBox="1"/>
              <p:nvPr/>
            </p:nvSpPr>
            <p:spPr>
              <a:xfrm rot="19744417">
                <a:off x="8781953" y="533022"/>
                <a:ext cx="731600" cy="32453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TW" dirty="0">
                    <a:cs typeface="Times New Roman" panose="02020603050405020304" pitchFamily="18" charset="0"/>
                  </a:rPr>
                  <a:t>Coord.</a:t>
                </a:r>
              </a:p>
            </p:txBody>
          </p:sp>
          <p:sp>
            <p:nvSpPr>
              <p:cNvPr id="1417" name="Rectangle 1416">
                <a:extLst>
                  <a:ext uri="{FF2B5EF4-FFF2-40B4-BE49-F238E27FC236}">
                    <a16:creationId xmlns:a16="http://schemas.microsoft.com/office/drawing/2014/main" id="{01924479-F4EC-0C45-A0DB-7A5059FB862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907862" y="787940"/>
                <a:ext cx="594055" cy="7473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1200000" lon="18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1" name="Group 1420">
                <a:extLst>
                  <a:ext uri="{FF2B5EF4-FFF2-40B4-BE49-F238E27FC236}">
                    <a16:creationId xmlns:a16="http://schemas.microsoft.com/office/drawing/2014/main" id="{7054E7A6-FACF-E64E-B3F2-9C7CCA08F22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253602" y="997894"/>
                <a:ext cx="72000" cy="72000"/>
                <a:chOff x="3590097" y="3128211"/>
                <a:chExt cx="288000" cy="288000"/>
              </a:xfrm>
            </p:grpSpPr>
            <p:cxnSp>
              <p:nvCxnSpPr>
                <p:cNvPr id="1422" name="Straight Connector 1421">
                  <a:extLst>
                    <a:ext uri="{FF2B5EF4-FFF2-40B4-BE49-F238E27FC236}">
                      <a16:creationId xmlns:a16="http://schemas.microsoft.com/office/drawing/2014/main" id="{96BBB648-86DD-4248-8638-13D584637CF8}"/>
                    </a:ext>
                  </a:extLst>
                </p:cNvPr>
                <p:cNvCxnSpPr/>
                <p:nvPr/>
              </p:nvCxnSpPr>
              <p:spPr>
                <a:xfrm>
                  <a:off x="3590097" y="3128211"/>
                  <a:ext cx="288000" cy="288000"/>
                </a:xfrm>
                <a:prstGeom prst="line">
                  <a:avLst/>
                </a:prstGeom>
                <a:ln w="19050">
                  <a:solidFill>
                    <a:srgbClr val="C064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3" name="Straight Connector 1422">
                  <a:extLst>
                    <a:ext uri="{FF2B5EF4-FFF2-40B4-BE49-F238E27FC236}">
                      <a16:creationId xmlns:a16="http://schemas.microsoft.com/office/drawing/2014/main" id="{B202BA54-3EAF-6E4E-820B-8D56A4B546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590097" y="3128211"/>
                  <a:ext cx="288000" cy="288000"/>
                </a:xfrm>
                <a:prstGeom prst="line">
                  <a:avLst/>
                </a:prstGeom>
                <a:ln w="19050">
                  <a:solidFill>
                    <a:srgbClr val="C064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4" name="Group 1423">
                <a:extLst>
                  <a:ext uri="{FF2B5EF4-FFF2-40B4-BE49-F238E27FC236}">
                    <a16:creationId xmlns:a16="http://schemas.microsoft.com/office/drawing/2014/main" id="{899E69F1-E6BC-E64C-AC1A-2F656258925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257092" y="1225913"/>
                <a:ext cx="72000" cy="72000"/>
                <a:chOff x="3590097" y="3128211"/>
                <a:chExt cx="288000" cy="288000"/>
              </a:xfrm>
            </p:grpSpPr>
            <p:cxnSp>
              <p:nvCxnSpPr>
                <p:cNvPr id="1425" name="Straight Connector 1424">
                  <a:extLst>
                    <a:ext uri="{FF2B5EF4-FFF2-40B4-BE49-F238E27FC236}">
                      <a16:creationId xmlns:a16="http://schemas.microsoft.com/office/drawing/2014/main" id="{7167C48E-6EC6-1F4E-B827-BC343031D1F8}"/>
                    </a:ext>
                  </a:extLst>
                </p:cNvPr>
                <p:cNvCxnSpPr/>
                <p:nvPr/>
              </p:nvCxnSpPr>
              <p:spPr>
                <a:xfrm>
                  <a:off x="3590097" y="3128211"/>
                  <a:ext cx="288000" cy="288000"/>
                </a:xfrm>
                <a:prstGeom prst="line">
                  <a:avLst/>
                </a:prstGeom>
                <a:ln w="19050">
                  <a:solidFill>
                    <a:srgbClr val="C064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6" name="Straight Connector 1425">
                  <a:extLst>
                    <a:ext uri="{FF2B5EF4-FFF2-40B4-BE49-F238E27FC236}">
                      <a16:creationId xmlns:a16="http://schemas.microsoft.com/office/drawing/2014/main" id="{74F1CFA4-3657-3348-87C8-706F3231FB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590097" y="3128211"/>
                  <a:ext cx="288000" cy="288000"/>
                </a:xfrm>
                <a:prstGeom prst="line">
                  <a:avLst/>
                </a:prstGeom>
                <a:ln w="19050">
                  <a:solidFill>
                    <a:srgbClr val="C064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7" name="Group 1426">
                <a:extLst>
                  <a:ext uri="{FF2B5EF4-FFF2-40B4-BE49-F238E27FC236}">
                    <a16:creationId xmlns:a16="http://schemas.microsoft.com/office/drawing/2014/main" id="{A695BEA0-9F9E-D64A-8C17-4822C4D3EE4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090909" y="1080500"/>
                <a:ext cx="72000" cy="72000"/>
                <a:chOff x="3590097" y="3128211"/>
                <a:chExt cx="288000" cy="288000"/>
              </a:xfrm>
            </p:grpSpPr>
            <p:cxnSp>
              <p:nvCxnSpPr>
                <p:cNvPr id="1428" name="Straight Connector 1427">
                  <a:extLst>
                    <a:ext uri="{FF2B5EF4-FFF2-40B4-BE49-F238E27FC236}">
                      <a16:creationId xmlns:a16="http://schemas.microsoft.com/office/drawing/2014/main" id="{388F878F-20FF-5F4E-B5D6-59D3DBA18C10}"/>
                    </a:ext>
                  </a:extLst>
                </p:cNvPr>
                <p:cNvCxnSpPr/>
                <p:nvPr/>
              </p:nvCxnSpPr>
              <p:spPr>
                <a:xfrm>
                  <a:off x="3590097" y="3128211"/>
                  <a:ext cx="288000" cy="288000"/>
                </a:xfrm>
                <a:prstGeom prst="line">
                  <a:avLst/>
                </a:prstGeom>
                <a:ln w="19050">
                  <a:solidFill>
                    <a:srgbClr val="C064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9" name="Straight Connector 1428">
                  <a:extLst>
                    <a:ext uri="{FF2B5EF4-FFF2-40B4-BE49-F238E27FC236}">
                      <a16:creationId xmlns:a16="http://schemas.microsoft.com/office/drawing/2014/main" id="{571A982E-7EA7-F54F-97D4-B2498B35C6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590097" y="3128211"/>
                  <a:ext cx="288000" cy="288000"/>
                </a:xfrm>
                <a:prstGeom prst="line">
                  <a:avLst/>
                </a:prstGeom>
                <a:ln w="19050">
                  <a:solidFill>
                    <a:srgbClr val="C064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0" name="Group 1429">
                <a:extLst>
                  <a:ext uri="{FF2B5EF4-FFF2-40B4-BE49-F238E27FC236}">
                    <a16:creationId xmlns:a16="http://schemas.microsoft.com/office/drawing/2014/main" id="{E2DE7B36-E28E-D64D-BED7-E3230B06412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094862" y="1296348"/>
                <a:ext cx="72000" cy="72000"/>
                <a:chOff x="3590097" y="3128211"/>
                <a:chExt cx="288000" cy="288000"/>
              </a:xfrm>
            </p:grpSpPr>
            <p:cxnSp>
              <p:nvCxnSpPr>
                <p:cNvPr id="1431" name="Straight Connector 1430">
                  <a:extLst>
                    <a:ext uri="{FF2B5EF4-FFF2-40B4-BE49-F238E27FC236}">
                      <a16:creationId xmlns:a16="http://schemas.microsoft.com/office/drawing/2014/main" id="{04544F63-2A54-2B44-ACE3-967F85DC5AED}"/>
                    </a:ext>
                  </a:extLst>
                </p:cNvPr>
                <p:cNvCxnSpPr/>
                <p:nvPr/>
              </p:nvCxnSpPr>
              <p:spPr>
                <a:xfrm>
                  <a:off x="3590097" y="3128211"/>
                  <a:ext cx="288000" cy="288000"/>
                </a:xfrm>
                <a:prstGeom prst="line">
                  <a:avLst/>
                </a:prstGeom>
                <a:ln w="19050">
                  <a:solidFill>
                    <a:srgbClr val="C064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2" name="Straight Connector 1431">
                  <a:extLst>
                    <a:ext uri="{FF2B5EF4-FFF2-40B4-BE49-F238E27FC236}">
                      <a16:creationId xmlns:a16="http://schemas.microsoft.com/office/drawing/2014/main" id="{C0C9A725-B39E-0843-B587-8BDA24BCF5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590097" y="3128211"/>
                  <a:ext cx="288000" cy="288000"/>
                </a:xfrm>
                <a:prstGeom prst="line">
                  <a:avLst/>
                </a:prstGeom>
                <a:ln w="19050">
                  <a:solidFill>
                    <a:srgbClr val="C064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18" name="Group 1417">
                <a:extLst>
                  <a:ext uri="{FF2B5EF4-FFF2-40B4-BE49-F238E27FC236}">
                    <a16:creationId xmlns:a16="http://schemas.microsoft.com/office/drawing/2014/main" id="{EAB33AA6-CA4A-5D44-9938-582C5F0277DA}"/>
                  </a:ext>
                </a:extLst>
              </p:cNvPr>
              <p:cNvGrpSpPr/>
              <p:nvPr/>
            </p:nvGrpSpPr>
            <p:grpSpPr>
              <a:xfrm>
                <a:off x="9060292" y="799972"/>
                <a:ext cx="307203" cy="720000"/>
                <a:chOff x="3747452" y="6246600"/>
                <a:chExt cx="307203" cy="720000"/>
              </a:xfrm>
            </p:grpSpPr>
            <p:cxnSp>
              <p:nvCxnSpPr>
                <p:cNvPr id="1419" name="Straight Arrow Connector 1418">
                  <a:extLst>
                    <a:ext uri="{FF2B5EF4-FFF2-40B4-BE49-F238E27FC236}">
                      <a16:creationId xmlns:a16="http://schemas.microsoft.com/office/drawing/2014/main" id="{B70D96CC-7059-894F-8E01-103C159FD11E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V="1">
                  <a:off x="3747452" y="6531967"/>
                  <a:ext cx="307203" cy="180000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0" name="Straight Connector 1419">
                  <a:extLst>
                    <a:ext uri="{FF2B5EF4-FFF2-40B4-BE49-F238E27FC236}">
                      <a16:creationId xmlns:a16="http://schemas.microsoft.com/office/drawing/2014/main" id="{4C8E4221-1EB5-E14C-9B56-DAA0B669DA34}"/>
                    </a:ext>
                  </a:extLst>
                </p:cNvPr>
                <p:cNvCxnSpPr/>
                <p:nvPr/>
              </p:nvCxnSpPr>
              <p:spPr>
                <a:xfrm flipV="1">
                  <a:off x="3897954" y="6246600"/>
                  <a:ext cx="0" cy="72000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A5D1789-A9B2-EC4E-9BA7-344D019FDF8B}"/>
                </a:ext>
              </a:extLst>
            </p:cNvPr>
            <p:cNvGrpSpPr/>
            <p:nvPr/>
          </p:nvGrpSpPr>
          <p:grpSpPr>
            <a:xfrm>
              <a:off x="9015698" y="3014327"/>
              <a:ext cx="391795" cy="339915"/>
              <a:chOff x="9015698" y="3014327"/>
              <a:chExt cx="391795" cy="339915"/>
            </a:xfrm>
          </p:grpSpPr>
          <p:cxnSp>
            <p:nvCxnSpPr>
              <p:cNvPr id="1433" name="Straight Arrow Connector 1432">
                <a:extLst>
                  <a:ext uri="{FF2B5EF4-FFF2-40B4-BE49-F238E27FC236}">
                    <a16:creationId xmlns:a16="http://schemas.microsoft.com/office/drawing/2014/main" id="{5080394F-FABB-4C41-B656-F9530EA12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21025" y="3109710"/>
                <a:ext cx="374424" cy="8347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4" name="Straight Arrow Connector 1433">
                <a:extLst>
                  <a:ext uri="{FF2B5EF4-FFF2-40B4-BE49-F238E27FC236}">
                    <a16:creationId xmlns:a16="http://schemas.microsoft.com/office/drawing/2014/main" id="{070E42C8-9F38-2E4F-989E-9CB91C0990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01679" y="3014327"/>
                <a:ext cx="176938" cy="109472"/>
              </a:xfrm>
              <a:prstGeom prst="straightConnector1">
                <a:avLst/>
              </a:prstGeom>
              <a:ln w="19050">
                <a:solidFill>
                  <a:srgbClr val="C01E1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5" name="Straight Arrow Connector 1434">
                <a:extLst>
                  <a:ext uri="{FF2B5EF4-FFF2-40B4-BE49-F238E27FC236}">
                    <a16:creationId xmlns:a16="http://schemas.microsoft.com/office/drawing/2014/main" id="{DD7D0AEF-71C4-7845-9DDA-FAC04DD3F5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7678" y="3247041"/>
                <a:ext cx="199815" cy="27712"/>
              </a:xfrm>
              <a:prstGeom prst="straightConnector1">
                <a:avLst/>
              </a:prstGeom>
              <a:ln w="19050">
                <a:solidFill>
                  <a:srgbClr val="C01E1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6" name="Straight Arrow Connector 1435">
                <a:extLst>
                  <a:ext uri="{FF2B5EF4-FFF2-40B4-BE49-F238E27FC236}">
                    <a16:creationId xmlns:a16="http://schemas.microsoft.com/office/drawing/2014/main" id="{5DF6370E-6728-824D-9738-A6B62C7614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15698" y="3291168"/>
                <a:ext cx="391793" cy="6307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32" name="Group 1131">
              <a:extLst>
                <a:ext uri="{FF2B5EF4-FFF2-40B4-BE49-F238E27FC236}">
                  <a16:creationId xmlns:a16="http://schemas.microsoft.com/office/drawing/2014/main" id="{890057FD-3DBB-AE46-B561-9769EDDE48D2}"/>
                </a:ext>
              </a:extLst>
            </p:cNvPr>
            <p:cNvGrpSpPr/>
            <p:nvPr/>
          </p:nvGrpSpPr>
          <p:grpSpPr>
            <a:xfrm>
              <a:off x="9224987" y="4601289"/>
              <a:ext cx="254605" cy="250053"/>
              <a:chOff x="6767002" y="640407"/>
              <a:chExt cx="254605" cy="250053"/>
            </a:xfrm>
          </p:grpSpPr>
          <p:sp>
            <p:nvSpPr>
              <p:cNvPr id="1133" name="Cube 1132">
                <a:extLst>
                  <a:ext uri="{FF2B5EF4-FFF2-40B4-BE49-F238E27FC236}">
                    <a16:creationId xmlns:a16="http://schemas.microsoft.com/office/drawing/2014/main" id="{0F3EB64B-27E6-BE47-BBB2-E6E1EBF004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75615" y="640407"/>
                <a:ext cx="145992" cy="145993"/>
              </a:xfrm>
              <a:prstGeom prst="cub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sp>
            <p:nvSpPr>
              <p:cNvPr id="1134" name="Cube 1133">
                <a:extLst>
                  <a:ext uri="{FF2B5EF4-FFF2-40B4-BE49-F238E27FC236}">
                    <a16:creationId xmlns:a16="http://schemas.microsoft.com/office/drawing/2014/main" id="{6677461E-A62C-B346-99E9-0AE4411BD9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42050" y="674074"/>
                <a:ext cx="145992" cy="145993"/>
              </a:xfrm>
              <a:prstGeom prst="cub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sp>
            <p:nvSpPr>
              <p:cNvPr id="1135" name="Cube 1134">
                <a:extLst>
                  <a:ext uri="{FF2B5EF4-FFF2-40B4-BE49-F238E27FC236}">
                    <a16:creationId xmlns:a16="http://schemas.microsoft.com/office/drawing/2014/main" id="{68EE52B2-F580-A34F-AF4B-098349DC04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04526" y="710800"/>
                <a:ext cx="145992" cy="145993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sp>
            <p:nvSpPr>
              <p:cNvPr id="1136" name="Cube 1135">
                <a:extLst>
                  <a:ext uri="{FF2B5EF4-FFF2-40B4-BE49-F238E27FC236}">
                    <a16:creationId xmlns:a16="http://schemas.microsoft.com/office/drawing/2014/main" id="{8321A007-2403-1744-B14A-FA042DCAFE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67002" y="744467"/>
                <a:ext cx="145992" cy="145993"/>
              </a:xfrm>
              <a:prstGeom prst="cub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60" name="Group 1159">
              <a:extLst>
                <a:ext uri="{FF2B5EF4-FFF2-40B4-BE49-F238E27FC236}">
                  <a16:creationId xmlns:a16="http://schemas.microsoft.com/office/drawing/2014/main" id="{AAA4F251-816C-0743-A020-3FBBE9C7A482}"/>
                </a:ext>
              </a:extLst>
            </p:cNvPr>
            <p:cNvGrpSpPr/>
            <p:nvPr/>
          </p:nvGrpSpPr>
          <p:grpSpPr>
            <a:xfrm>
              <a:off x="8921373" y="4288860"/>
              <a:ext cx="207338" cy="340957"/>
              <a:chOff x="6951262" y="1599329"/>
              <a:chExt cx="207338" cy="340957"/>
            </a:xfrm>
          </p:grpSpPr>
          <p:sp>
            <p:nvSpPr>
              <p:cNvPr id="1161" name="Cube 1160">
                <a:extLst>
                  <a:ext uri="{FF2B5EF4-FFF2-40B4-BE49-F238E27FC236}">
                    <a16:creationId xmlns:a16="http://schemas.microsoft.com/office/drawing/2014/main" id="{2F9C375C-3C80-364F-8369-F55FE9FD0E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12608" y="1737063"/>
                <a:ext cx="145992" cy="145993"/>
              </a:xfrm>
              <a:prstGeom prst="cub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sp>
            <p:nvSpPr>
              <p:cNvPr id="1162" name="Cube 1161">
                <a:extLst>
                  <a:ext uri="{FF2B5EF4-FFF2-40B4-BE49-F238E27FC236}">
                    <a16:creationId xmlns:a16="http://schemas.microsoft.com/office/drawing/2014/main" id="{24231FAE-A9C0-3940-A0F2-A0201637E4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11250" y="1599329"/>
                <a:ext cx="145992" cy="145993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sp>
            <p:nvSpPr>
              <p:cNvPr id="1163" name="Cube 1162">
                <a:extLst>
                  <a:ext uri="{FF2B5EF4-FFF2-40B4-BE49-F238E27FC236}">
                    <a16:creationId xmlns:a16="http://schemas.microsoft.com/office/drawing/2014/main" id="{DC25B710-2048-7448-8F86-52550451A5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52618" y="1794293"/>
                <a:ext cx="145992" cy="145993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sp>
            <p:nvSpPr>
              <p:cNvPr id="1164" name="Cube 1163">
                <a:extLst>
                  <a:ext uri="{FF2B5EF4-FFF2-40B4-BE49-F238E27FC236}">
                    <a16:creationId xmlns:a16="http://schemas.microsoft.com/office/drawing/2014/main" id="{E26363E7-6CEA-3741-A3B9-A43396C3CE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51262" y="1655274"/>
                <a:ext cx="145992" cy="145993"/>
              </a:xfrm>
              <a:prstGeom prst="cub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0" name="Group 849">
              <a:extLst>
                <a:ext uri="{FF2B5EF4-FFF2-40B4-BE49-F238E27FC236}">
                  <a16:creationId xmlns:a16="http://schemas.microsoft.com/office/drawing/2014/main" id="{AE9C8C29-4385-E341-873F-1460E9C8AF7D}"/>
                </a:ext>
              </a:extLst>
            </p:cNvPr>
            <p:cNvGrpSpPr/>
            <p:nvPr/>
          </p:nvGrpSpPr>
          <p:grpSpPr>
            <a:xfrm>
              <a:off x="9340942" y="2718399"/>
              <a:ext cx="727358" cy="908526"/>
              <a:chOff x="2779983" y="2650706"/>
              <a:chExt cx="727358" cy="908526"/>
            </a:xfrm>
          </p:grpSpPr>
          <p:grpSp>
            <p:nvGrpSpPr>
              <p:cNvPr id="851" name="Group 850">
                <a:extLst>
                  <a:ext uri="{FF2B5EF4-FFF2-40B4-BE49-F238E27FC236}">
                    <a16:creationId xmlns:a16="http://schemas.microsoft.com/office/drawing/2014/main" id="{18FD08BB-74A2-054A-A055-2A1BEC1CC963}"/>
                  </a:ext>
                </a:extLst>
              </p:cNvPr>
              <p:cNvGrpSpPr/>
              <p:nvPr/>
            </p:nvGrpSpPr>
            <p:grpSpPr>
              <a:xfrm>
                <a:off x="2824617" y="2714805"/>
                <a:ext cx="651908" cy="842387"/>
                <a:chOff x="3117294" y="1114202"/>
                <a:chExt cx="651908" cy="842387"/>
              </a:xfrm>
            </p:grpSpPr>
            <p:sp>
              <p:nvSpPr>
                <p:cNvPr id="1002" name="Triangle 1001">
                  <a:extLst>
                    <a:ext uri="{FF2B5EF4-FFF2-40B4-BE49-F238E27FC236}">
                      <a16:creationId xmlns:a16="http://schemas.microsoft.com/office/drawing/2014/main" id="{6683E972-8EA8-DB4F-B5E4-96D3F17F3913}"/>
                    </a:ext>
                  </a:extLst>
                </p:cNvPr>
                <p:cNvSpPr/>
                <p:nvPr/>
              </p:nvSpPr>
              <p:spPr>
                <a:xfrm rot="19555759" flipV="1">
                  <a:off x="3153350" y="1192907"/>
                  <a:ext cx="146331" cy="88083"/>
                </a:xfrm>
                <a:prstGeom prst="triangle">
                  <a:avLst>
                    <a:gd name="adj" fmla="val 6611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  <p:sp>
              <p:nvSpPr>
                <p:cNvPr id="1004" name="Rectangle 1003">
                  <a:extLst>
                    <a:ext uri="{FF2B5EF4-FFF2-40B4-BE49-F238E27FC236}">
                      <a16:creationId xmlns:a16="http://schemas.microsoft.com/office/drawing/2014/main" id="{120680F0-A600-BB44-BBAA-6A391E6DA2D5}"/>
                    </a:ext>
                  </a:extLst>
                </p:cNvPr>
                <p:cNvSpPr/>
                <p:nvPr/>
              </p:nvSpPr>
              <p:spPr>
                <a:xfrm>
                  <a:off x="3117294" y="1260369"/>
                  <a:ext cx="619028" cy="51330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  <p:sp>
              <p:nvSpPr>
                <p:cNvPr id="1005" name="Parallelogram 1004">
                  <a:extLst>
                    <a:ext uri="{FF2B5EF4-FFF2-40B4-BE49-F238E27FC236}">
                      <a16:creationId xmlns:a16="http://schemas.microsoft.com/office/drawing/2014/main" id="{B3890192-439E-424F-85BB-22199A7DEA9F}"/>
                    </a:ext>
                  </a:extLst>
                </p:cNvPr>
                <p:cNvSpPr/>
                <p:nvPr/>
              </p:nvSpPr>
              <p:spPr>
                <a:xfrm rot="9961724" flipH="1" flipV="1">
                  <a:off x="3221654" y="1114202"/>
                  <a:ext cx="547548" cy="313144"/>
                </a:xfrm>
                <a:prstGeom prst="parallelogram">
                  <a:avLst>
                    <a:gd name="adj" fmla="val 2368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  <p:sp>
              <p:nvSpPr>
                <p:cNvPr id="1007" name="Parallelogram 1006">
                  <a:extLst>
                    <a:ext uri="{FF2B5EF4-FFF2-40B4-BE49-F238E27FC236}">
                      <a16:creationId xmlns:a16="http://schemas.microsoft.com/office/drawing/2014/main" id="{74B5DAC5-6191-AB49-A2DE-5C0F46688E45}"/>
                    </a:ext>
                  </a:extLst>
                </p:cNvPr>
                <p:cNvSpPr/>
                <p:nvPr/>
              </p:nvSpPr>
              <p:spPr>
                <a:xfrm rot="1860210">
                  <a:off x="3176653" y="1643445"/>
                  <a:ext cx="547548" cy="313144"/>
                </a:xfrm>
                <a:prstGeom prst="parallelogram">
                  <a:avLst>
                    <a:gd name="adj" fmla="val 6166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</p:grpSp>
          <p:grpSp>
            <p:nvGrpSpPr>
              <p:cNvPr id="946" name="Group 945">
                <a:extLst>
                  <a:ext uri="{FF2B5EF4-FFF2-40B4-BE49-F238E27FC236}">
                    <a16:creationId xmlns:a16="http://schemas.microsoft.com/office/drawing/2014/main" id="{6C19477F-3221-2442-81AF-E45769B41DCA}"/>
                  </a:ext>
                </a:extLst>
              </p:cNvPr>
              <p:cNvGrpSpPr/>
              <p:nvPr/>
            </p:nvGrpSpPr>
            <p:grpSpPr>
              <a:xfrm>
                <a:off x="2779983" y="2650706"/>
                <a:ext cx="727358" cy="908526"/>
                <a:chOff x="4270479" y="3540834"/>
                <a:chExt cx="497527" cy="632078"/>
              </a:xfrm>
            </p:grpSpPr>
            <p:grpSp>
              <p:nvGrpSpPr>
                <p:cNvPr id="947" name="Group 946">
                  <a:extLst>
                    <a:ext uri="{FF2B5EF4-FFF2-40B4-BE49-F238E27FC236}">
                      <a16:creationId xmlns:a16="http://schemas.microsoft.com/office/drawing/2014/main" id="{56E555B8-1F6A-A545-B735-0B6FDA72083B}"/>
                    </a:ext>
                  </a:extLst>
                </p:cNvPr>
                <p:cNvGrpSpPr/>
                <p:nvPr/>
              </p:nvGrpSpPr>
              <p:grpSpPr>
                <a:xfrm>
                  <a:off x="4270479" y="3540834"/>
                  <a:ext cx="497527" cy="632078"/>
                  <a:chOff x="3935800" y="7778210"/>
                  <a:chExt cx="753501" cy="632078"/>
                </a:xfrm>
              </p:grpSpPr>
              <p:grpSp>
                <p:nvGrpSpPr>
                  <p:cNvPr id="949" name="Group 948">
                    <a:extLst>
                      <a:ext uri="{FF2B5EF4-FFF2-40B4-BE49-F238E27FC236}">
                        <a16:creationId xmlns:a16="http://schemas.microsoft.com/office/drawing/2014/main" id="{028D1559-E6D9-1148-A71E-1E31147D6D03}"/>
                      </a:ext>
                    </a:extLst>
                  </p:cNvPr>
                  <p:cNvGrpSpPr/>
                  <p:nvPr/>
                </p:nvGrpSpPr>
                <p:grpSpPr>
                  <a:xfrm>
                    <a:off x="4328496" y="7778210"/>
                    <a:ext cx="360805" cy="632078"/>
                    <a:chOff x="3207200" y="7426849"/>
                    <a:chExt cx="360805" cy="931333"/>
                  </a:xfrm>
                </p:grpSpPr>
                <p:cxnSp>
                  <p:nvCxnSpPr>
                    <p:cNvPr id="955" name="Straight Connector 954">
                      <a:extLst>
                        <a:ext uri="{FF2B5EF4-FFF2-40B4-BE49-F238E27FC236}">
                          <a16:creationId xmlns:a16="http://schemas.microsoft.com/office/drawing/2014/main" id="{A57498AC-5DE5-A24E-812D-C24F9CD8E3F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517930" y="7426849"/>
                      <a:ext cx="0" cy="79566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9" name="Straight Connector 998">
                      <a:extLst>
                        <a:ext uri="{FF2B5EF4-FFF2-40B4-BE49-F238E27FC236}">
                          <a16:creationId xmlns:a16="http://schemas.microsoft.com/office/drawing/2014/main" id="{0DA2ECF8-295B-5E44-9D0D-B5A72F92C7F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245853" y="7562527"/>
                      <a:ext cx="0" cy="79565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00" name="Parallelogram 999">
                      <a:extLst>
                        <a:ext uri="{FF2B5EF4-FFF2-40B4-BE49-F238E27FC236}">
                          <a16:creationId xmlns:a16="http://schemas.microsoft.com/office/drawing/2014/main" id="{671216F9-4B0B-A74E-91A3-6FA38C573B8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 rot="19862855">
                      <a:off x="3207200" y="8290291"/>
                      <a:ext cx="359999" cy="25200"/>
                    </a:xfrm>
                    <a:prstGeom prst="parallelogram">
                      <a:avLst>
                        <a:gd name="adj" fmla="val 56458"/>
                      </a:avLst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TW"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01" name="Parallelogram 1000">
                      <a:extLst>
                        <a:ext uri="{FF2B5EF4-FFF2-40B4-BE49-F238E27FC236}">
                          <a16:creationId xmlns:a16="http://schemas.microsoft.com/office/drawing/2014/main" id="{1D46A149-8796-9949-8520-FB3FD926D37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 rot="19862855">
                      <a:off x="3208006" y="7492377"/>
                      <a:ext cx="359999" cy="25200"/>
                    </a:xfrm>
                    <a:prstGeom prst="parallelogram">
                      <a:avLst>
                        <a:gd name="adj" fmla="val 56458"/>
                      </a:avLst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TW"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cxnSp>
                <p:nvCxnSpPr>
                  <p:cNvPr id="950" name="Straight Connector 949">
                    <a:extLst>
                      <a:ext uri="{FF2B5EF4-FFF2-40B4-BE49-F238E27FC236}">
                        <a16:creationId xmlns:a16="http://schemas.microsoft.com/office/drawing/2014/main" id="{EFEE5A1D-64D5-FD48-980D-17018019A9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73553" y="7914960"/>
                    <a:ext cx="0" cy="378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51" name="Parallelogram 950">
                    <a:extLst>
                      <a:ext uri="{FF2B5EF4-FFF2-40B4-BE49-F238E27FC236}">
                        <a16:creationId xmlns:a16="http://schemas.microsoft.com/office/drawing/2014/main" id="{9C97728F-822F-284E-8931-CE25C58F3940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9862855">
                    <a:off x="3937736" y="7874023"/>
                    <a:ext cx="215091" cy="18000"/>
                  </a:xfrm>
                  <a:prstGeom prst="parallelogram">
                    <a:avLst>
                      <a:gd name="adj" fmla="val 56458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2" name="Parallelogram 951">
                    <a:extLst>
                      <a:ext uri="{FF2B5EF4-FFF2-40B4-BE49-F238E27FC236}">
                        <a16:creationId xmlns:a16="http://schemas.microsoft.com/office/drawing/2014/main" id="{3DE04422-75EE-8B4E-AE4D-59BC160AAC5B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2518421" flipV="1">
                    <a:off x="3935800" y="8348865"/>
                    <a:ext cx="432000" cy="10800"/>
                  </a:xfrm>
                  <a:prstGeom prst="parallelogram">
                    <a:avLst>
                      <a:gd name="adj" fmla="val 56458"/>
                    </a:avLst>
                  </a:prstGeom>
                  <a:solidFill>
                    <a:schemeClr val="tx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" name="Parallelogram 952">
                    <a:extLst>
                      <a:ext uri="{FF2B5EF4-FFF2-40B4-BE49-F238E27FC236}">
                        <a16:creationId xmlns:a16="http://schemas.microsoft.com/office/drawing/2014/main" id="{57D0214C-99F4-BD48-99BD-238DF42B594F}"/>
                      </a:ext>
                    </a:extLst>
                  </p:cNvPr>
                  <p:cNvSpPr/>
                  <p:nvPr/>
                </p:nvSpPr>
                <p:spPr>
                  <a:xfrm rot="21025565">
                    <a:off x="3955711" y="7900309"/>
                    <a:ext cx="414000" cy="25200"/>
                  </a:xfrm>
                  <a:prstGeom prst="parallelogram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4" name="Parallelogram 953">
                    <a:extLst>
                      <a:ext uri="{FF2B5EF4-FFF2-40B4-BE49-F238E27FC236}">
                        <a16:creationId xmlns:a16="http://schemas.microsoft.com/office/drawing/2014/main" id="{B4989D6E-D057-2748-829B-9C5EAC183E9F}"/>
                      </a:ext>
                    </a:extLst>
                  </p:cNvPr>
                  <p:cNvSpPr/>
                  <p:nvPr/>
                </p:nvSpPr>
                <p:spPr>
                  <a:xfrm rot="20756552">
                    <a:off x="4127997" y="7796945"/>
                    <a:ext cx="540000" cy="18000"/>
                  </a:xfrm>
                  <a:prstGeom prst="parallelogram">
                    <a:avLst>
                      <a:gd name="adj" fmla="val 35857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948" name="TextBox 947">
                  <a:extLst>
                    <a:ext uri="{FF2B5EF4-FFF2-40B4-BE49-F238E27FC236}">
                      <a16:creationId xmlns:a16="http://schemas.microsoft.com/office/drawing/2014/main" id="{3B86BDA4-6E9F-9F4C-8E16-C7E05BBCC793}"/>
                    </a:ext>
                  </a:extLst>
                </p:cNvPr>
                <p:cNvSpPr txBox="1"/>
                <p:nvPr/>
              </p:nvSpPr>
              <p:spPr>
                <a:xfrm rot="16200000">
                  <a:off x="4143667" y="3755214"/>
                  <a:ext cx="528925" cy="25263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TW" dirty="0">
                      <a:cs typeface="Times New Roman" panose="02020603050405020304" pitchFamily="18" charset="0"/>
                    </a:rPr>
                    <a:t>Syn</a:t>
                  </a:r>
                  <a:endParaRPr lang="en-TW" sz="1400" dirty="0"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828BF94-B373-2442-89D0-CB378F413E57}"/>
                </a:ext>
              </a:extLst>
            </p:cNvPr>
            <p:cNvGrpSpPr/>
            <p:nvPr/>
          </p:nvGrpSpPr>
          <p:grpSpPr>
            <a:xfrm>
              <a:off x="10562568" y="4186393"/>
              <a:ext cx="2052074" cy="499802"/>
              <a:chOff x="10575189" y="4143435"/>
              <a:chExt cx="2052074" cy="499802"/>
            </a:xfrm>
          </p:grpSpPr>
          <p:sp>
            <p:nvSpPr>
              <p:cNvPr id="247" name="Rounded Rectangle 246">
                <a:extLst>
                  <a:ext uri="{FF2B5EF4-FFF2-40B4-BE49-F238E27FC236}">
                    <a16:creationId xmlns:a16="http://schemas.microsoft.com/office/drawing/2014/main" id="{EA98AD00-99DC-5549-9AC6-60C98EF51A86}"/>
                  </a:ext>
                </a:extLst>
              </p:cNvPr>
              <p:cNvSpPr/>
              <p:nvPr/>
            </p:nvSpPr>
            <p:spPr>
              <a:xfrm>
                <a:off x="10631792" y="4187079"/>
                <a:ext cx="1859870" cy="429351"/>
              </a:xfrm>
              <a:prstGeom prst="roundRect">
                <a:avLst>
                  <a:gd name="adj" fmla="val 830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sp>
            <p:nvSpPr>
              <p:cNvPr id="1820" name="TextBox 1819">
                <a:extLst>
                  <a:ext uri="{FF2B5EF4-FFF2-40B4-BE49-F238E27FC236}">
                    <a16:creationId xmlns:a16="http://schemas.microsoft.com/office/drawing/2014/main" id="{94A6688C-DBC2-1F4C-A197-E6449D61A542}"/>
                  </a:ext>
                </a:extLst>
              </p:cNvPr>
              <p:cNvSpPr txBox="1"/>
              <p:nvPr/>
            </p:nvSpPr>
            <p:spPr>
              <a:xfrm>
                <a:off x="10575189" y="4143435"/>
                <a:ext cx="2052074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TW" sz="1400" dirty="0">
                    <a:cs typeface="Times New Roman" panose="02020603050405020304" pitchFamily="18" charset="0"/>
                  </a:rPr>
                  <a:t>y</a:t>
                </a:r>
                <a:r>
                  <a:rPr lang="en-TW" sz="1400" baseline="30000" dirty="0">
                    <a:cs typeface="Times New Roman" panose="02020603050405020304" pitchFamily="18" charset="0"/>
                  </a:rPr>
                  <a:t>11</a:t>
                </a:r>
                <a:r>
                  <a:rPr lang="en-TW" sz="1400" dirty="0">
                    <a:cs typeface="Times New Roman" panose="02020603050405020304" pitchFamily="18" charset="0"/>
                  </a:rPr>
                  <a:t>, y</a:t>
                </a:r>
                <a:r>
                  <a:rPr lang="en-TW" sz="1400" baseline="30000" dirty="0">
                    <a:cs typeface="Times New Roman" panose="02020603050405020304" pitchFamily="18" charset="0"/>
                  </a:rPr>
                  <a:t>12</a:t>
                </a:r>
                <a:r>
                  <a:rPr lang="en-TW" sz="1400" baseline="-25000" dirty="0">
                    <a:cs typeface="Times New Roman" panose="02020603050405020304" pitchFamily="18" charset="0"/>
                  </a:rPr>
                  <a:t> </a:t>
                </a:r>
                <a:r>
                  <a:rPr lang="en-TW" sz="1400" dirty="0">
                    <a:cs typeface="Times New Roman" panose="02020603050405020304" pitchFamily="18" charset="0"/>
                  </a:rPr>
                  <a:t> </a:t>
                </a:r>
                <a:r>
                  <a:rPr lang="en-TW" sz="1400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original category</a:t>
                </a:r>
              </a:p>
            </p:txBody>
          </p:sp>
          <p:sp>
            <p:nvSpPr>
              <p:cNvPr id="1165" name="TextBox 1164">
                <a:extLst>
                  <a:ext uri="{FF2B5EF4-FFF2-40B4-BE49-F238E27FC236}">
                    <a16:creationId xmlns:a16="http://schemas.microsoft.com/office/drawing/2014/main" id="{99DE0056-E910-004C-92A0-658597AAD915}"/>
                  </a:ext>
                </a:extLst>
              </p:cNvPr>
              <p:cNvSpPr txBox="1"/>
              <p:nvPr/>
            </p:nvSpPr>
            <p:spPr>
              <a:xfrm>
                <a:off x="10575189" y="4335460"/>
                <a:ext cx="1800378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TW" sz="1400" dirty="0">
                    <a:cs typeface="Times New Roman" panose="02020603050405020304" pitchFamily="18" charset="0"/>
                  </a:rPr>
                  <a:t>y</a:t>
                </a:r>
                <a:r>
                  <a:rPr lang="en-TW" sz="1400" baseline="30000" dirty="0">
                    <a:cs typeface="Times New Roman" panose="02020603050405020304" pitchFamily="18" charset="0"/>
                  </a:rPr>
                  <a:t>21</a:t>
                </a:r>
                <a:r>
                  <a:rPr lang="en-TW" sz="1400" dirty="0">
                    <a:cs typeface="Times New Roman" panose="02020603050405020304" pitchFamily="18" charset="0"/>
                  </a:rPr>
                  <a:t>, y</a:t>
                </a:r>
                <a:r>
                  <a:rPr lang="en-TW" sz="1400" baseline="30000" dirty="0">
                    <a:cs typeface="Times New Roman" panose="02020603050405020304" pitchFamily="18" charset="0"/>
                  </a:rPr>
                  <a:t>22</a:t>
                </a:r>
                <a:r>
                  <a:rPr lang="en-TW" sz="1400" baseline="-25000" dirty="0">
                    <a:cs typeface="Times New Roman" panose="02020603050405020304" pitchFamily="18" charset="0"/>
                  </a:rPr>
                  <a:t> </a:t>
                </a:r>
                <a:r>
                  <a:rPr lang="en-TW" sz="1400" dirty="0">
                    <a:cs typeface="Times New Roman" panose="02020603050405020304" pitchFamily="18" charset="0"/>
                  </a:rPr>
                  <a:t> </a:t>
                </a:r>
                <a:r>
                  <a:rPr lang="en-TW" sz="1400" dirty="0">
                    <a:solidFill>
                      <a:schemeClr val="accent6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new category</a:t>
                </a:r>
              </a:p>
            </p:txBody>
          </p:sp>
        </p:grpSp>
        <p:grpSp>
          <p:nvGrpSpPr>
            <p:cNvPr id="1166" name="Group 1165">
              <a:extLst>
                <a:ext uri="{FF2B5EF4-FFF2-40B4-BE49-F238E27FC236}">
                  <a16:creationId xmlns:a16="http://schemas.microsoft.com/office/drawing/2014/main" id="{E730F6B7-3840-2C4E-8373-10BB8B2FFD74}"/>
                </a:ext>
              </a:extLst>
            </p:cNvPr>
            <p:cNvGrpSpPr/>
            <p:nvPr/>
          </p:nvGrpSpPr>
          <p:grpSpPr>
            <a:xfrm>
              <a:off x="9291646" y="4379994"/>
              <a:ext cx="144000" cy="144000"/>
              <a:chOff x="5175418" y="130006"/>
              <a:chExt cx="144000" cy="144000"/>
            </a:xfrm>
          </p:grpSpPr>
          <p:sp>
            <p:nvSpPr>
              <p:cNvPr id="1167" name="Oval 1166">
                <a:extLst>
                  <a:ext uri="{FF2B5EF4-FFF2-40B4-BE49-F238E27FC236}">
                    <a16:creationId xmlns:a16="http://schemas.microsoft.com/office/drawing/2014/main" id="{B7724D6F-5E57-1540-9405-1EA48B690C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5418" y="130006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68" name="Straight Connector 1167">
                <a:extLst>
                  <a:ext uri="{FF2B5EF4-FFF2-40B4-BE49-F238E27FC236}">
                    <a16:creationId xmlns:a16="http://schemas.microsoft.com/office/drawing/2014/main" id="{597123F8-8332-C748-A533-527D8AAEF269}"/>
                  </a:ext>
                </a:extLst>
              </p:cNvPr>
              <p:cNvCxnSpPr>
                <a:cxnSpLocks/>
                <a:stCxn id="1167" idx="2"/>
                <a:endCxn id="1167" idx="6"/>
              </p:cNvCxnSpPr>
              <p:nvPr/>
            </p:nvCxnSpPr>
            <p:spPr>
              <a:xfrm>
                <a:off x="5175418" y="202006"/>
                <a:ext cx="144000" cy="0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9" name="Straight Connector 1168">
                <a:extLst>
                  <a:ext uri="{FF2B5EF4-FFF2-40B4-BE49-F238E27FC236}">
                    <a16:creationId xmlns:a16="http://schemas.microsoft.com/office/drawing/2014/main" id="{CED77D8F-48B8-A54C-987F-F46442ED7883}"/>
                  </a:ext>
                </a:extLst>
              </p:cNvPr>
              <p:cNvCxnSpPr>
                <a:cxnSpLocks/>
                <a:stCxn id="1167" idx="0"/>
                <a:endCxn id="1167" idx="4"/>
              </p:cNvCxnSpPr>
              <p:nvPr/>
            </p:nvCxnSpPr>
            <p:spPr>
              <a:xfrm>
                <a:off x="5247418" y="130006"/>
                <a:ext cx="0" cy="144000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6" name="TextBox 1395">
              <a:extLst>
                <a:ext uri="{FF2B5EF4-FFF2-40B4-BE49-F238E27FC236}">
                  <a16:creationId xmlns:a16="http://schemas.microsoft.com/office/drawing/2014/main" id="{C4590170-99F1-8441-BCD4-B14D24ADAE90}"/>
                </a:ext>
              </a:extLst>
            </p:cNvPr>
            <p:cNvSpPr txBox="1"/>
            <p:nvPr/>
          </p:nvSpPr>
          <p:spPr>
            <a:xfrm rot="19581830">
              <a:off x="10705678" y="5832879"/>
              <a:ext cx="88720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TW" dirty="0">
                  <a:cs typeface="Times New Roman" panose="02020603050405020304" pitchFamily="18" charset="0"/>
                </a:rPr>
                <a:t>Coord.</a:t>
              </a:r>
            </a:p>
          </p:txBody>
        </p:sp>
        <p:sp>
          <p:nvSpPr>
            <p:cNvPr id="1473" name="Rectangle 1472">
              <a:extLst>
                <a:ext uri="{FF2B5EF4-FFF2-40B4-BE49-F238E27FC236}">
                  <a16:creationId xmlns:a16="http://schemas.microsoft.com/office/drawing/2014/main" id="{E29278DE-50A6-404A-AEA9-B0E947C92C78}"/>
                </a:ext>
              </a:extLst>
            </p:cNvPr>
            <p:cNvSpPr>
              <a:spLocks/>
            </p:cNvSpPr>
            <p:nvPr/>
          </p:nvSpPr>
          <p:spPr>
            <a:xfrm>
              <a:off x="10825876" y="5115246"/>
              <a:ext cx="594055" cy="7473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80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>
                <a:cs typeface="Times New Roman" panose="02020603050405020304" pitchFamily="18" charset="0"/>
              </a:endParaRPr>
            </a:p>
          </p:txBody>
        </p:sp>
        <p:grpSp>
          <p:nvGrpSpPr>
            <p:cNvPr id="1474" name="Group 1473">
              <a:extLst>
                <a:ext uri="{FF2B5EF4-FFF2-40B4-BE49-F238E27FC236}">
                  <a16:creationId xmlns:a16="http://schemas.microsoft.com/office/drawing/2014/main" id="{823527C7-2F65-FA44-8D22-2F37D64314B5}"/>
                </a:ext>
              </a:extLst>
            </p:cNvPr>
            <p:cNvGrpSpPr/>
            <p:nvPr/>
          </p:nvGrpSpPr>
          <p:grpSpPr>
            <a:xfrm>
              <a:off x="10978306" y="5127277"/>
              <a:ext cx="307203" cy="720000"/>
              <a:chOff x="3747452" y="6272238"/>
              <a:chExt cx="307203" cy="720000"/>
            </a:xfrm>
          </p:grpSpPr>
          <p:cxnSp>
            <p:nvCxnSpPr>
              <p:cNvPr id="1475" name="Straight Arrow Connector 1474">
                <a:extLst>
                  <a:ext uri="{FF2B5EF4-FFF2-40B4-BE49-F238E27FC236}">
                    <a16:creationId xmlns:a16="http://schemas.microsoft.com/office/drawing/2014/main" id="{954219E4-D16A-DE45-8A51-EEE3ECF2F4A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3747452" y="6531967"/>
                <a:ext cx="307203" cy="180000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6" name="Straight Connector 1475">
                <a:extLst>
                  <a:ext uri="{FF2B5EF4-FFF2-40B4-BE49-F238E27FC236}">
                    <a16:creationId xmlns:a16="http://schemas.microsoft.com/office/drawing/2014/main" id="{409F3633-F736-C143-A4C0-729B1C90A9EC}"/>
                  </a:ext>
                </a:extLst>
              </p:cNvPr>
              <p:cNvCxnSpPr/>
              <p:nvPr/>
            </p:nvCxnSpPr>
            <p:spPr>
              <a:xfrm flipV="1">
                <a:off x="3897954" y="6272238"/>
                <a:ext cx="0" cy="72000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7" name="Group 1476">
              <a:extLst>
                <a:ext uri="{FF2B5EF4-FFF2-40B4-BE49-F238E27FC236}">
                  <a16:creationId xmlns:a16="http://schemas.microsoft.com/office/drawing/2014/main" id="{5D4DF41E-02D6-5544-8BE5-D6E4842F4A7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171615" y="5299561"/>
              <a:ext cx="72000" cy="72000"/>
              <a:chOff x="3590097" y="3128211"/>
              <a:chExt cx="288000" cy="288000"/>
            </a:xfrm>
          </p:grpSpPr>
          <p:cxnSp>
            <p:nvCxnSpPr>
              <p:cNvPr id="1478" name="Straight Connector 1477">
                <a:extLst>
                  <a:ext uri="{FF2B5EF4-FFF2-40B4-BE49-F238E27FC236}">
                    <a16:creationId xmlns:a16="http://schemas.microsoft.com/office/drawing/2014/main" id="{F933170A-3CF4-7241-B2D2-550CE98121D9}"/>
                  </a:ext>
                </a:extLst>
              </p:cNvPr>
              <p:cNvCxnSpPr/>
              <p:nvPr/>
            </p:nvCxnSpPr>
            <p:spPr>
              <a:xfrm>
                <a:off x="3590097" y="3128211"/>
                <a:ext cx="288000" cy="288000"/>
              </a:xfrm>
              <a:prstGeom prst="line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9" name="Straight Connector 1478">
                <a:extLst>
                  <a:ext uri="{FF2B5EF4-FFF2-40B4-BE49-F238E27FC236}">
                    <a16:creationId xmlns:a16="http://schemas.microsoft.com/office/drawing/2014/main" id="{2BC0730F-AB18-CE4C-8A99-648D851FF3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90097" y="3128211"/>
                <a:ext cx="288000" cy="288000"/>
              </a:xfrm>
              <a:prstGeom prst="line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0" name="Group 1479">
              <a:extLst>
                <a:ext uri="{FF2B5EF4-FFF2-40B4-BE49-F238E27FC236}">
                  <a16:creationId xmlns:a16="http://schemas.microsoft.com/office/drawing/2014/main" id="{4E631CA2-BDD2-B74C-8038-1B1F4D07C2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175105" y="5527580"/>
              <a:ext cx="72000" cy="72000"/>
              <a:chOff x="3590097" y="3128211"/>
              <a:chExt cx="288000" cy="288000"/>
            </a:xfrm>
          </p:grpSpPr>
          <p:cxnSp>
            <p:nvCxnSpPr>
              <p:cNvPr id="1481" name="Straight Connector 1480">
                <a:extLst>
                  <a:ext uri="{FF2B5EF4-FFF2-40B4-BE49-F238E27FC236}">
                    <a16:creationId xmlns:a16="http://schemas.microsoft.com/office/drawing/2014/main" id="{F7787EB5-EA3C-6A43-A753-FA214E67887F}"/>
                  </a:ext>
                </a:extLst>
              </p:cNvPr>
              <p:cNvCxnSpPr/>
              <p:nvPr/>
            </p:nvCxnSpPr>
            <p:spPr>
              <a:xfrm>
                <a:off x="3590097" y="3128211"/>
                <a:ext cx="288000" cy="288000"/>
              </a:xfrm>
              <a:prstGeom prst="line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2" name="Straight Connector 1481">
                <a:extLst>
                  <a:ext uri="{FF2B5EF4-FFF2-40B4-BE49-F238E27FC236}">
                    <a16:creationId xmlns:a16="http://schemas.microsoft.com/office/drawing/2014/main" id="{F62BE1D9-2BD5-CB4E-B563-6173A47E550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90097" y="3128211"/>
                <a:ext cx="288000" cy="288000"/>
              </a:xfrm>
              <a:prstGeom prst="line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3" name="Group 1482">
              <a:extLst>
                <a:ext uri="{FF2B5EF4-FFF2-40B4-BE49-F238E27FC236}">
                  <a16:creationId xmlns:a16="http://schemas.microsoft.com/office/drawing/2014/main" id="{B76752D1-8E39-B645-B708-E1FC7FD91E8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008922" y="5382167"/>
              <a:ext cx="72000" cy="72000"/>
              <a:chOff x="3590097" y="3128211"/>
              <a:chExt cx="288000" cy="288000"/>
            </a:xfrm>
          </p:grpSpPr>
          <p:cxnSp>
            <p:nvCxnSpPr>
              <p:cNvPr id="1484" name="Straight Connector 1483">
                <a:extLst>
                  <a:ext uri="{FF2B5EF4-FFF2-40B4-BE49-F238E27FC236}">
                    <a16:creationId xmlns:a16="http://schemas.microsoft.com/office/drawing/2014/main" id="{7C6B4A52-3816-7046-A7F0-D0FB39417844}"/>
                  </a:ext>
                </a:extLst>
              </p:cNvPr>
              <p:cNvCxnSpPr/>
              <p:nvPr/>
            </p:nvCxnSpPr>
            <p:spPr>
              <a:xfrm>
                <a:off x="3590097" y="3128211"/>
                <a:ext cx="288000" cy="288000"/>
              </a:xfrm>
              <a:prstGeom prst="line">
                <a:avLst/>
              </a:prstGeom>
              <a:ln w="19050">
                <a:solidFill>
                  <a:srgbClr val="C0646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5" name="Straight Connector 1484">
                <a:extLst>
                  <a:ext uri="{FF2B5EF4-FFF2-40B4-BE49-F238E27FC236}">
                    <a16:creationId xmlns:a16="http://schemas.microsoft.com/office/drawing/2014/main" id="{6016083E-6683-9544-A766-20DD7F75FB2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90097" y="3128211"/>
                <a:ext cx="288000" cy="288000"/>
              </a:xfrm>
              <a:prstGeom prst="line">
                <a:avLst/>
              </a:prstGeom>
              <a:ln w="19050">
                <a:solidFill>
                  <a:srgbClr val="C0646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6" name="Group 1485">
              <a:extLst>
                <a:ext uri="{FF2B5EF4-FFF2-40B4-BE49-F238E27FC236}">
                  <a16:creationId xmlns:a16="http://schemas.microsoft.com/office/drawing/2014/main" id="{916F1298-88C4-3347-9C50-F5586CC194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012875" y="5598015"/>
              <a:ext cx="72000" cy="72000"/>
              <a:chOff x="3590097" y="3128211"/>
              <a:chExt cx="288000" cy="288000"/>
            </a:xfrm>
          </p:grpSpPr>
          <p:cxnSp>
            <p:nvCxnSpPr>
              <p:cNvPr id="1487" name="Straight Connector 1486">
                <a:extLst>
                  <a:ext uri="{FF2B5EF4-FFF2-40B4-BE49-F238E27FC236}">
                    <a16:creationId xmlns:a16="http://schemas.microsoft.com/office/drawing/2014/main" id="{A94DC9DD-07C7-C94F-815D-783AA37B8674}"/>
                  </a:ext>
                </a:extLst>
              </p:cNvPr>
              <p:cNvCxnSpPr/>
              <p:nvPr/>
            </p:nvCxnSpPr>
            <p:spPr>
              <a:xfrm>
                <a:off x="3590097" y="3128211"/>
                <a:ext cx="288000" cy="288000"/>
              </a:xfrm>
              <a:prstGeom prst="line">
                <a:avLst/>
              </a:prstGeom>
              <a:ln w="19050">
                <a:solidFill>
                  <a:srgbClr val="C0646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8" name="Straight Connector 1487">
                <a:extLst>
                  <a:ext uri="{FF2B5EF4-FFF2-40B4-BE49-F238E27FC236}">
                    <a16:creationId xmlns:a16="http://schemas.microsoft.com/office/drawing/2014/main" id="{2E8C0C5E-D9BC-2C47-BB04-FB1B97F7554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90097" y="3128211"/>
                <a:ext cx="288000" cy="288000"/>
              </a:xfrm>
              <a:prstGeom prst="line">
                <a:avLst/>
              </a:prstGeom>
              <a:ln w="19050">
                <a:solidFill>
                  <a:srgbClr val="C0646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88BCFEB-E04C-6848-A0A7-F8D081AFB5AE}"/>
                </a:ext>
              </a:extLst>
            </p:cNvPr>
            <p:cNvGrpSpPr/>
            <p:nvPr/>
          </p:nvGrpSpPr>
          <p:grpSpPr>
            <a:xfrm>
              <a:off x="9863519" y="2573159"/>
              <a:ext cx="898628" cy="1013588"/>
              <a:chOff x="9863519" y="2573159"/>
              <a:chExt cx="898628" cy="1013588"/>
            </a:xfrm>
          </p:grpSpPr>
          <p:cxnSp>
            <p:nvCxnSpPr>
              <p:cNvPr id="1437" name="Straight Arrow Connector 1436">
                <a:extLst>
                  <a:ext uri="{FF2B5EF4-FFF2-40B4-BE49-F238E27FC236}">
                    <a16:creationId xmlns:a16="http://schemas.microsoft.com/office/drawing/2014/main" id="{EF0A2452-3541-7348-AE73-28DECD1428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58551" y="2573159"/>
                <a:ext cx="749429" cy="515243"/>
              </a:xfrm>
              <a:prstGeom prst="straightConnector1">
                <a:avLst/>
              </a:prstGeom>
              <a:ln w="19050">
                <a:solidFill>
                  <a:srgbClr val="C01E1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8" name="Straight Arrow Connector 1437">
                <a:extLst>
                  <a:ext uri="{FF2B5EF4-FFF2-40B4-BE49-F238E27FC236}">
                    <a16:creationId xmlns:a16="http://schemas.microsoft.com/office/drawing/2014/main" id="{F8472165-8255-1544-AD34-04F7D1520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58551" y="3269267"/>
                <a:ext cx="803596" cy="111387"/>
              </a:xfrm>
              <a:prstGeom prst="straightConnector1">
                <a:avLst/>
              </a:prstGeom>
              <a:ln w="19050">
                <a:solidFill>
                  <a:srgbClr val="C01E1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2" name="Straight Arrow Connector 1451">
                <a:extLst>
                  <a:ext uri="{FF2B5EF4-FFF2-40B4-BE49-F238E27FC236}">
                    <a16:creationId xmlns:a16="http://schemas.microsoft.com/office/drawing/2014/main" id="{552B532B-C017-F946-B502-BB52C5311D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63519" y="2949342"/>
                <a:ext cx="468585" cy="22095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8" name="Straight Arrow Connector 1457">
                <a:extLst>
                  <a:ext uri="{FF2B5EF4-FFF2-40B4-BE49-F238E27FC236}">
                    <a16:creationId xmlns:a16="http://schemas.microsoft.com/office/drawing/2014/main" id="{24C00009-452C-AB43-9251-2889288A11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63519" y="3274753"/>
                <a:ext cx="468585" cy="3119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6B7D6A4-96BD-1E43-9033-F11E935D0408}"/>
                </a:ext>
              </a:extLst>
            </p:cNvPr>
            <p:cNvGrpSpPr/>
            <p:nvPr/>
          </p:nvGrpSpPr>
          <p:grpSpPr>
            <a:xfrm>
              <a:off x="11036066" y="5336139"/>
              <a:ext cx="426643" cy="298691"/>
              <a:chOff x="11036066" y="5336139"/>
              <a:chExt cx="426643" cy="298691"/>
            </a:xfrm>
          </p:grpSpPr>
          <p:cxnSp>
            <p:nvCxnSpPr>
              <p:cNvPr id="1492" name="Straight Arrow Connector 1491">
                <a:extLst>
                  <a:ext uri="{FF2B5EF4-FFF2-40B4-BE49-F238E27FC236}">
                    <a16:creationId xmlns:a16="http://schemas.microsoft.com/office/drawing/2014/main" id="{3ABFC0FB-09D5-C548-AABC-CB6D21A273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40748" y="5419952"/>
                <a:ext cx="421961" cy="5796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3" name="Straight Arrow Connector 1492">
                <a:extLst>
                  <a:ext uri="{FF2B5EF4-FFF2-40B4-BE49-F238E27FC236}">
                    <a16:creationId xmlns:a16="http://schemas.microsoft.com/office/drawing/2014/main" id="{123612A9-1E4F-7349-95EF-087154EDBF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9492" y="5336139"/>
                <a:ext cx="156513" cy="28487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4" name="Straight Arrow Connector 1493">
                <a:extLst>
                  <a:ext uri="{FF2B5EF4-FFF2-40B4-BE49-F238E27FC236}">
                    <a16:creationId xmlns:a16="http://schemas.microsoft.com/office/drawing/2014/main" id="{44A1D2F9-9877-E642-8AA4-399C3ECC41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04761" y="5564978"/>
                <a:ext cx="178958" cy="0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6" name="Straight Arrow Connector 1495">
                <a:extLst>
                  <a:ext uri="{FF2B5EF4-FFF2-40B4-BE49-F238E27FC236}">
                    <a16:creationId xmlns:a16="http://schemas.microsoft.com/office/drawing/2014/main" id="{D5EFF6C1-FC12-1846-B9A8-93A36A6C4E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36066" y="5575847"/>
                <a:ext cx="425660" cy="5898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A995962-42D7-5C42-BC92-FB5E33B7C2C4}"/>
                </a:ext>
              </a:extLst>
            </p:cNvPr>
            <p:cNvSpPr/>
            <p:nvPr/>
          </p:nvSpPr>
          <p:spPr>
            <a:xfrm>
              <a:off x="9446957" y="5972432"/>
              <a:ext cx="564291" cy="86498"/>
            </a:xfrm>
            <a:custGeom>
              <a:avLst/>
              <a:gdLst>
                <a:gd name="connsiteX0" fmla="*/ 0 w 564291"/>
                <a:gd name="connsiteY0" fmla="*/ 0 h 86498"/>
                <a:gd name="connsiteX1" fmla="*/ 337751 w 564291"/>
                <a:gd name="connsiteY1" fmla="*/ 8238 h 86498"/>
                <a:gd name="connsiteX2" fmla="*/ 564291 w 564291"/>
                <a:gd name="connsiteY2" fmla="*/ 86498 h 86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4291" h="86498">
                  <a:moveTo>
                    <a:pt x="0" y="0"/>
                  </a:moveTo>
                  <a:lnTo>
                    <a:pt x="337751" y="8238"/>
                  </a:lnTo>
                  <a:cubicBezTo>
                    <a:pt x="431799" y="22654"/>
                    <a:pt x="498045" y="54576"/>
                    <a:pt x="564291" y="8649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cxnSp>
          <p:nvCxnSpPr>
            <p:cNvPr id="1305" name="Straight Connector 1304">
              <a:extLst>
                <a:ext uri="{FF2B5EF4-FFF2-40B4-BE49-F238E27FC236}">
                  <a16:creationId xmlns:a16="http://schemas.microsoft.com/office/drawing/2014/main" id="{65F4345C-666F-9343-BD6B-6AC3667691AC}"/>
                </a:ext>
              </a:extLst>
            </p:cNvPr>
            <p:cNvCxnSpPr>
              <a:cxnSpLocks/>
            </p:cNvCxnSpPr>
            <p:nvPr/>
          </p:nvCxnSpPr>
          <p:spPr>
            <a:xfrm>
              <a:off x="6723758" y="1912008"/>
              <a:ext cx="0" cy="219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7" name="Group 1136">
              <a:extLst>
                <a:ext uri="{FF2B5EF4-FFF2-40B4-BE49-F238E27FC236}">
                  <a16:creationId xmlns:a16="http://schemas.microsoft.com/office/drawing/2014/main" id="{D5EF795F-ADC3-624F-A946-5C73023BEF70}"/>
                </a:ext>
              </a:extLst>
            </p:cNvPr>
            <p:cNvGrpSpPr/>
            <p:nvPr/>
          </p:nvGrpSpPr>
          <p:grpSpPr>
            <a:xfrm>
              <a:off x="9291646" y="4934842"/>
              <a:ext cx="144000" cy="144000"/>
              <a:chOff x="5175418" y="130006"/>
              <a:chExt cx="144000" cy="144000"/>
            </a:xfrm>
          </p:grpSpPr>
          <p:sp>
            <p:nvSpPr>
              <p:cNvPr id="1138" name="Oval 1137">
                <a:extLst>
                  <a:ext uri="{FF2B5EF4-FFF2-40B4-BE49-F238E27FC236}">
                    <a16:creationId xmlns:a16="http://schemas.microsoft.com/office/drawing/2014/main" id="{97D5A1E7-D10A-E34F-A1E4-4B9D4D65A4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5418" y="130006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39" name="Straight Connector 1138">
                <a:extLst>
                  <a:ext uri="{FF2B5EF4-FFF2-40B4-BE49-F238E27FC236}">
                    <a16:creationId xmlns:a16="http://schemas.microsoft.com/office/drawing/2014/main" id="{E246EBB4-BDD6-C34A-8BCD-214F57CE8FE5}"/>
                  </a:ext>
                </a:extLst>
              </p:cNvPr>
              <p:cNvCxnSpPr>
                <a:cxnSpLocks/>
                <a:stCxn id="1138" idx="2"/>
                <a:endCxn id="1138" idx="6"/>
              </p:cNvCxnSpPr>
              <p:nvPr/>
            </p:nvCxnSpPr>
            <p:spPr>
              <a:xfrm>
                <a:off x="5175418" y="202006"/>
                <a:ext cx="144000" cy="0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0" name="Straight Connector 1139">
                <a:extLst>
                  <a:ext uri="{FF2B5EF4-FFF2-40B4-BE49-F238E27FC236}">
                    <a16:creationId xmlns:a16="http://schemas.microsoft.com/office/drawing/2014/main" id="{52707E48-60F4-5945-A86B-F33C01F11454}"/>
                  </a:ext>
                </a:extLst>
              </p:cNvPr>
              <p:cNvCxnSpPr>
                <a:cxnSpLocks/>
                <a:stCxn id="1138" idx="0"/>
                <a:endCxn id="1138" idx="4"/>
              </p:cNvCxnSpPr>
              <p:nvPr/>
            </p:nvCxnSpPr>
            <p:spPr>
              <a:xfrm>
                <a:off x="5247418" y="130006"/>
                <a:ext cx="0" cy="144000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7" name="Group 1306">
              <a:extLst>
                <a:ext uri="{FF2B5EF4-FFF2-40B4-BE49-F238E27FC236}">
                  <a16:creationId xmlns:a16="http://schemas.microsoft.com/office/drawing/2014/main" id="{4F121315-A769-634D-8D23-0A9CFA3261E5}"/>
                </a:ext>
              </a:extLst>
            </p:cNvPr>
            <p:cNvGrpSpPr/>
            <p:nvPr/>
          </p:nvGrpSpPr>
          <p:grpSpPr>
            <a:xfrm>
              <a:off x="9298994" y="5415236"/>
              <a:ext cx="144000" cy="144000"/>
              <a:chOff x="5175418" y="130006"/>
              <a:chExt cx="144000" cy="144000"/>
            </a:xfrm>
          </p:grpSpPr>
          <p:sp>
            <p:nvSpPr>
              <p:cNvPr id="1348" name="Oval 1347">
                <a:extLst>
                  <a:ext uri="{FF2B5EF4-FFF2-40B4-BE49-F238E27FC236}">
                    <a16:creationId xmlns:a16="http://schemas.microsoft.com/office/drawing/2014/main" id="{D31FF786-EBB9-7143-AC54-0069424C27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5418" y="130006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49" name="Straight Connector 1348">
                <a:extLst>
                  <a:ext uri="{FF2B5EF4-FFF2-40B4-BE49-F238E27FC236}">
                    <a16:creationId xmlns:a16="http://schemas.microsoft.com/office/drawing/2014/main" id="{EA45CB01-696B-AD49-8E74-D477C9BF5DD2}"/>
                  </a:ext>
                </a:extLst>
              </p:cNvPr>
              <p:cNvCxnSpPr>
                <a:cxnSpLocks/>
                <a:stCxn id="1348" idx="2"/>
                <a:endCxn id="1348" idx="6"/>
              </p:cNvCxnSpPr>
              <p:nvPr/>
            </p:nvCxnSpPr>
            <p:spPr>
              <a:xfrm>
                <a:off x="5175418" y="202006"/>
                <a:ext cx="144000" cy="0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0" name="Straight Connector 1349">
                <a:extLst>
                  <a:ext uri="{FF2B5EF4-FFF2-40B4-BE49-F238E27FC236}">
                    <a16:creationId xmlns:a16="http://schemas.microsoft.com/office/drawing/2014/main" id="{1D07C214-923A-1C4E-8380-B63E22B0DDC9}"/>
                  </a:ext>
                </a:extLst>
              </p:cNvPr>
              <p:cNvCxnSpPr>
                <a:cxnSpLocks/>
                <a:stCxn id="1348" idx="0"/>
                <a:endCxn id="1348" idx="4"/>
              </p:cNvCxnSpPr>
              <p:nvPr/>
            </p:nvCxnSpPr>
            <p:spPr>
              <a:xfrm>
                <a:off x="5247418" y="130006"/>
                <a:ext cx="0" cy="144000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2" name="Group 1351">
              <a:extLst>
                <a:ext uri="{FF2B5EF4-FFF2-40B4-BE49-F238E27FC236}">
                  <a16:creationId xmlns:a16="http://schemas.microsoft.com/office/drawing/2014/main" id="{9F7B3B47-F3B9-FE4C-A746-8199086EE658}"/>
                </a:ext>
              </a:extLst>
            </p:cNvPr>
            <p:cNvGrpSpPr/>
            <p:nvPr/>
          </p:nvGrpSpPr>
          <p:grpSpPr>
            <a:xfrm>
              <a:off x="9298994" y="5902413"/>
              <a:ext cx="144000" cy="144000"/>
              <a:chOff x="5175418" y="130006"/>
              <a:chExt cx="144000" cy="144000"/>
            </a:xfrm>
          </p:grpSpPr>
          <p:sp>
            <p:nvSpPr>
              <p:cNvPr id="1745" name="Oval 1744">
                <a:extLst>
                  <a:ext uri="{FF2B5EF4-FFF2-40B4-BE49-F238E27FC236}">
                    <a16:creationId xmlns:a16="http://schemas.microsoft.com/office/drawing/2014/main" id="{71547997-BC6F-F447-A279-59F85B27D3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5418" y="130006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46" name="Straight Connector 1745">
                <a:extLst>
                  <a:ext uri="{FF2B5EF4-FFF2-40B4-BE49-F238E27FC236}">
                    <a16:creationId xmlns:a16="http://schemas.microsoft.com/office/drawing/2014/main" id="{7CCDE7DE-3379-904D-9896-97EF11184A60}"/>
                  </a:ext>
                </a:extLst>
              </p:cNvPr>
              <p:cNvCxnSpPr>
                <a:cxnSpLocks/>
                <a:stCxn id="1745" idx="2"/>
                <a:endCxn id="1745" idx="6"/>
              </p:cNvCxnSpPr>
              <p:nvPr/>
            </p:nvCxnSpPr>
            <p:spPr>
              <a:xfrm>
                <a:off x="5175418" y="202006"/>
                <a:ext cx="144000" cy="0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Straight Connector 1746">
                <a:extLst>
                  <a:ext uri="{FF2B5EF4-FFF2-40B4-BE49-F238E27FC236}">
                    <a16:creationId xmlns:a16="http://schemas.microsoft.com/office/drawing/2014/main" id="{96361BA3-D913-434B-8BEA-A5DA47C9AFA5}"/>
                  </a:ext>
                </a:extLst>
              </p:cNvPr>
              <p:cNvCxnSpPr>
                <a:cxnSpLocks/>
                <a:stCxn id="1745" idx="0"/>
                <a:endCxn id="1745" idx="4"/>
              </p:cNvCxnSpPr>
              <p:nvPr/>
            </p:nvCxnSpPr>
            <p:spPr>
              <a:xfrm>
                <a:off x="5247418" y="130006"/>
                <a:ext cx="0" cy="144000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50" name="Straight Arrow Connector 1749">
              <a:extLst>
                <a:ext uri="{FF2B5EF4-FFF2-40B4-BE49-F238E27FC236}">
                  <a16:creationId xmlns:a16="http://schemas.microsoft.com/office/drawing/2014/main" id="{DC3C37BD-136A-E84F-BB87-D9E0C99EE072}"/>
                </a:ext>
              </a:extLst>
            </p:cNvPr>
            <p:cNvCxnSpPr>
              <a:cxnSpLocks/>
            </p:cNvCxnSpPr>
            <p:nvPr/>
          </p:nvCxnSpPr>
          <p:spPr>
            <a:xfrm>
              <a:off x="9363646" y="4523994"/>
              <a:ext cx="0" cy="14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EC17D3E-BA06-F448-83E5-DAC1C809F799}"/>
                </a:ext>
              </a:extLst>
            </p:cNvPr>
            <p:cNvSpPr/>
            <p:nvPr/>
          </p:nvSpPr>
          <p:spPr>
            <a:xfrm>
              <a:off x="9442837" y="5486401"/>
              <a:ext cx="568410" cy="12357"/>
            </a:xfrm>
            <a:custGeom>
              <a:avLst/>
              <a:gdLst>
                <a:gd name="connsiteX0" fmla="*/ 0 w 568410"/>
                <a:gd name="connsiteY0" fmla="*/ 0 h 12357"/>
                <a:gd name="connsiteX1" fmla="*/ 333632 w 568410"/>
                <a:gd name="connsiteY1" fmla="*/ 4119 h 12357"/>
                <a:gd name="connsiteX2" fmla="*/ 568410 w 568410"/>
                <a:gd name="connsiteY2" fmla="*/ 12357 h 12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8410" h="12357">
                  <a:moveTo>
                    <a:pt x="0" y="0"/>
                  </a:moveTo>
                  <a:lnTo>
                    <a:pt x="333632" y="4119"/>
                  </a:lnTo>
                  <a:cubicBezTo>
                    <a:pt x="428367" y="6179"/>
                    <a:pt x="498388" y="9268"/>
                    <a:pt x="568410" y="1235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cxnSp>
          <p:nvCxnSpPr>
            <p:cNvPr id="1886" name="Straight Arrow Connector 1885">
              <a:extLst>
                <a:ext uri="{FF2B5EF4-FFF2-40B4-BE49-F238E27FC236}">
                  <a16:creationId xmlns:a16="http://schemas.microsoft.com/office/drawing/2014/main" id="{7D332AA4-318B-3F43-B08C-570FD9B992D1}"/>
                </a:ext>
              </a:extLst>
            </p:cNvPr>
            <p:cNvCxnSpPr>
              <a:cxnSpLocks/>
            </p:cNvCxnSpPr>
            <p:nvPr/>
          </p:nvCxnSpPr>
          <p:spPr>
            <a:xfrm>
              <a:off x="9071071" y="4451994"/>
              <a:ext cx="216000" cy="0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90" name="Group 1889">
              <a:extLst>
                <a:ext uri="{FF2B5EF4-FFF2-40B4-BE49-F238E27FC236}">
                  <a16:creationId xmlns:a16="http://schemas.microsoft.com/office/drawing/2014/main" id="{48DC5246-30B6-CD4E-8841-5E5B12142801}"/>
                </a:ext>
              </a:extLst>
            </p:cNvPr>
            <p:cNvGrpSpPr/>
            <p:nvPr/>
          </p:nvGrpSpPr>
          <p:grpSpPr>
            <a:xfrm>
              <a:off x="3198206" y="4908349"/>
              <a:ext cx="354769" cy="267171"/>
              <a:chOff x="1116627" y="1652352"/>
              <a:chExt cx="354769" cy="267171"/>
            </a:xfrm>
          </p:grpSpPr>
          <p:cxnSp>
            <p:nvCxnSpPr>
              <p:cNvPr id="1891" name="Straight Connector 1890">
                <a:extLst>
                  <a:ext uri="{FF2B5EF4-FFF2-40B4-BE49-F238E27FC236}">
                    <a16:creationId xmlns:a16="http://schemas.microsoft.com/office/drawing/2014/main" id="{ABA803B0-4C6E-CA4E-86C5-093AC01F42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6627" y="1652352"/>
                <a:ext cx="354769" cy="132900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2" name="Straight Connector 1891">
                <a:extLst>
                  <a:ext uri="{FF2B5EF4-FFF2-40B4-BE49-F238E27FC236}">
                    <a16:creationId xmlns:a16="http://schemas.microsoft.com/office/drawing/2014/main" id="{2F7E40E0-079F-E44E-B276-4987C8845C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0701" y="1783586"/>
                <a:ext cx="350695" cy="35661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3" name="Straight Connector 1892">
                <a:extLst>
                  <a:ext uri="{FF2B5EF4-FFF2-40B4-BE49-F238E27FC236}">
                    <a16:creationId xmlns:a16="http://schemas.microsoft.com/office/drawing/2014/main" id="{791BE735-0146-0847-AC27-C561871E43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2788" y="1753323"/>
                <a:ext cx="250100" cy="31560"/>
              </a:xfrm>
              <a:prstGeom prst="line">
                <a:avLst/>
              </a:prstGeom>
              <a:ln w="158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4" name="Straight Connector 1893">
                <a:extLst>
                  <a:ext uri="{FF2B5EF4-FFF2-40B4-BE49-F238E27FC236}">
                    <a16:creationId xmlns:a16="http://schemas.microsoft.com/office/drawing/2014/main" id="{2D6851D5-1958-5E40-B455-AFB61C2717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6627" y="1779596"/>
                <a:ext cx="256261" cy="139927"/>
              </a:xfrm>
              <a:prstGeom prst="line">
                <a:avLst/>
              </a:prstGeom>
              <a:ln w="158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98" name="Group 1897">
              <a:extLst>
                <a:ext uri="{FF2B5EF4-FFF2-40B4-BE49-F238E27FC236}">
                  <a16:creationId xmlns:a16="http://schemas.microsoft.com/office/drawing/2014/main" id="{51CEE0E6-4078-2E49-BE41-2095B4C8B9E8}"/>
                </a:ext>
              </a:extLst>
            </p:cNvPr>
            <p:cNvGrpSpPr/>
            <p:nvPr/>
          </p:nvGrpSpPr>
          <p:grpSpPr>
            <a:xfrm>
              <a:off x="3198206" y="5411924"/>
              <a:ext cx="354769" cy="267171"/>
              <a:chOff x="1116627" y="1652352"/>
              <a:chExt cx="354769" cy="267171"/>
            </a:xfrm>
          </p:grpSpPr>
          <p:cxnSp>
            <p:nvCxnSpPr>
              <p:cNvPr id="1924" name="Straight Connector 1923">
                <a:extLst>
                  <a:ext uri="{FF2B5EF4-FFF2-40B4-BE49-F238E27FC236}">
                    <a16:creationId xmlns:a16="http://schemas.microsoft.com/office/drawing/2014/main" id="{EAAF3E18-CAC7-A041-9AE6-7A64412BFF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6627" y="1652352"/>
                <a:ext cx="354769" cy="132900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5" name="Straight Connector 1924">
                <a:extLst>
                  <a:ext uri="{FF2B5EF4-FFF2-40B4-BE49-F238E27FC236}">
                    <a16:creationId xmlns:a16="http://schemas.microsoft.com/office/drawing/2014/main" id="{B328AED7-10D0-7647-AC9F-C99F7AC54C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0701" y="1783586"/>
                <a:ext cx="350695" cy="35661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6" name="Straight Connector 1925">
                <a:extLst>
                  <a:ext uri="{FF2B5EF4-FFF2-40B4-BE49-F238E27FC236}">
                    <a16:creationId xmlns:a16="http://schemas.microsoft.com/office/drawing/2014/main" id="{F4146F24-42AD-B64B-8117-6E9EF08276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2788" y="1753323"/>
                <a:ext cx="250100" cy="31560"/>
              </a:xfrm>
              <a:prstGeom prst="line">
                <a:avLst/>
              </a:prstGeom>
              <a:ln w="158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7" name="Straight Connector 1926">
                <a:extLst>
                  <a:ext uri="{FF2B5EF4-FFF2-40B4-BE49-F238E27FC236}">
                    <a16:creationId xmlns:a16="http://schemas.microsoft.com/office/drawing/2014/main" id="{5263912A-4CAC-7B4E-A196-5FAF620B96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6627" y="1779596"/>
                <a:ext cx="256261" cy="139927"/>
              </a:xfrm>
              <a:prstGeom prst="line">
                <a:avLst/>
              </a:prstGeom>
              <a:ln w="158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31" name="Group 1930">
              <a:extLst>
                <a:ext uri="{FF2B5EF4-FFF2-40B4-BE49-F238E27FC236}">
                  <a16:creationId xmlns:a16="http://schemas.microsoft.com/office/drawing/2014/main" id="{503DCFF1-CF58-4646-9EE0-251968103547}"/>
                </a:ext>
              </a:extLst>
            </p:cNvPr>
            <p:cNvGrpSpPr/>
            <p:nvPr/>
          </p:nvGrpSpPr>
          <p:grpSpPr>
            <a:xfrm>
              <a:off x="3198206" y="5915498"/>
              <a:ext cx="354769" cy="267171"/>
              <a:chOff x="1116627" y="1652352"/>
              <a:chExt cx="354769" cy="267171"/>
            </a:xfrm>
          </p:grpSpPr>
          <p:cxnSp>
            <p:nvCxnSpPr>
              <p:cNvPr id="1957" name="Straight Connector 1956">
                <a:extLst>
                  <a:ext uri="{FF2B5EF4-FFF2-40B4-BE49-F238E27FC236}">
                    <a16:creationId xmlns:a16="http://schemas.microsoft.com/office/drawing/2014/main" id="{C69C5EC4-D792-A14F-834F-B80F155511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6627" y="1652352"/>
                <a:ext cx="354769" cy="132900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8" name="Straight Connector 1957">
                <a:extLst>
                  <a:ext uri="{FF2B5EF4-FFF2-40B4-BE49-F238E27FC236}">
                    <a16:creationId xmlns:a16="http://schemas.microsoft.com/office/drawing/2014/main" id="{DC1AF93C-B9BB-0B45-8715-DF1CFC961D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0701" y="1783586"/>
                <a:ext cx="350695" cy="35661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9" name="Straight Connector 1958">
                <a:extLst>
                  <a:ext uri="{FF2B5EF4-FFF2-40B4-BE49-F238E27FC236}">
                    <a16:creationId xmlns:a16="http://schemas.microsoft.com/office/drawing/2014/main" id="{45B8F829-99C8-4D4D-97EA-2A52095E47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2788" y="1753323"/>
                <a:ext cx="250100" cy="31560"/>
              </a:xfrm>
              <a:prstGeom prst="line">
                <a:avLst/>
              </a:prstGeom>
              <a:ln w="158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0" name="Straight Connector 1959">
                <a:extLst>
                  <a:ext uri="{FF2B5EF4-FFF2-40B4-BE49-F238E27FC236}">
                    <a16:creationId xmlns:a16="http://schemas.microsoft.com/office/drawing/2014/main" id="{D1B62264-BD11-7A45-8CA2-DB77A9868B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6627" y="1779596"/>
                <a:ext cx="256261" cy="139927"/>
              </a:xfrm>
              <a:prstGeom prst="line">
                <a:avLst/>
              </a:prstGeom>
              <a:ln w="158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443A0353-0E8E-B74D-9C39-99B5F8AD5F6D}"/>
                </a:ext>
              </a:extLst>
            </p:cNvPr>
            <p:cNvSpPr/>
            <p:nvPr/>
          </p:nvSpPr>
          <p:spPr>
            <a:xfrm>
              <a:off x="1353998" y="4567363"/>
              <a:ext cx="1204013" cy="37305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>
                <a:cs typeface="Times New Roman" panose="02020603050405020304" pitchFamily="18" charset="0"/>
              </a:endParaRPr>
            </a:p>
          </p:txBody>
        </p:sp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E9F5E38D-EC5E-9440-863D-29DC741A4A64}"/>
                </a:ext>
              </a:extLst>
            </p:cNvPr>
            <p:cNvSpPr/>
            <p:nvPr/>
          </p:nvSpPr>
          <p:spPr>
            <a:xfrm>
              <a:off x="1354430" y="4825017"/>
              <a:ext cx="1757338" cy="1287775"/>
            </a:xfrm>
            <a:prstGeom prst="roundRect">
              <a:avLst>
                <a:gd name="adj" fmla="val 4907"/>
              </a:avLst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>
                <a:cs typeface="Times New Roman" panose="02020603050405020304" pitchFamily="18" charset="0"/>
              </a:endParaRPr>
            </a:p>
          </p:txBody>
        </p:sp>
        <p:sp>
          <p:nvSpPr>
            <p:cNvPr id="590" name="Rounded Rectangle 589">
              <a:extLst>
                <a:ext uri="{FF2B5EF4-FFF2-40B4-BE49-F238E27FC236}">
                  <a16:creationId xmlns:a16="http://schemas.microsoft.com/office/drawing/2014/main" id="{FD9EFADB-D431-C846-B838-44C603E421D1}"/>
                </a:ext>
              </a:extLst>
            </p:cNvPr>
            <p:cNvSpPr/>
            <p:nvPr/>
          </p:nvSpPr>
          <p:spPr>
            <a:xfrm>
              <a:off x="1372826" y="4782025"/>
              <a:ext cx="1185184" cy="8133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>
                <a:cs typeface="Times New Roman" panose="02020603050405020304" pitchFamily="18" charset="0"/>
              </a:endParaRP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8550666-6AB1-E64C-93FB-39EB5909A556}"/>
                </a:ext>
              </a:extLst>
            </p:cNvPr>
            <p:cNvCxnSpPr/>
            <p:nvPr/>
          </p:nvCxnSpPr>
          <p:spPr>
            <a:xfrm>
              <a:off x="1373233" y="4825016"/>
              <a:ext cx="1368000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Cloud 260">
              <a:extLst>
                <a:ext uri="{FF2B5EF4-FFF2-40B4-BE49-F238E27FC236}">
                  <a16:creationId xmlns:a16="http://schemas.microsoft.com/office/drawing/2014/main" id="{75163795-CF96-FD44-96E0-A3D6F2D40E11}"/>
                </a:ext>
              </a:extLst>
            </p:cNvPr>
            <p:cNvSpPr>
              <a:spLocks noChangeAspect="1"/>
            </p:cNvSpPr>
            <p:nvPr/>
          </p:nvSpPr>
          <p:spPr>
            <a:xfrm rot="6048445">
              <a:off x="1991439" y="5071757"/>
              <a:ext cx="1059207" cy="820411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>
                <a:cs typeface="Times New Roman" panose="02020603050405020304" pitchFamily="18" charset="0"/>
              </a:endParaRPr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52E5559B-26D6-B74E-98B7-F50BE33A09DC}"/>
                </a:ext>
              </a:extLst>
            </p:cNvPr>
            <p:cNvSpPr txBox="1"/>
            <p:nvPr/>
          </p:nvSpPr>
          <p:spPr>
            <a:xfrm>
              <a:off x="1298220" y="4517684"/>
              <a:ext cx="1326209" cy="338554"/>
            </a:xfrm>
            <a:prstGeom prst="rect">
              <a:avLst/>
            </a:prstGeom>
            <a:noFill/>
            <a:ln>
              <a:noFill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37999"/>
                        <a:gd name="connsiteY0" fmla="*/ 0 h 276999"/>
                        <a:gd name="connsiteX1" fmla="*/ 637999 w 637999"/>
                        <a:gd name="connsiteY1" fmla="*/ 0 h 276999"/>
                        <a:gd name="connsiteX2" fmla="*/ 637999 w 637999"/>
                        <a:gd name="connsiteY2" fmla="*/ 276999 h 276999"/>
                        <a:gd name="connsiteX3" fmla="*/ 0 w 637999"/>
                        <a:gd name="connsiteY3" fmla="*/ 276999 h 276999"/>
                        <a:gd name="connsiteX4" fmla="*/ 0 w 637999"/>
                        <a:gd name="connsiteY4" fmla="*/ 0 h 2769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37999" h="276999" extrusionOk="0">
                          <a:moveTo>
                            <a:pt x="0" y="0"/>
                          </a:moveTo>
                          <a:cubicBezTo>
                            <a:pt x="110857" y="-43419"/>
                            <a:pt x="555910" y="-34151"/>
                            <a:pt x="637999" y="0"/>
                          </a:cubicBezTo>
                          <a:cubicBezTo>
                            <a:pt x="640125" y="41565"/>
                            <a:pt x="627629" y="194310"/>
                            <a:pt x="637999" y="276999"/>
                          </a:cubicBezTo>
                          <a:cubicBezTo>
                            <a:pt x="320026" y="318980"/>
                            <a:pt x="292160" y="314870"/>
                            <a:pt x="0" y="276999"/>
                          </a:cubicBezTo>
                          <a:cubicBezTo>
                            <a:pt x="-5118" y="209672"/>
                            <a:pt x="24037" y="126097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TW" sz="1600" b="1" i="1" dirty="0">
                  <a:solidFill>
                    <a:sysClr val="windowText" lastClr="000000"/>
                  </a:solidFill>
                  <a:cs typeface="Times New Roman" panose="02020603050405020304" pitchFamily="18" charset="0"/>
                </a:rPr>
                <a:t>Latent Space</a:t>
              </a:r>
            </a:p>
          </p:txBody>
        </p:sp>
        <p:sp>
          <p:nvSpPr>
            <p:cNvPr id="894" name="TextBox 893">
              <a:extLst>
                <a:ext uri="{FF2B5EF4-FFF2-40B4-BE49-F238E27FC236}">
                  <a16:creationId xmlns:a16="http://schemas.microsoft.com/office/drawing/2014/main" id="{88553056-0C6C-7142-B2AD-C503D861C6FF}"/>
                </a:ext>
              </a:extLst>
            </p:cNvPr>
            <p:cNvSpPr txBox="1"/>
            <p:nvPr/>
          </p:nvSpPr>
          <p:spPr>
            <a:xfrm>
              <a:off x="2167654" y="4998203"/>
              <a:ext cx="45605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TW" dirty="0">
                  <a:cs typeface="Times New Roman" panose="02020603050405020304" pitchFamily="18" charset="0"/>
                </a:rPr>
                <a:t>w</a:t>
              </a:r>
              <a:r>
                <a:rPr lang="en-TW" baseline="-25000" dirty="0">
                  <a:cs typeface="Times New Roman" panose="02020603050405020304" pitchFamily="18" charset="0"/>
                </a:rPr>
                <a:t>1</a:t>
              </a:r>
              <a:endParaRPr lang="en-TW" dirty="0">
                <a:cs typeface="Times New Roman" panose="02020603050405020304" pitchFamily="18" charset="0"/>
              </a:endParaRPr>
            </a:p>
          </p:txBody>
        </p:sp>
        <p:sp>
          <p:nvSpPr>
            <p:cNvPr id="610" name="TextBox 609">
              <a:extLst>
                <a:ext uri="{FF2B5EF4-FFF2-40B4-BE49-F238E27FC236}">
                  <a16:creationId xmlns:a16="http://schemas.microsoft.com/office/drawing/2014/main" id="{0402500E-0ABE-F643-8473-826CCC6CB85D}"/>
                </a:ext>
              </a:extLst>
            </p:cNvPr>
            <p:cNvSpPr txBox="1"/>
            <p:nvPr/>
          </p:nvSpPr>
          <p:spPr>
            <a:xfrm>
              <a:off x="2167654" y="5260482"/>
              <a:ext cx="45605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TW" dirty="0">
                  <a:cs typeface="Times New Roman" panose="02020603050405020304" pitchFamily="18" charset="0"/>
                </a:rPr>
                <a:t>w</a:t>
              </a:r>
              <a:r>
                <a:rPr lang="en-TW" baseline="-25000" dirty="0">
                  <a:cs typeface="Times New Roman" panose="02020603050405020304" pitchFamily="18" charset="0"/>
                </a:rPr>
                <a:t>2</a:t>
              </a:r>
              <a:endParaRPr lang="en-TW" dirty="0">
                <a:cs typeface="Times New Roman" panose="02020603050405020304" pitchFamily="18" charset="0"/>
              </a:endParaRPr>
            </a:p>
          </p:txBody>
        </p:sp>
        <p:sp>
          <p:nvSpPr>
            <p:cNvPr id="611" name="TextBox 610">
              <a:extLst>
                <a:ext uri="{FF2B5EF4-FFF2-40B4-BE49-F238E27FC236}">
                  <a16:creationId xmlns:a16="http://schemas.microsoft.com/office/drawing/2014/main" id="{3DC56623-CDF8-B947-A379-E223F7874C4C}"/>
                </a:ext>
              </a:extLst>
            </p:cNvPr>
            <p:cNvSpPr txBox="1"/>
            <p:nvPr/>
          </p:nvSpPr>
          <p:spPr>
            <a:xfrm>
              <a:off x="2167654" y="5522761"/>
              <a:ext cx="45605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TW" dirty="0">
                  <a:cs typeface="Times New Roman" panose="02020603050405020304" pitchFamily="18" charset="0"/>
                </a:rPr>
                <a:t>w</a:t>
              </a:r>
              <a:r>
                <a:rPr lang="en-TW" baseline="-25000" dirty="0">
                  <a:cs typeface="Times New Roman" panose="02020603050405020304" pitchFamily="18" charset="0"/>
                </a:rPr>
                <a:t>3</a:t>
              </a:r>
              <a:endParaRPr lang="en-TW" dirty="0">
                <a:cs typeface="Times New Roman" panose="02020603050405020304" pitchFamily="18" charset="0"/>
              </a:endParaRPr>
            </a:p>
          </p:txBody>
        </p:sp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CB3D8D40-BCD3-EC4C-9305-CD494D4C641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5823" y="5513943"/>
              <a:ext cx="285379" cy="287004"/>
              <a:chOff x="1871130" y="1898000"/>
              <a:chExt cx="703711" cy="707718"/>
            </a:xfrm>
            <a:solidFill>
              <a:schemeClr val="bg2">
                <a:lumMod val="75000"/>
              </a:schemeClr>
            </a:solidFill>
          </p:grpSpPr>
          <p:sp>
            <p:nvSpPr>
              <p:cNvPr id="1036" name="Cube 1035">
                <a:extLst>
                  <a:ext uri="{FF2B5EF4-FFF2-40B4-BE49-F238E27FC236}">
                    <a16:creationId xmlns:a16="http://schemas.microsoft.com/office/drawing/2014/main" id="{7FAAF7EF-CD7B-5640-9F2B-9E90A5C636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14841" y="1898000"/>
                <a:ext cx="360000" cy="36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sp>
            <p:nvSpPr>
              <p:cNvPr id="1038" name="Cube 1037">
                <a:extLst>
                  <a:ext uri="{FF2B5EF4-FFF2-40B4-BE49-F238E27FC236}">
                    <a16:creationId xmlns:a16="http://schemas.microsoft.com/office/drawing/2014/main" id="{7A4A38EB-8AFC-B24B-A320-594B821547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30770" y="1985754"/>
                <a:ext cx="360000" cy="360000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sp>
            <p:nvSpPr>
              <p:cNvPr id="1039" name="Cube 1038">
                <a:extLst>
                  <a:ext uri="{FF2B5EF4-FFF2-40B4-BE49-F238E27FC236}">
                    <a16:creationId xmlns:a16="http://schemas.microsoft.com/office/drawing/2014/main" id="{BF5A8493-E9A1-5E46-AC1F-C319D5E7A1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41613" y="2073508"/>
                <a:ext cx="360000" cy="36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sp>
            <p:nvSpPr>
              <p:cNvPr id="1040" name="Cube 1039">
                <a:extLst>
                  <a:ext uri="{FF2B5EF4-FFF2-40B4-BE49-F238E27FC236}">
                    <a16:creationId xmlns:a16="http://schemas.microsoft.com/office/drawing/2014/main" id="{9D88E6BE-2DD6-2946-9F14-36BED98512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56136" y="2161321"/>
                <a:ext cx="360000" cy="360000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sp>
            <p:nvSpPr>
              <p:cNvPr id="1041" name="Cube 1040">
                <a:extLst>
                  <a:ext uri="{FF2B5EF4-FFF2-40B4-BE49-F238E27FC236}">
                    <a16:creationId xmlns:a16="http://schemas.microsoft.com/office/drawing/2014/main" id="{510BC476-C76F-3847-A701-D8A00E8F1E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71130" y="2245718"/>
                <a:ext cx="360000" cy="36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42" name="Group 1041">
              <a:extLst>
                <a:ext uri="{FF2B5EF4-FFF2-40B4-BE49-F238E27FC236}">
                  <a16:creationId xmlns:a16="http://schemas.microsoft.com/office/drawing/2014/main" id="{4D23A0D5-9D89-6546-B103-DB05E732BBC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66811" y="5079334"/>
              <a:ext cx="285379" cy="287004"/>
              <a:chOff x="1871130" y="1898000"/>
              <a:chExt cx="703711" cy="707718"/>
            </a:xfrm>
            <a:solidFill>
              <a:schemeClr val="bg2">
                <a:lumMod val="75000"/>
              </a:schemeClr>
            </a:solidFill>
          </p:grpSpPr>
          <p:sp>
            <p:nvSpPr>
              <p:cNvPr id="1043" name="Cube 1042">
                <a:extLst>
                  <a:ext uri="{FF2B5EF4-FFF2-40B4-BE49-F238E27FC236}">
                    <a16:creationId xmlns:a16="http://schemas.microsoft.com/office/drawing/2014/main" id="{20AF4987-EDF8-EF48-8F54-AE194A367E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14841" y="1898000"/>
                <a:ext cx="360000" cy="36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sp>
            <p:nvSpPr>
              <p:cNvPr id="1044" name="Cube 1043">
                <a:extLst>
                  <a:ext uri="{FF2B5EF4-FFF2-40B4-BE49-F238E27FC236}">
                    <a16:creationId xmlns:a16="http://schemas.microsoft.com/office/drawing/2014/main" id="{0C13AB89-E501-6546-9EF6-63D6F26D36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30770" y="1985754"/>
                <a:ext cx="360000" cy="360000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sp>
            <p:nvSpPr>
              <p:cNvPr id="1045" name="Cube 1044">
                <a:extLst>
                  <a:ext uri="{FF2B5EF4-FFF2-40B4-BE49-F238E27FC236}">
                    <a16:creationId xmlns:a16="http://schemas.microsoft.com/office/drawing/2014/main" id="{5E4CBAF2-F8E7-CC4C-AC24-5E9FA1EA6B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41613" y="2073508"/>
                <a:ext cx="360000" cy="36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sp>
            <p:nvSpPr>
              <p:cNvPr id="1046" name="Cube 1045">
                <a:extLst>
                  <a:ext uri="{FF2B5EF4-FFF2-40B4-BE49-F238E27FC236}">
                    <a16:creationId xmlns:a16="http://schemas.microsoft.com/office/drawing/2014/main" id="{0AD39F62-85AC-8644-A4F3-1A0C4ADA85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56136" y="2161321"/>
                <a:ext cx="360000" cy="360000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sp>
            <p:nvSpPr>
              <p:cNvPr id="1047" name="Cube 1046">
                <a:extLst>
                  <a:ext uri="{FF2B5EF4-FFF2-40B4-BE49-F238E27FC236}">
                    <a16:creationId xmlns:a16="http://schemas.microsoft.com/office/drawing/2014/main" id="{A8754BCF-F5AA-5346-AC28-CC751F373F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71130" y="2245718"/>
                <a:ext cx="360000" cy="36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48" name="Group 1047">
              <a:extLst>
                <a:ext uri="{FF2B5EF4-FFF2-40B4-BE49-F238E27FC236}">
                  <a16:creationId xmlns:a16="http://schemas.microsoft.com/office/drawing/2014/main" id="{AA0ED3EB-AE78-FA49-9A75-C4C1C91A246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67662" y="5657105"/>
              <a:ext cx="285379" cy="287004"/>
              <a:chOff x="1871130" y="1898000"/>
              <a:chExt cx="703711" cy="707718"/>
            </a:xfrm>
            <a:solidFill>
              <a:schemeClr val="bg2">
                <a:lumMod val="75000"/>
              </a:schemeClr>
            </a:solidFill>
          </p:grpSpPr>
          <p:sp>
            <p:nvSpPr>
              <p:cNvPr id="1049" name="Cube 1048">
                <a:extLst>
                  <a:ext uri="{FF2B5EF4-FFF2-40B4-BE49-F238E27FC236}">
                    <a16:creationId xmlns:a16="http://schemas.microsoft.com/office/drawing/2014/main" id="{163E6948-2F05-4647-9064-9D0FC8A1F4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14841" y="1898000"/>
                <a:ext cx="360000" cy="36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sp>
            <p:nvSpPr>
              <p:cNvPr id="1050" name="Cube 1049">
                <a:extLst>
                  <a:ext uri="{FF2B5EF4-FFF2-40B4-BE49-F238E27FC236}">
                    <a16:creationId xmlns:a16="http://schemas.microsoft.com/office/drawing/2014/main" id="{585038C0-3FFB-0245-8B90-37EE93C784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30770" y="1985754"/>
                <a:ext cx="360000" cy="360000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sp>
            <p:nvSpPr>
              <p:cNvPr id="1051" name="Cube 1050">
                <a:extLst>
                  <a:ext uri="{FF2B5EF4-FFF2-40B4-BE49-F238E27FC236}">
                    <a16:creationId xmlns:a16="http://schemas.microsoft.com/office/drawing/2014/main" id="{83ECA878-CE5B-F24D-80E3-676A82798A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41613" y="2073508"/>
                <a:ext cx="360000" cy="36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sp>
            <p:nvSpPr>
              <p:cNvPr id="1052" name="Cube 1051">
                <a:extLst>
                  <a:ext uri="{FF2B5EF4-FFF2-40B4-BE49-F238E27FC236}">
                    <a16:creationId xmlns:a16="http://schemas.microsoft.com/office/drawing/2014/main" id="{C0FBB0B0-625E-664C-9F86-E4F98FC218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56136" y="2161321"/>
                <a:ext cx="360000" cy="360000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sp>
            <p:nvSpPr>
              <p:cNvPr id="1053" name="Cube 1052">
                <a:extLst>
                  <a:ext uri="{FF2B5EF4-FFF2-40B4-BE49-F238E27FC236}">
                    <a16:creationId xmlns:a16="http://schemas.microsoft.com/office/drawing/2014/main" id="{4A18DDA0-D8C7-2043-8CAF-6CBFFC99D2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71130" y="2245718"/>
                <a:ext cx="360000" cy="36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11FFE82-AAF7-8B44-B301-228E4BA038DD}"/>
                    </a:ext>
                  </a:extLst>
                </p14:cNvPr>
                <p14:cNvContentPartPr/>
                <p14:nvPr/>
              </p14:nvContentPartPr>
              <p14:xfrm>
                <a:off x="1498290" y="5302334"/>
                <a:ext cx="749880" cy="2592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11FFE82-AAF7-8B44-B301-228E4BA038D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89290" y="5293346"/>
                  <a:ext cx="767520" cy="276816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85ECBCD-F772-EC48-B94E-A510BDD70ADA}"/>
                </a:ext>
              </a:extLst>
            </p:cNvPr>
            <p:cNvGrpSpPr/>
            <p:nvPr/>
          </p:nvGrpSpPr>
          <p:grpSpPr>
            <a:xfrm>
              <a:off x="2178137" y="5352778"/>
              <a:ext cx="81360" cy="92880"/>
              <a:chOff x="1805710" y="3593284"/>
              <a:chExt cx="81360" cy="92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3" name="Ink 2">
                    <a:extLst>
                      <a:ext uri="{FF2B5EF4-FFF2-40B4-BE49-F238E27FC236}">
                        <a16:creationId xmlns:a16="http://schemas.microsoft.com/office/drawing/2014/main" id="{AF2445A5-01CC-344F-B70B-FFCF3D4CA497}"/>
                      </a:ext>
                    </a:extLst>
                  </p14:cNvPr>
                  <p14:cNvContentPartPr/>
                  <p14:nvPr/>
                </p14:nvContentPartPr>
                <p14:xfrm>
                  <a:off x="1883470" y="3593284"/>
                  <a:ext cx="3600" cy="65160"/>
                </p14:xfrm>
              </p:contentPart>
            </mc:Choice>
            <mc:Fallback xmlns="">
              <p:pic>
                <p:nvPicPr>
                  <p:cNvPr id="3" name="Ink 2">
                    <a:extLst>
                      <a:ext uri="{FF2B5EF4-FFF2-40B4-BE49-F238E27FC236}">
                        <a16:creationId xmlns:a16="http://schemas.microsoft.com/office/drawing/2014/main" id="{AF2445A5-01CC-344F-B70B-FFCF3D4CA497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1874470" y="3584644"/>
                    <a:ext cx="21240" cy="8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AB0AC249-48B6-D046-80F3-5A376A9AB6CA}"/>
                      </a:ext>
                    </a:extLst>
                  </p14:cNvPr>
                  <p14:cNvContentPartPr/>
                  <p14:nvPr/>
                </p14:nvContentPartPr>
                <p14:xfrm>
                  <a:off x="1805710" y="3666724"/>
                  <a:ext cx="81360" cy="1944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AB0AC249-48B6-D046-80F3-5A376A9AB6CA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796710" y="3658084"/>
                    <a:ext cx="99000" cy="37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F7FF9E6F-D4F0-5B44-AABC-0C0EA7E86783}"/>
                </a:ext>
              </a:extLst>
            </p:cNvPr>
            <p:cNvSpPr/>
            <p:nvPr/>
          </p:nvSpPr>
          <p:spPr>
            <a:xfrm>
              <a:off x="2686923" y="5040748"/>
              <a:ext cx="518010" cy="225221"/>
            </a:xfrm>
            <a:custGeom>
              <a:avLst/>
              <a:gdLst>
                <a:gd name="connsiteX0" fmla="*/ 0 w 518010"/>
                <a:gd name="connsiteY0" fmla="*/ 225221 h 225221"/>
                <a:gd name="connsiteX1" fmla="*/ 198195 w 518010"/>
                <a:gd name="connsiteY1" fmla="*/ 54053 h 225221"/>
                <a:gd name="connsiteX2" fmla="*/ 518010 w 518010"/>
                <a:gd name="connsiteY2" fmla="*/ 0 h 22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010" h="225221">
                  <a:moveTo>
                    <a:pt x="0" y="225221"/>
                  </a:moveTo>
                  <a:cubicBezTo>
                    <a:pt x="55930" y="158405"/>
                    <a:pt x="111860" y="91590"/>
                    <a:pt x="198195" y="54053"/>
                  </a:cubicBezTo>
                  <a:cubicBezTo>
                    <a:pt x="284530" y="16516"/>
                    <a:pt x="401270" y="8258"/>
                    <a:pt x="518010" y="0"/>
                  </a:cubicBezTo>
                </a:path>
              </a:pathLst>
            </a:cu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TW">
                <a:cs typeface="Times New Roman" panose="02020603050405020304" pitchFamily="18" charset="0"/>
              </a:endParaRPr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80951457-06F5-524E-9CFD-78ACCDC6C85D}"/>
                </a:ext>
              </a:extLst>
            </p:cNvPr>
            <p:cNvSpPr/>
            <p:nvPr/>
          </p:nvSpPr>
          <p:spPr>
            <a:xfrm>
              <a:off x="2686923" y="5497525"/>
              <a:ext cx="513506" cy="43215"/>
            </a:xfrm>
            <a:custGeom>
              <a:avLst/>
              <a:gdLst>
                <a:gd name="connsiteX0" fmla="*/ 0 w 513506"/>
                <a:gd name="connsiteY0" fmla="*/ 7179 h 43215"/>
                <a:gd name="connsiteX1" fmla="*/ 315311 w 513506"/>
                <a:gd name="connsiteY1" fmla="*/ 2675 h 43215"/>
                <a:gd name="connsiteX2" fmla="*/ 513506 w 513506"/>
                <a:gd name="connsiteY2" fmla="*/ 43215 h 43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3506" h="43215">
                  <a:moveTo>
                    <a:pt x="0" y="7179"/>
                  </a:moveTo>
                  <a:cubicBezTo>
                    <a:pt x="114863" y="1924"/>
                    <a:pt x="229727" y="-3331"/>
                    <a:pt x="315311" y="2675"/>
                  </a:cubicBezTo>
                  <a:cubicBezTo>
                    <a:pt x="400895" y="8681"/>
                    <a:pt x="457200" y="25948"/>
                    <a:pt x="513506" y="43215"/>
                  </a:cubicBezTo>
                </a:path>
              </a:pathLst>
            </a:cu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TW">
                <a:cs typeface="Times New Roman" panose="02020603050405020304" pitchFamily="18" charset="0"/>
              </a:endParaRPr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B150B05E-B43D-D04F-BA3F-7E306D79C16D}"/>
                </a:ext>
              </a:extLst>
            </p:cNvPr>
            <p:cNvSpPr/>
            <p:nvPr/>
          </p:nvSpPr>
          <p:spPr>
            <a:xfrm>
              <a:off x="2677915" y="5752448"/>
              <a:ext cx="522515" cy="297293"/>
            </a:xfrm>
            <a:custGeom>
              <a:avLst/>
              <a:gdLst>
                <a:gd name="connsiteX0" fmla="*/ 0 w 522515"/>
                <a:gd name="connsiteY0" fmla="*/ 0 h 297293"/>
                <a:gd name="connsiteX1" fmla="*/ 234231 w 522515"/>
                <a:gd name="connsiteY1" fmla="*/ 229726 h 297293"/>
                <a:gd name="connsiteX2" fmla="*/ 522515 w 522515"/>
                <a:gd name="connsiteY2" fmla="*/ 297293 h 297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5" h="297293">
                  <a:moveTo>
                    <a:pt x="0" y="0"/>
                  </a:moveTo>
                  <a:cubicBezTo>
                    <a:pt x="73572" y="90088"/>
                    <a:pt x="147145" y="180177"/>
                    <a:pt x="234231" y="229726"/>
                  </a:cubicBezTo>
                  <a:cubicBezTo>
                    <a:pt x="321317" y="279275"/>
                    <a:pt x="421916" y="288284"/>
                    <a:pt x="522515" y="29729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>
                <a:cs typeface="Times New Roman" panose="02020603050405020304" pitchFamily="18" charset="0"/>
              </a:endParaRPr>
            </a:p>
          </p:txBody>
        </p:sp>
        <p:sp>
          <p:nvSpPr>
            <p:cNvPr id="1461" name="Rounded Rectangle 1460">
              <a:extLst>
                <a:ext uri="{FF2B5EF4-FFF2-40B4-BE49-F238E27FC236}">
                  <a16:creationId xmlns:a16="http://schemas.microsoft.com/office/drawing/2014/main" id="{668113C8-9AE5-2E4F-A594-140F3478DE13}"/>
                </a:ext>
              </a:extLst>
            </p:cNvPr>
            <p:cNvSpPr/>
            <p:nvPr/>
          </p:nvSpPr>
          <p:spPr>
            <a:xfrm>
              <a:off x="7514099" y="4667994"/>
              <a:ext cx="1169095" cy="44250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>
                <a:cs typeface="Times New Roman" panose="02020603050405020304" pitchFamily="18" charset="0"/>
              </a:endParaRPr>
            </a:p>
          </p:txBody>
        </p:sp>
        <p:sp>
          <p:nvSpPr>
            <p:cNvPr id="1462" name="Rounded Rectangle 1461">
              <a:extLst>
                <a:ext uri="{FF2B5EF4-FFF2-40B4-BE49-F238E27FC236}">
                  <a16:creationId xmlns:a16="http://schemas.microsoft.com/office/drawing/2014/main" id="{7E0BC841-139B-C249-9FE5-BF7AAF156715}"/>
                </a:ext>
              </a:extLst>
            </p:cNvPr>
            <p:cNvSpPr/>
            <p:nvPr/>
          </p:nvSpPr>
          <p:spPr>
            <a:xfrm>
              <a:off x="7511644" y="4972416"/>
              <a:ext cx="1720057" cy="1235443"/>
            </a:xfrm>
            <a:prstGeom prst="roundRect">
              <a:avLst>
                <a:gd name="adj" fmla="val 4907"/>
              </a:avLst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>
                <a:cs typeface="Times New Roman" panose="02020603050405020304" pitchFamily="18" charset="0"/>
              </a:endParaRPr>
            </a:p>
          </p:txBody>
        </p:sp>
        <p:sp>
          <p:nvSpPr>
            <p:cNvPr id="1463" name="Rounded Rectangle 1462">
              <a:extLst>
                <a:ext uri="{FF2B5EF4-FFF2-40B4-BE49-F238E27FC236}">
                  <a16:creationId xmlns:a16="http://schemas.microsoft.com/office/drawing/2014/main" id="{FD8E9BBA-DD00-7241-A5D9-AB379580092A}"/>
                </a:ext>
              </a:extLst>
            </p:cNvPr>
            <p:cNvSpPr/>
            <p:nvPr/>
          </p:nvSpPr>
          <p:spPr>
            <a:xfrm>
              <a:off x="7523443" y="4924338"/>
              <a:ext cx="842400" cy="1116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>
                <a:cs typeface="Times New Roman" panose="02020603050405020304" pitchFamily="18" charset="0"/>
              </a:endParaRPr>
            </a:p>
          </p:txBody>
        </p:sp>
        <p:cxnSp>
          <p:nvCxnSpPr>
            <p:cNvPr id="1464" name="Straight Connector 1463">
              <a:extLst>
                <a:ext uri="{FF2B5EF4-FFF2-40B4-BE49-F238E27FC236}">
                  <a16:creationId xmlns:a16="http://schemas.microsoft.com/office/drawing/2014/main" id="{38A5BAC7-2950-9644-881F-3DD1C8ED7BCA}"/>
                </a:ext>
              </a:extLst>
            </p:cNvPr>
            <p:cNvCxnSpPr/>
            <p:nvPr/>
          </p:nvCxnSpPr>
          <p:spPr>
            <a:xfrm>
              <a:off x="7514099" y="4972416"/>
              <a:ext cx="864000" cy="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5" name="Cloud 1464">
              <a:extLst>
                <a:ext uri="{FF2B5EF4-FFF2-40B4-BE49-F238E27FC236}">
                  <a16:creationId xmlns:a16="http://schemas.microsoft.com/office/drawing/2014/main" id="{D4A472B1-ECAF-3149-9582-7379CF11A995}"/>
                </a:ext>
              </a:extLst>
            </p:cNvPr>
            <p:cNvSpPr>
              <a:spLocks noChangeAspect="1"/>
            </p:cNvSpPr>
            <p:nvPr/>
          </p:nvSpPr>
          <p:spPr>
            <a:xfrm rot="6048445">
              <a:off x="8132105" y="5201828"/>
              <a:ext cx="1113324" cy="761948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>
                <a:cs typeface="Times New Roman" panose="02020603050405020304" pitchFamily="18" charset="0"/>
              </a:endParaRPr>
            </a:p>
          </p:txBody>
        </p:sp>
        <p:sp>
          <p:nvSpPr>
            <p:cNvPr id="1472" name="TextBox 1471">
              <a:extLst>
                <a:ext uri="{FF2B5EF4-FFF2-40B4-BE49-F238E27FC236}">
                  <a16:creationId xmlns:a16="http://schemas.microsoft.com/office/drawing/2014/main" id="{BF05AD9A-699F-C946-98B6-BBB8C186B9F7}"/>
                </a:ext>
              </a:extLst>
            </p:cNvPr>
            <p:cNvSpPr txBox="1"/>
            <p:nvPr/>
          </p:nvSpPr>
          <p:spPr>
            <a:xfrm>
              <a:off x="7398880" y="4647167"/>
              <a:ext cx="1415571" cy="338554"/>
            </a:xfrm>
            <a:prstGeom prst="rect">
              <a:avLst/>
            </a:prstGeom>
            <a:noFill/>
            <a:ln>
              <a:noFill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37999"/>
                        <a:gd name="connsiteY0" fmla="*/ 0 h 276999"/>
                        <a:gd name="connsiteX1" fmla="*/ 637999 w 637999"/>
                        <a:gd name="connsiteY1" fmla="*/ 0 h 276999"/>
                        <a:gd name="connsiteX2" fmla="*/ 637999 w 637999"/>
                        <a:gd name="connsiteY2" fmla="*/ 276999 h 276999"/>
                        <a:gd name="connsiteX3" fmla="*/ 0 w 637999"/>
                        <a:gd name="connsiteY3" fmla="*/ 276999 h 276999"/>
                        <a:gd name="connsiteX4" fmla="*/ 0 w 637999"/>
                        <a:gd name="connsiteY4" fmla="*/ 0 h 2769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37999" h="276999" extrusionOk="0">
                          <a:moveTo>
                            <a:pt x="0" y="0"/>
                          </a:moveTo>
                          <a:cubicBezTo>
                            <a:pt x="110857" y="-43419"/>
                            <a:pt x="555910" y="-34151"/>
                            <a:pt x="637999" y="0"/>
                          </a:cubicBezTo>
                          <a:cubicBezTo>
                            <a:pt x="640125" y="41565"/>
                            <a:pt x="627629" y="194310"/>
                            <a:pt x="637999" y="276999"/>
                          </a:cubicBezTo>
                          <a:cubicBezTo>
                            <a:pt x="320026" y="318980"/>
                            <a:pt x="292160" y="314870"/>
                            <a:pt x="0" y="276999"/>
                          </a:cubicBezTo>
                          <a:cubicBezTo>
                            <a:pt x="-5118" y="209672"/>
                            <a:pt x="24037" y="126097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TW" sz="1600" b="1" i="1" dirty="0">
                  <a:solidFill>
                    <a:sysClr val="windowText" lastClr="000000"/>
                  </a:solidFill>
                  <a:cs typeface="Times New Roman" panose="02020603050405020304" pitchFamily="18" charset="0"/>
                </a:rPr>
                <a:t>Latent Space</a:t>
              </a:r>
            </a:p>
          </p:txBody>
        </p:sp>
        <p:sp>
          <p:nvSpPr>
            <p:cNvPr id="1495" name="TextBox 1494">
              <a:extLst>
                <a:ext uri="{FF2B5EF4-FFF2-40B4-BE49-F238E27FC236}">
                  <a16:creationId xmlns:a16="http://schemas.microsoft.com/office/drawing/2014/main" id="{8DFF1752-1554-7049-81A5-08FB199140CC}"/>
                </a:ext>
              </a:extLst>
            </p:cNvPr>
            <p:cNvSpPr txBox="1"/>
            <p:nvPr/>
          </p:nvSpPr>
          <p:spPr>
            <a:xfrm>
              <a:off x="8339704" y="5050442"/>
              <a:ext cx="45605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TW" dirty="0">
                  <a:cs typeface="Times New Roman" panose="02020603050405020304" pitchFamily="18" charset="0"/>
                </a:rPr>
                <a:t>w</a:t>
              </a:r>
              <a:r>
                <a:rPr lang="en-TW" baseline="-25000" dirty="0">
                  <a:cs typeface="Times New Roman" panose="02020603050405020304" pitchFamily="18" charset="0"/>
                </a:rPr>
                <a:t>1</a:t>
              </a:r>
              <a:endParaRPr lang="en-TW" dirty="0">
                <a:cs typeface="Times New Roman" panose="02020603050405020304" pitchFamily="18" charset="0"/>
              </a:endParaRPr>
            </a:p>
          </p:txBody>
        </p:sp>
        <p:sp>
          <p:nvSpPr>
            <p:cNvPr id="1520" name="TextBox 1519">
              <a:extLst>
                <a:ext uri="{FF2B5EF4-FFF2-40B4-BE49-F238E27FC236}">
                  <a16:creationId xmlns:a16="http://schemas.microsoft.com/office/drawing/2014/main" id="{56E4ECB3-D90D-D843-B96B-7E102BD23B21}"/>
                </a:ext>
              </a:extLst>
            </p:cNvPr>
            <p:cNvSpPr txBox="1"/>
            <p:nvPr/>
          </p:nvSpPr>
          <p:spPr>
            <a:xfrm>
              <a:off x="8339704" y="5306419"/>
              <a:ext cx="45605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TW" dirty="0">
                  <a:cs typeface="Times New Roman" panose="02020603050405020304" pitchFamily="18" charset="0"/>
                </a:rPr>
                <a:t>w</a:t>
              </a:r>
              <a:r>
                <a:rPr lang="en-TW" baseline="-25000" dirty="0">
                  <a:cs typeface="Times New Roman" panose="02020603050405020304" pitchFamily="18" charset="0"/>
                </a:rPr>
                <a:t>2</a:t>
              </a:r>
              <a:endParaRPr lang="en-TW" dirty="0">
                <a:cs typeface="Times New Roman" panose="02020603050405020304" pitchFamily="18" charset="0"/>
              </a:endParaRPr>
            </a:p>
          </p:txBody>
        </p:sp>
        <p:sp>
          <p:nvSpPr>
            <p:cNvPr id="1521" name="TextBox 1520">
              <a:extLst>
                <a:ext uri="{FF2B5EF4-FFF2-40B4-BE49-F238E27FC236}">
                  <a16:creationId xmlns:a16="http://schemas.microsoft.com/office/drawing/2014/main" id="{B8CC371F-30F8-3343-888E-2490B5441660}"/>
                </a:ext>
              </a:extLst>
            </p:cNvPr>
            <p:cNvSpPr txBox="1"/>
            <p:nvPr/>
          </p:nvSpPr>
          <p:spPr>
            <a:xfrm>
              <a:off x="8339704" y="5562397"/>
              <a:ext cx="45605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TW" dirty="0">
                  <a:cs typeface="Times New Roman" panose="02020603050405020304" pitchFamily="18" charset="0"/>
                </a:rPr>
                <a:t>w</a:t>
              </a:r>
              <a:r>
                <a:rPr lang="en-TW" baseline="-25000" dirty="0">
                  <a:cs typeface="Times New Roman" panose="02020603050405020304" pitchFamily="18" charset="0"/>
                </a:rPr>
                <a:t>3</a:t>
              </a:r>
              <a:endParaRPr lang="en-TW" dirty="0">
                <a:cs typeface="Times New Roman" panose="02020603050405020304" pitchFamily="18" charset="0"/>
              </a:endParaRPr>
            </a:p>
          </p:txBody>
        </p:sp>
        <p:grpSp>
          <p:nvGrpSpPr>
            <p:cNvPr id="1559" name="Group 1558">
              <a:extLst>
                <a:ext uri="{FF2B5EF4-FFF2-40B4-BE49-F238E27FC236}">
                  <a16:creationId xmlns:a16="http://schemas.microsoft.com/office/drawing/2014/main" id="{C129177D-3105-F341-B7AB-918EE2E19B8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83412" y="5553293"/>
              <a:ext cx="285379" cy="287004"/>
              <a:chOff x="1871130" y="1898000"/>
              <a:chExt cx="703711" cy="707718"/>
            </a:xfrm>
            <a:solidFill>
              <a:schemeClr val="bg2">
                <a:lumMod val="75000"/>
              </a:schemeClr>
            </a:solidFill>
          </p:grpSpPr>
          <p:sp>
            <p:nvSpPr>
              <p:cNvPr id="1560" name="Cube 1559">
                <a:extLst>
                  <a:ext uri="{FF2B5EF4-FFF2-40B4-BE49-F238E27FC236}">
                    <a16:creationId xmlns:a16="http://schemas.microsoft.com/office/drawing/2014/main" id="{FC87FA39-7B88-A64F-9491-D9645A4560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14841" y="1898000"/>
                <a:ext cx="360000" cy="36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sp>
            <p:nvSpPr>
              <p:cNvPr id="1561" name="Cube 1560">
                <a:extLst>
                  <a:ext uri="{FF2B5EF4-FFF2-40B4-BE49-F238E27FC236}">
                    <a16:creationId xmlns:a16="http://schemas.microsoft.com/office/drawing/2014/main" id="{D335899E-BF6A-3642-A1E8-9574681C07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30770" y="1985754"/>
                <a:ext cx="360000" cy="360000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sp>
            <p:nvSpPr>
              <p:cNvPr id="1562" name="Cube 1561">
                <a:extLst>
                  <a:ext uri="{FF2B5EF4-FFF2-40B4-BE49-F238E27FC236}">
                    <a16:creationId xmlns:a16="http://schemas.microsoft.com/office/drawing/2014/main" id="{555B8006-87FB-9A49-9C16-8F69B5697D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41613" y="2073508"/>
                <a:ext cx="360000" cy="36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sp>
            <p:nvSpPr>
              <p:cNvPr id="1563" name="Cube 1562">
                <a:extLst>
                  <a:ext uri="{FF2B5EF4-FFF2-40B4-BE49-F238E27FC236}">
                    <a16:creationId xmlns:a16="http://schemas.microsoft.com/office/drawing/2014/main" id="{2FACF193-7EB7-8142-82EE-07F866EB67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56136" y="2161321"/>
                <a:ext cx="360000" cy="360000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sp>
            <p:nvSpPr>
              <p:cNvPr id="1564" name="Cube 1563">
                <a:extLst>
                  <a:ext uri="{FF2B5EF4-FFF2-40B4-BE49-F238E27FC236}">
                    <a16:creationId xmlns:a16="http://schemas.microsoft.com/office/drawing/2014/main" id="{2F5C16D7-EAE0-7642-808E-65E9C77D73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71130" y="2245718"/>
                <a:ext cx="360000" cy="36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77" name="Group 1576">
              <a:extLst>
                <a:ext uri="{FF2B5EF4-FFF2-40B4-BE49-F238E27FC236}">
                  <a16:creationId xmlns:a16="http://schemas.microsoft.com/office/drawing/2014/main" id="{64DEB7DF-4043-8545-895C-C40965E195A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24024" y="5079334"/>
              <a:ext cx="285379" cy="287004"/>
              <a:chOff x="1871130" y="1898000"/>
              <a:chExt cx="703711" cy="707718"/>
            </a:xfrm>
            <a:solidFill>
              <a:schemeClr val="bg2">
                <a:lumMod val="75000"/>
              </a:schemeClr>
            </a:solidFill>
          </p:grpSpPr>
          <p:sp>
            <p:nvSpPr>
              <p:cNvPr id="1578" name="Cube 1577">
                <a:extLst>
                  <a:ext uri="{FF2B5EF4-FFF2-40B4-BE49-F238E27FC236}">
                    <a16:creationId xmlns:a16="http://schemas.microsoft.com/office/drawing/2014/main" id="{B2BA04CF-A156-A341-BA4B-21716187DB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14841" y="1898000"/>
                <a:ext cx="360000" cy="36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sp>
            <p:nvSpPr>
              <p:cNvPr id="1579" name="Cube 1578">
                <a:extLst>
                  <a:ext uri="{FF2B5EF4-FFF2-40B4-BE49-F238E27FC236}">
                    <a16:creationId xmlns:a16="http://schemas.microsoft.com/office/drawing/2014/main" id="{EAAB673E-812C-044D-A96D-82F4551F20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30770" y="1985754"/>
                <a:ext cx="360000" cy="360000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sp>
            <p:nvSpPr>
              <p:cNvPr id="1580" name="Cube 1579">
                <a:extLst>
                  <a:ext uri="{FF2B5EF4-FFF2-40B4-BE49-F238E27FC236}">
                    <a16:creationId xmlns:a16="http://schemas.microsoft.com/office/drawing/2014/main" id="{B51C6488-613A-8845-AFC0-9E5D914F56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41613" y="2073508"/>
                <a:ext cx="360000" cy="36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sp>
            <p:nvSpPr>
              <p:cNvPr id="1581" name="Cube 1580">
                <a:extLst>
                  <a:ext uri="{FF2B5EF4-FFF2-40B4-BE49-F238E27FC236}">
                    <a16:creationId xmlns:a16="http://schemas.microsoft.com/office/drawing/2014/main" id="{30D173B4-15E9-D744-9286-231F61995E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56136" y="2161321"/>
                <a:ext cx="360000" cy="360000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sp>
            <p:nvSpPr>
              <p:cNvPr id="1582" name="Cube 1581">
                <a:extLst>
                  <a:ext uri="{FF2B5EF4-FFF2-40B4-BE49-F238E27FC236}">
                    <a16:creationId xmlns:a16="http://schemas.microsoft.com/office/drawing/2014/main" id="{3EA39DBE-58DD-314E-B4D2-158126959E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71130" y="2245718"/>
                <a:ext cx="360000" cy="36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24" name="Group 1623">
              <a:extLst>
                <a:ext uri="{FF2B5EF4-FFF2-40B4-BE49-F238E27FC236}">
                  <a16:creationId xmlns:a16="http://schemas.microsoft.com/office/drawing/2014/main" id="{65A0DA9C-8455-CF40-A623-0E2929E8019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59854" y="5695582"/>
              <a:ext cx="285379" cy="287004"/>
              <a:chOff x="1871130" y="1898000"/>
              <a:chExt cx="703711" cy="707718"/>
            </a:xfrm>
            <a:solidFill>
              <a:schemeClr val="bg2">
                <a:lumMod val="75000"/>
              </a:schemeClr>
            </a:solidFill>
          </p:grpSpPr>
          <p:sp>
            <p:nvSpPr>
              <p:cNvPr id="1625" name="Cube 1624">
                <a:extLst>
                  <a:ext uri="{FF2B5EF4-FFF2-40B4-BE49-F238E27FC236}">
                    <a16:creationId xmlns:a16="http://schemas.microsoft.com/office/drawing/2014/main" id="{69F3E0BC-AB2D-F540-9947-7139FD590E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14841" y="1898000"/>
                <a:ext cx="360000" cy="36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sp>
            <p:nvSpPr>
              <p:cNvPr id="1626" name="Cube 1625">
                <a:extLst>
                  <a:ext uri="{FF2B5EF4-FFF2-40B4-BE49-F238E27FC236}">
                    <a16:creationId xmlns:a16="http://schemas.microsoft.com/office/drawing/2014/main" id="{6CC50154-F2DF-1E45-B2AB-4C05FB5D22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30770" y="1985754"/>
                <a:ext cx="360000" cy="360000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sp>
            <p:nvSpPr>
              <p:cNvPr id="1627" name="Cube 1626">
                <a:extLst>
                  <a:ext uri="{FF2B5EF4-FFF2-40B4-BE49-F238E27FC236}">
                    <a16:creationId xmlns:a16="http://schemas.microsoft.com/office/drawing/2014/main" id="{92E570E5-0FA0-3E4C-8437-C26954A1A7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41613" y="2073508"/>
                <a:ext cx="360000" cy="36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sp>
            <p:nvSpPr>
              <p:cNvPr id="1628" name="Cube 1627">
                <a:extLst>
                  <a:ext uri="{FF2B5EF4-FFF2-40B4-BE49-F238E27FC236}">
                    <a16:creationId xmlns:a16="http://schemas.microsoft.com/office/drawing/2014/main" id="{59C6C324-39E0-E54F-AB7E-07F925907C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56136" y="2161321"/>
                <a:ext cx="360000" cy="360000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  <p:sp>
            <p:nvSpPr>
              <p:cNvPr id="1629" name="Cube 1628">
                <a:extLst>
                  <a:ext uri="{FF2B5EF4-FFF2-40B4-BE49-F238E27FC236}">
                    <a16:creationId xmlns:a16="http://schemas.microsoft.com/office/drawing/2014/main" id="{2A711A6B-C2CA-1041-B08D-A412F70734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71130" y="2245718"/>
                <a:ext cx="360000" cy="36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64" name="Ink 1763">
                  <a:extLst>
                    <a:ext uri="{FF2B5EF4-FFF2-40B4-BE49-F238E27FC236}">
                      <a16:creationId xmlns:a16="http://schemas.microsoft.com/office/drawing/2014/main" id="{E2DC00DD-B0D3-0942-864D-4D75AA1FCF37}"/>
                    </a:ext>
                  </a:extLst>
                </p14:cNvPr>
                <p14:cNvContentPartPr/>
                <p14:nvPr/>
              </p14:nvContentPartPr>
              <p14:xfrm>
                <a:off x="7699393" y="5324279"/>
                <a:ext cx="749880" cy="259200"/>
              </p14:xfrm>
            </p:contentPart>
          </mc:Choice>
          <mc:Fallback>
            <p:pic>
              <p:nvPicPr>
                <p:cNvPr id="1764" name="Ink 1763">
                  <a:extLst>
                    <a:ext uri="{FF2B5EF4-FFF2-40B4-BE49-F238E27FC236}">
                      <a16:creationId xmlns:a16="http://schemas.microsoft.com/office/drawing/2014/main" id="{E2DC00DD-B0D3-0942-864D-4D75AA1FCF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90393" y="5315291"/>
                  <a:ext cx="767520" cy="276816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F1C3EE7-FB95-C34F-A714-5E1D99A83A26}"/>
                </a:ext>
              </a:extLst>
            </p:cNvPr>
            <p:cNvGrpSpPr/>
            <p:nvPr/>
          </p:nvGrpSpPr>
          <p:grpSpPr>
            <a:xfrm>
              <a:off x="8381509" y="5363923"/>
              <a:ext cx="97560" cy="89640"/>
              <a:chOff x="8246830" y="3582484"/>
              <a:chExt cx="97560" cy="89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67D60557-A881-BA48-A03E-1124B2EE35DD}"/>
                      </a:ext>
                    </a:extLst>
                  </p14:cNvPr>
                  <p14:cNvContentPartPr/>
                  <p14:nvPr/>
                </p14:nvContentPartPr>
                <p14:xfrm>
                  <a:off x="8321710" y="3582484"/>
                  <a:ext cx="22680" cy="8136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67D60557-A881-BA48-A03E-1124B2EE35DD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8312710" y="3573484"/>
                    <a:ext cx="40320" cy="9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E8387A22-5F20-3844-9946-EB8FBD95EFEB}"/>
                      </a:ext>
                    </a:extLst>
                  </p14:cNvPr>
                  <p14:cNvContentPartPr/>
                  <p14:nvPr/>
                </p14:nvContentPartPr>
                <p14:xfrm>
                  <a:off x="8246830" y="3668524"/>
                  <a:ext cx="74880" cy="360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E8387A22-5F20-3844-9946-EB8FBD95EFEB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8238190" y="3659884"/>
                    <a:ext cx="92520" cy="21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67F55187-8762-4F49-92C2-00E3698D7B98}"/>
                </a:ext>
              </a:extLst>
            </p:cNvPr>
            <p:cNvSpPr/>
            <p:nvPr/>
          </p:nvSpPr>
          <p:spPr>
            <a:xfrm>
              <a:off x="8889529" y="5004712"/>
              <a:ext cx="400895" cy="256753"/>
            </a:xfrm>
            <a:custGeom>
              <a:avLst/>
              <a:gdLst>
                <a:gd name="connsiteX0" fmla="*/ 0 w 400895"/>
                <a:gd name="connsiteY0" fmla="*/ 256753 h 256753"/>
                <a:gd name="connsiteX1" fmla="*/ 234231 w 400895"/>
                <a:gd name="connsiteY1" fmla="*/ 54053 h 256753"/>
                <a:gd name="connsiteX2" fmla="*/ 400895 w 400895"/>
                <a:gd name="connsiteY2" fmla="*/ 0 h 25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895" h="256753">
                  <a:moveTo>
                    <a:pt x="0" y="256753"/>
                  </a:moveTo>
                  <a:cubicBezTo>
                    <a:pt x="83707" y="176799"/>
                    <a:pt x="167415" y="96845"/>
                    <a:pt x="234231" y="54053"/>
                  </a:cubicBezTo>
                  <a:cubicBezTo>
                    <a:pt x="301047" y="11261"/>
                    <a:pt x="350971" y="5630"/>
                    <a:pt x="400895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>
                <a:cs typeface="Times New Roman" panose="02020603050405020304" pitchFamily="18" charset="0"/>
              </a:endParaRPr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AF85F367-32B5-8D44-AD17-DF31E02341CA}"/>
                </a:ext>
              </a:extLst>
            </p:cNvPr>
            <p:cNvSpPr/>
            <p:nvPr/>
          </p:nvSpPr>
          <p:spPr>
            <a:xfrm>
              <a:off x="8889528" y="5491191"/>
              <a:ext cx="409904" cy="13513"/>
            </a:xfrm>
            <a:custGeom>
              <a:avLst/>
              <a:gdLst>
                <a:gd name="connsiteX0" fmla="*/ 0 w 409904"/>
                <a:gd name="connsiteY0" fmla="*/ 13513 h 13513"/>
                <a:gd name="connsiteX1" fmla="*/ 409904 w 409904"/>
                <a:gd name="connsiteY1" fmla="*/ 0 h 13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9904" h="13513">
                  <a:moveTo>
                    <a:pt x="0" y="13513"/>
                  </a:moveTo>
                  <a:lnTo>
                    <a:pt x="409904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>
                <a:cs typeface="Times New Roman" panose="02020603050405020304" pitchFamily="18" charset="0"/>
              </a:endParaRPr>
            </a:p>
          </p:txBody>
        </p:sp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8F02E4BB-A31A-3643-82FB-2B256469DF95}"/>
                </a:ext>
              </a:extLst>
            </p:cNvPr>
            <p:cNvSpPr/>
            <p:nvPr/>
          </p:nvSpPr>
          <p:spPr>
            <a:xfrm>
              <a:off x="8889528" y="5747944"/>
              <a:ext cx="409904" cy="225221"/>
            </a:xfrm>
            <a:custGeom>
              <a:avLst/>
              <a:gdLst>
                <a:gd name="connsiteX0" fmla="*/ 0 w 409904"/>
                <a:gd name="connsiteY0" fmla="*/ 0 h 225221"/>
                <a:gd name="connsiteX1" fmla="*/ 171169 w 409904"/>
                <a:gd name="connsiteY1" fmla="*/ 171168 h 225221"/>
                <a:gd name="connsiteX2" fmla="*/ 409904 w 409904"/>
                <a:gd name="connsiteY2" fmla="*/ 225221 h 22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904" h="225221">
                  <a:moveTo>
                    <a:pt x="0" y="0"/>
                  </a:moveTo>
                  <a:cubicBezTo>
                    <a:pt x="51426" y="66815"/>
                    <a:pt x="102852" y="133631"/>
                    <a:pt x="171169" y="171168"/>
                  </a:cubicBezTo>
                  <a:cubicBezTo>
                    <a:pt x="239486" y="208705"/>
                    <a:pt x="324695" y="216963"/>
                    <a:pt x="409904" y="22522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>
                <a:cs typeface="Times New Roman" panose="02020603050405020304" pitchFamily="18" charset="0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26E23F7-086B-2E44-941E-651B56D7A43B}"/>
                </a:ext>
              </a:extLst>
            </p:cNvPr>
            <p:cNvGrpSpPr/>
            <p:nvPr/>
          </p:nvGrpSpPr>
          <p:grpSpPr>
            <a:xfrm>
              <a:off x="9904611" y="4463791"/>
              <a:ext cx="728587" cy="612762"/>
              <a:chOff x="9811721" y="4463791"/>
              <a:chExt cx="728587" cy="612762"/>
            </a:xfrm>
          </p:grpSpPr>
          <p:grpSp>
            <p:nvGrpSpPr>
              <p:cNvPr id="1181" name="Group 1180">
                <a:extLst>
                  <a:ext uri="{FF2B5EF4-FFF2-40B4-BE49-F238E27FC236}">
                    <a16:creationId xmlns:a16="http://schemas.microsoft.com/office/drawing/2014/main" id="{D26E7837-C5D2-6647-AC53-A684FAD7A2C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916242" y="4805271"/>
                <a:ext cx="213916" cy="216624"/>
                <a:chOff x="7596272" y="1348424"/>
                <a:chExt cx="354770" cy="267173"/>
              </a:xfrm>
            </p:grpSpPr>
            <p:cxnSp>
              <p:nvCxnSpPr>
                <p:cNvPr id="1182" name="Straight Connector 1181">
                  <a:extLst>
                    <a:ext uri="{FF2B5EF4-FFF2-40B4-BE49-F238E27FC236}">
                      <a16:creationId xmlns:a16="http://schemas.microsoft.com/office/drawing/2014/main" id="{DBC98A23-492B-2642-A208-91245CBD81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96273" y="1348424"/>
                  <a:ext cx="354769" cy="132900"/>
                </a:xfrm>
                <a:prstGeom prst="line">
                  <a:avLst/>
                </a:prstGeom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3" name="Straight Connector 1182">
                  <a:extLst>
                    <a:ext uri="{FF2B5EF4-FFF2-40B4-BE49-F238E27FC236}">
                      <a16:creationId xmlns:a16="http://schemas.microsoft.com/office/drawing/2014/main" id="{6DFF36AF-23AD-F24D-8379-CC21F13380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00345" y="1479657"/>
                  <a:ext cx="350695" cy="35661"/>
                </a:xfrm>
                <a:prstGeom prst="line">
                  <a:avLst/>
                </a:prstGeom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4" name="Straight Connector 1183">
                  <a:extLst>
                    <a:ext uri="{FF2B5EF4-FFF2-40B4-BE49-F238E27FC236}">
                      <a16:creationId xmlns:a16="http://schemas.microsoft.com/office/drawing/2014/main" id="{CE3DC411-29DB-ED41-9D38-CE6EB20991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02447" y="1449392"/>
                  <a:ext cx="250101" cy="31560"/>
                </a:xfrm>
                <a:prstGeom prst="line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5" name="Straight Connector 1184">
                  <a:extLst>
                    <a:ext uri="{FF2B5EF4-FFF2-40B4-BE49-F238E27FC236}">
                      <a16:creationId xmlns:a16="http://schemas.microsoft.com/office/drawing/2014/main" id="{B06FA64A-B388-5F40-9C41-D6B57A52FC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96272" y="1475670"/>
                  <a:ext cx="256261" cy="139927"/>
                </a:xfrm>
                <a:prstGeom prst="line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2C92940-B986-ED45-9887-5799CE4F729D}"/>
                  </a:ext>
                </a:extLst>
              </p:cNvPr>
              <p:cNvGrpSpPr/>
              <p:nvPr/>
            </p:nvGrpSpPr>
            <p:grpSpPr>
              <a:xfrm>
                <a:off x="10095660" y="4704290"/>
                <a:ext cx="444648" cy="372263"/>
                <a:chOff x="7018340" y="7540071"/>
                <a:chExt cx="444648" cy="372263"/>
              </a:xfrm>
            </p:grpSpPr>
            <p:grpSp>
              <p:nvGrpSpPr>
                <p:cNvPr id="1264" name="Group 1263">
                  <a:extLst>
                    <a:ext uri="{FF2B5EF4-FFF2-40B4-BE49-F238E27FC236}">
                      <a16:creationId xmlns:a16="http://schemas.microsoft.com/office/drawing/2014/main" id="{182CA1B1-51E9-FA48-88A4-E1322C675D7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7084158" y="7540071"/>
                  <a:ext cx="378830" cy="99046"/>
                  <a:chOff x="2944255" y="3306115"/>
                  <a:chExt cx="520782" cy="136160"/>
                </a:xfrm>
              </p:grpSpPr>
              <p:sp>
                <p:nvSpPr>
                  <p:cNvPr id="1295" name="Cube 1294">
                    <a:extLst>
                      <a:ext uri="{FF2B5EF4-FFF2-40B4-BE49-F238E27FC236}">
                        <a16:creationId xmlns:a16="http://schemas.microsoft.com/office/drawing/2014/main" id="{3CFB0E13-F8C7-7E46-81C8-7708022B49D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944255" y="3306115"/>
                    <a:ext cx="123977" cy="136160"/>
                  </a:xfrm>
                  <a:prstGeom prst="cub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96" name="Cube 1295">
                    <a:extLst>
                      <a:ext uri="{FF2B5EF4-FFF2-40B4-BE49-F238E27FC236}">
                        <a16:creationId xmlns:a16="http://schemas.microsoft.com/office/drawing/2014/main" id="{C64BACC4-A0EE-E94F-9C2D-28DBC4EE0C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043456" y="3306115"/>
                    <a:ext cx="123977" cy="136160"/>
                  </a:xfrm>
                  <a:prstGeom prst="cub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97" name="Cube 1296">
                    <a:extLst>
                      <a:ext uri="{FF2B5EF4-FFF2-40B4-BE49-F238E27FC236}">
                        <a16:creationId xmlns:a16="http://schemas.microsoft.com/office/drawing/2014/main" id="{F0EED448-9EFF-1449-919B-BE584EDE05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142657" y="3306115"/>
                    <a:ext cx="123977" cy="136160"/>
                  </a:xfrm>
                  <a:prstGeom prst="cub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98" name="Cube 1297">
                    <a:extLst>
                      <a:ext uri="{FF2B5EF4-FFF2-40B4-BE49-F238E27FC236}">
                        <a16:creationId xmlns:a16="http://schemas.microsoft.com/office/drawing/2014/main" id="{414DFE7B-2C68-B248-9612-9201827DCB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41858" y="3306115"/>
                    <a:ext cx="123977" cy="136160"/>
                  </a:xfrm>
                  <a:prstGeom prst="cub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99" name="Cube 1298">
                    <a:extLst>
                      <a:ext uri="{FF2B5EF4-FFF2-40B4-BE49-F238E27FC236}">
                        <a16:creationId xmlns:a16="http://schemas.microsoft.com/office/drawing/2014/main" id="{80794DBB-5874-9D47-A777-D185313557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341060" y="3306115"/>
                    <a:ext cx="123977" cy="136160"/>
                  </a:xfrm>
                  <a:prstGeom prst="cub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65" name="Group 1264">
                  <a:extLst>
                    <a:ext uri="{FF2B5EF4-FFF2-40B4-BE49-F238E27FC236}">
                      <a16:creationId xmlns:a16="http://schemas.microsoft.com/office/drawing/2014/main" id="{6521FDA6-6F1F-D345-BDFF-1455C2FAB42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7084158" y="7722215"/>
                  <a:ext cx="378830" cy="99046"/>
                  <a:chOff x="2944255" y="3306115"/>
                  <a:chExt cx="520782" cy="136160"/>
                </a:xfrm>
              </p:grpSpPr>
              <p:sp>
                <p:nvSpPr>
                  <p:cNvPr id="1290" name="Cube 1289">
                    <a:extLst>
                      <a:ext uri="{FF2B5EF4-FFF2-40B4-BE49-F238E27FC236}">
                        <a16:creationId xmlns:a16="http://schemas.microsoft.com/office/drawing/2014/main" id="{095EED52-A321-4D4B-B7A2-C966303649A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944255" y="3306115"/>
                    <a:ext cx="123977" cy="136160"/>
                  </a:xfrm>
                  <a:prstGeom prst="cub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91" name="Cube 1290">
                    <a:extLst>
                      <a:ext uri="{FF2B5EF4-FFF2-40B4-BE49-F238E27FC236}">
                        <a16:creationId xmlns:a16="http://schemas.microsoft.com/office/drawing/2014/main" id="{AF40B768-D95E-1A4A-97D8-5F42229461C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043456" y="3306115"/>
                    <a:ext cx="123977" cy="136160"/>
                  </a:xfrm>
                  <a:prstGeom prst="cub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92" name="Cube 1291">
                    <a:extLst>
                      <a:ext uri="{FF2B5EF4-FFF2-40B4-BE49-F238E27FC236}">
                        <a16:creationId xmlns:a16="http://schemas.microsoft.com/office/drawing/2014/main" id="{416727F7-9245-2544-8293-F7944CB78D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142657" y="3306115"/>
                    <a:ext cx="123977" cy="136160"/>
                  </a:xfrm>
                  <a:prstGeom prst="cub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93" name="Cube 1292">
                    <a:extLst>
                      <a:ext uri="{FF2B5EF4-FFF2-40B4-BE49-F238E27FC236}">
                        <a16:creationId xmlns:a16="http://schemas.microsoft.com/office/drawing/2014/main" id="{61C75626-96CE-4442-AE83-95B8D31BA8E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41858" y="3306115"/>
                    <a:ext cx="123977" cy="136160"/>
                  </a:xfrm>
                  <a:prstGeom prst="cub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94" name="Cube 1293">
                    <a:extLst>
                      <a:ext uri="{FF2B5EF4-FFF2-40B4-BE49-F238E27FC236}">
                        <a16:creationId xmlns:a16="http://schemas.microsoft.com/office/drawing/2014/main" id="{8C8749FC-578A-5647-A53F-CAF10F0E2C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341060" y="3306115"/>
                    <a:ext cx="123977" cy="136160"/>
                  </a:xfrm>
                  <a:prstGeom prst="cub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66" name="Group 1265">
                  <a:extLst>
                    <a:ext uri="{FF2B5EF4-FFF2-40B4-BE49-F238E27FC236}">
                      <a16:creationId xmlns:a16="http://schemas.microsoft.com/office/drawing/2014/main" id="{35A4A6FB-CDA7-5349-8995-EE18F1201E1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7018340" y="7631143"/>
                  <a:ext cx="378830" cy="99046"/>
                  <a:chOff x="2944255" y="3306115"/>
                  <a:chExt cx="520782" cy="136160"/>
                </a:xfrm>
              </p:grpSpPr>
              <p:sp>
                <p:nvSpPr>
                  <p:cNvPr id="1285" name="Cube 1284">
                    <a:extLst>
                      <a:ext uri="{FF2B5EF4-FFF2-40B4-BE49-F238E27FC236}">
                        <a16:creationId xmlns:a16="http://schemas.microsoft.com/office/drawing/2014/main" id="{E95361CE-13F3-7A48-8C2F-8C738D8CC3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944255" y="3306115"/>
                    <a:ext cx="123977" cy="136160"/>
                  </a:xfrm>
                  <a:prstGeom prst="cub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6" name="Cube 1285">
                    <a:extLst>
                      <a:ext uri="{FF2B5EF4-FFF2-40B4-BE49-F238E27FC236}">
                        <a16:creationId xmlns:a16="http://schemas.microsoft.com/office/drawing/2014/main" id="{1048FA33-0344-3C4C-ACE6-9564EAEF9C4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043456" y="3306115"/>
                    <a:ext cx="123977" cy="136160"/>
                  </a:xfrm>
                  <a:prstGeom prst="cub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7" name="Cube 1286">
                    <a:extLst>
                      <a:ext uri="{FF2B5EF4-FFF2-40B4-BE49-F238E27FC236}">
                        <a16:creationId xmlns:a16="http://schemas.microsoft.com/office/drawing/2014/main" id="{C8C270AC-A9FD-0246-B3E2-2E6084DBF14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142657" y="3306115"/>
                    <a:ext cx="123977" cy="136160"/>
                  </a:xfrm>
                  <a:prstGeom prst="cub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8" name="Cube 1287">
                    <a:extLst>
                      <a:ext uri="{FF2B5EF4-FFF2-40B4-BE49-F238E27FC236}">
                        <a16:creationId xmlns:a16="http://schemas.microsoft.com/office/drawing/2014/main" id="{498BC1C0-F202-4C41-ABBC-493D1A0860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41858" y="3306115"/>
                    <a:ext cx="123977" cy="136160"/>
                  </a:xfrm>
                  <a:prstGeom prst="cub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9" name="Cube 1288">
                    <a:extLst>
                      <a:ext uri="{FF2B5EF4-FFF2-40B4-BE49-F238E27FC236}">
                        <a16:creationId xmlns:a16="http://schemas.microsoft.com/office/drawing/2014/main" id="{9A1B9815-3BA5-084B-9DDB-D4C3C013A3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341060" y="3306115"/>
                    <a:ext cx="123977" cy="136160"/>
                  </a:xfrm>
                  <a:prstGeom prst="cub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67" name="Group 1266">
                  <a:extLst>
                    <a:ext uri="{FF2B5EF4-FFF2-40B4-BE49-F238E27FC236}">
                      <a16:creationId xmlns:a16="http://schemas.microsoft.com/office/drawing/2014/main" id="{239E84C3-78BE-3544-9D52-89294DC3D79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7019088" y="7813288"/>
                  <a:ext cx="378830" cy="99046"/>
                  <a:chOff x="2944255" y="3306115"/>
                  <a:chExt cx="520782" cy="136160"/>
                </a:xfrm>
              </p:grpSpPr>
              <p:sp>
                <p:nvSpPr>
                  <p:cNvPr id="1280" name="Cube 1279">
                    <a:extLst>
                      <a:ext uri="{FF2B5EF4-FFF2-40B4-BE49-F238E27FC236}">
                        <a16:creationId xmlns:a16="http://schemas.microsoft.com/office/drawing/2014/main" id="{F681D3D5-00D4-6742-8E95-2B47ECBF29E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944255" y="3306115"/>
                    <a:ext cx="123977" cy="136160"/>
                  </a:xfrm>
                  <a:prstGeom prst="cub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1" name="Cube 1280">
                    <a:extLst>
                      <a:ext uri="{FF2B5EF4-FFF2-40B4-BE49-F238E27FC236}">
                        <a16:creationId xmlns:a16="http://schemas.microsoft.com/office/drawing/2014/main" id="{D72B59F7-03E7-FF48-9353-7213A80D8C3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043456" y="3306115"/>
                    <a:ext cx="123977" cy="136160"/>
                  </a:xfrm>
                  <a:prstGeom prst="cub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2" name="Cube 1281">
                    <a:extLst>
                      <a:ext uri="{FF2B5EF4-FFF2-40B4-BE49-F238E27FC236}">
                        <a16:creationId xmlns:a16="http://schemas.microsoft.com/office/drawing/2014/main" id="{182E672F-3763-6D40-8DA6-E8564AD7D62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142657" y="3306115"/>
                    <a:ext cx="123977" cy="136160"/>
                  </a:xfrm>
                  <a:prstGeom prst="cub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3" name="Cube 1282">
                    <a:extLst>
                      <a:ext uri="{FF2B5EF4-FFF2-40B4-BE49-F238E27FC236}">
                        <a16:creationId xmlns:a16="http://schemas.microsoft.com/office/drawing/2014/main" id="{A4EC1ACF-C8B6-0841-8A9F-42740076B1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41858" y="3306115"/>
                    <a:ext cx="123977" cy="136160"/>
                  </a:xfrm>
                  <a:prstGeom prst="cub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4" name="Cube 1283">
                    <a:extLst>
                      <a:ext uri="{FF2B5EF4-FFF2-40B4-BE49-F238E27FC236}">
                        <a16:creationId xmlns:a16="http://schemas.microsoft.com/office/drawing/2014/main" id="{E5D0B49E-354E-C644-AC16-743DD2CFD91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341060" y="3306115"/>
                    <a:ext cx="123977" cy="136160"/>
                  </a:xfrm>
                  <a:prstGeom prst="cub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276" name="TextBox 1275">
                <a:extLst>
                  <a:ext uri="{FF2B5EF4-FFF2-40B4-BE49-F238E27FC236}">
                    <a16:creationId xmlns:a16="http://schemas.microsoft.com/office/drawing/2014/main" id="{6E6FCEAC-FD54-9740-BCAA-C8F960588BDF}"/>
                  </a:ext>
                </a:extLst>
              </p:cNvPr>
              <p:cNvSpPr txBox="1"/>
              <p:nvPr/>
            </p:nvSpPr>
            <p:spPr>
              <a:xfrm>
                <a:off x="9811721" y="4463791"/>
                <a:ext cx="570762" cy="307777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TW" sz="1400" dirty="0">
                    <a:cs typeface="Times New Roman" panose="02020603050405020304" pitchFamily="18" charset="0"/>
                  </a:rPr>
                  <a:t>w</a:t>
                </a:r>
                <a:r>
                  <a:rPr lang="en-TW" sz="140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TW" sz="1400" i="1" baseline="30000" dirty="0">
                    <a:cs typeface="Times New Roman" panose="02020603050405020304" pitchFamily="18" charset="0"/>
                  </a:rPr>
                  <a:t>i,j</a:t>
                </a:r>
                <a:endParaRPr lang="en-TW" sz="1400" i="1" dirty="0"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97C6100-56BB-DE4D-BCF5-E12CD7D8C594}"/>
                </a:ext>
              </a:extLst>
            </p:cNvPr>
            <p:cNvGrpSpPr/>
            <p:nvPr/>
          </p:nvGrpSpPr>
          <p:grpSpPr>
            <a:xfrm>
              <a:off x="7992897" y="2357778"/>
              <a:ext cx="743624" cy="627807"/>
              <a:chOff x="7173007" y="973465"/>
              <a:chExt cx="743624" cy="627807"/>
            </a:xfrm>
          </p:grpSpPr>
          <p:sp>
            <p:nvSpPr>
              <p:cNvPr id="1061" name="TextBox 1060">
                <a:extLst>
                  <a:ext uri="{FF2B5EF4-FFF2-40B4-BE49-F238E27FC236}">
                    <a16:creationId xmlns:a16="http://schemas.microsoft.com/office/drawing/2014/main" id="{DAADC8EE-CBCE-3B4E-B3FC-26AA136AE0E1}"/>
                  </a:ext>
                </a:extLst>
              </p:cNvPr>
              <p:cNvSpPr txBox="1"/>
              <p:nvPr/>
            </p:nvSpPr>
            <p:spPr>
              <a:xfrm rot="20373093">
                <a:off x="7173007" y="1092972"/>
                <a:ext cx="470000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TW" sz="1400" b="1" i="1" dirty="0">
                    <a:cs typeface="Times New Roman" panose="02020603050405020304" pitchFamily="18" charset="0"/>
                  </a:rPr>
                  <a:t>w</a:t>
                </a:r>
                <a:r>
                  <a:rPr lang="en-TW" sz="1400" i="1" baseline="30000" dirty="0">
                    <a:cs typeface="Times New Roman" panose="02020603050405020304" pitchFamily="18" charset="0"/>
                  </a:rPr>
                  <a:t>1,1</a:t>
                </a:r>
                <a:endParaRPr lang="en-TW" sz="1400" i="1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1754" name="TextBox 1753">
                <a:extLst>
                  <a:ext uri="{FF2B5EF4-FFF2-40B4-BE49-F238E27FC236}">
                    <a16:creationId xmlns:a16="http://schemas.microsoft.com/office/drawing/2014/main" id="{8C3DD465-1554-C04B-8F5C-BCEA62FC417C}"/>
                  </a:ext>
                </a:extLst>
              </p:cNvPr>
              <p:cNvSpPr txBox="1"/>
              <p:nvPr/>
            </p:nvSpPr>
            <p:spPr>
              <a:xfrm rot="20328529">
                <a:off x="7189851" y="1293495"/>
                <a:ext cx="470000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TW" sz="1400" b="1" i="1" dirty="0">
                    <a:cs typeface="Times New Roman" panose="02020603050405020304" pitchFamily="18" charset="0"/>
                  </a:rPr>
                  <a:t>w</a:t>
                </a:r>
                <a:r>
                  <a:rPr lang="en-TW" sz="1400" i="1" baseline="30000" dirty="0">
                    <a:cs typeface="Times New Roman" panose="02020603050405020304" pitchFamily="18" charset="0"/>
                  </a:rPr>
                  <a:t>1,2</a:t>
                </a:r>
                <a:endParaRPr lang="en-TW" sz="1400" i="1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1756" name="TextBox 1755">
                <a:extLst>
                  <a:ext uri="{FF2B5EF4-FFF2-40B4-BE49-F238E27FC236}">
                    <a16:creationId xmlns:a16="http://schemas.microsoft.com/office/drawing/2014/main" id="{E56DB1E6-5D7B-E542-8CBE-90FFBB5806AA}"/>
                  </a:ext>
                </a:extLst>
              </p:cNvPr>
              <p:cNvSpPr txBox="1"/>
              <p:nvPr/>
            </p:nvSpPr>
            <p:spPr>
              <a:xfrm rot="20162296">
                <a:off x="7427954" y="973465"/>
                <a:ext cx="470000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TW" sz="1400" b="1" i="1" dirty="0">
                    <a:cs typeface="Times New Roman" panose="02020603050405020304" pitchFamily="18" charset="0"/>
                  </a:rPr>
                  <a:t>w</a:t>
                </a:r>
                <a:r>
                  <a:rPr lang="en-TW" sz="1400" i="1" baseline="30000" dirty="0">
                    <a:cs typeface="Times New Roman" panose="02020603050405020304" pitchFamily="18" charset="0"/>
                  </a:rPr>
                  <a:t>2,1</a:t>
                </a:r>
                <a:endParaRPr lang="en-TW" sz="1400" i="1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1757" name="TextBox 1756">
                <a:extLst>
                  <a:ext uri="{FF2B5EF4-FFF2-40B4-BE49-F238E27FC236}">
                    <a16:creationId xmlns:a16="http://schemas.microsoft.com/office/drawing/2014/main" id="{E5DCFA84-4A42-834A-A58B-BA172F5D85CE}"/>
                  </a:ext>
                </a:extLst>
              </p:cNvPr>
              <p:cNvSpPr txBox="1"/>
              <p:nvPr/>
            </p:nvSpPr>
            <p:spPr>
              <a:xfrm rot="20096704">
                <a:off x="7446631" y="1189200"/>
                <a:ext cx="470000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TW" sz="1400" b="1" i="1" dirty="0">
                    <a:cs typeface="Times New Roman" panose="02020603050405020304" pitchFamily="18" charset="0"/>
                  </a:rPr>
                  <a:t>w</a:t>
                </a:r>
                <a:r>
                  <a:rPr lang="en-TW" sz="1400" i="1" baseline="30000" dirty="0">
                    <a:cs typeface="Times New Roman" panose="02020603050405020304" pitchFamily="18" charset="0"/>
                  </a:rPr>
                  <a:t>2,2</a:t>
                </a:r>
                <a:endParaRPr lang="en-TW" sz="1400" i="1" dirty="0"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2" name="Group 871">
              <a:extLst>
                <a:ext uri="{FF2B5EF4-FFF2-40B4-BE49-F238E27FC236}">
                  <a16:creationId xmlns:a16="http://schemas.microsoft.com/office/drawing/2014/main" id="{CA940A4B-4894-2348-B7BA-C375CB0ADBD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52423" y="3044672"/>
              <a:ext cx="305368" cy="252000"/>
              <a:chOff x="2120423" y="399365"/>
              <a:chExt cx="261132" cy="215495"/>
            </a:xfrm>
          </p:grpSpPr>
          <p:cxnSp>
            <p:nvCxnSpPr>
              <p:cNvPr id="874" name="Straight Arrow Connector 873">
                <a:extLst>
                  <a:ext uri="{FF2B5EF4-FFF2-40B4-BE49-F238E27FC236}">
                    <a16:creationId xmlns:a16="http://schemas.microsoft.com/office/drawing/2014/main" id="{A42A001C-7B92-6341-8FFB-CEC616E8B3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0423" y="614860"/>
                <a:ext cx="216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6" name="Straight Arrow Connector 875">
                <a:extLst>
                  <a:ext uri="{FF2B5EF4-FFF2-40B4-BE49-F238E27FC236}">
                    <a16:creationId xmlns:a16="http://schemas.microsoft.com/office/drawing/2014/main" id="{EE57800D-1DF1-084D-B34F-507C2A2C9C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0423" y="448212"/>
                <a:ext cx="216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8" name="Straight Connector 877">
                <a:extLst>
                  <a:ext uri="{FF2B5EF4-FFF2-40B4-BE49-F238E27FC236}">
                    <a16:creationId xmlns:a16="http://schemas.microsoft.com/office/drawing/2014/main" id="{64A7117A-439F-1B4D-8D43-6903ADABCE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5555" y="570126"/>
                <a:ext cx="216000" cy="0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0" name="Straight Connector 879">
                <a:extLst>
                  <a:ext uri="{FF2B5EF4-FFF2-40B4-BE49-F238E27FC236}">
                    <a16:creationId xmlns:a16="http://schemas.microsoft.com/office/drawing/2014/main" id="{163A0463-792F-A548-B7B3-6BF510F41C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2456" y="399365"/>
                <a:ext cx="216000" cy="0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4A3797A7-1732-B04F-9E6C-2587A4FB5409}"/>
                </a:ext>
              </a:extLst>
            </p:cNvPr>
            <p:cNvSpPr/>
            <p:nvPr/>
          </p:nvSpPr>
          <p:spPr>
            <a:xfrm>
              <a:off x="7074967" y="3181611"/>
              <a:ext cx="745299" cy="0"/>
            </a:xfrm>
            <a:custGeom>
              <a:avLst/>
              <a:gdLst>
                <a:gd name="connsiteX0" fmla="*/ 0 w 745299"/>
                <a:gd name="connsiteY0" fmla="*/ 0 h 0"/>
                <a:gd name="connsiteX1" fmla="*/ 745299 w 745299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5299">
                  <a:moveTo>
                    <a:pt x="0" y="0"/>
                  </a:moveTo>
                  <a:lnTo>
                    <a:pt x="745299" y="0"/>
                  </a:ln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330A41E-A884-2548-9660-A08E8E9366E2}"/>
                </a:ext>
              </a:extLst>
            </p:cNvPr>
            <p:cNvGrpSpPr/>
            <p:nvPr/>
          </p:nvGrpSpPr>
          <p:grpSpPr>
            <a:xfrm>
              <a:off x="7305691" y="2963221"/>
              <a:ext cx="359394" cy="369332"/>
              <a:chOff x="7331947" y="903207"/>
              <a:chExt cx="359394" cy="369332"/>
            </a:xfrm>
          </p:grpSpPr>
          <p:sp>
            <p:nvSpPr>
              <p:cNvPr id="891" name="Rectangle 890">
                <a:extLst>
                  <a:ext uri="{FF2B5EF4-FFF2-40B4-BE49-F238E27FC236}">
                    <a16:creationId xmlns:a16="http://schemas.microsoft.com/office/drawing/2014/main" id="{E7CFE47F-A8A8-4C45-A744-DB34F880DA1D}"/>
                  </a:ext>
                </a:extLst>
              </p:cNvPr>
              <p:cNvSpPr/>
              <p:nvPr/>
            </p:nvSpPr>
            <p:spPr>
              <a:xfrm rot="5400000">
                <a:off x="7364687" y="960640"/>
                <a:ext cx="293914" cy="30692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1">
                      <a:lumMod val="40000"/>
                      <a:lumOff val="60000"/>
                    </a:schemeClr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892" name="TextBox 891">
                <a:extLst>
                  <a:ext uri="{FF2B5EF4-FFF2-40B4-BE49-F238E27FC236}">
                    <a16:creationId xmlns:a16="http://schemas.microsoft.com/office/drawing/2014/main" id="{12B06FC9-6FE6-3642-97A8-6668E04EED5A}"/>
                  </a:ext>
                </a:extLst>
              </p:cNvPr>
              <p:cNvSpPr txBox="1"/>
              <p:nvPr/>
            </p:nvSpPr>
            <p:spPr>
              <a:xfrm>
                <a:off x="7331947" y="903207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TW" dirty="0">
                    <a:cs typeface="Times New Roman" panose="02020603050405020304" pitchFamily="18" charset="0"/>
                  </a:rPr>
                  <a:t>F</a:t>
                </a:r>
                <a:r>
                  <a:rPr lang="en-TW" baseline="-25000" dirty="0">
                    <a:cs typeface="Times New Roman" panose="02020603050405020304" pitchFamily="18" charset="0"/>
                  </a:rPr>
                  <a:t>y</a:t>
                </a:r>
                <a:endParaRPr lang="en-TW" dirty="0"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AF7198E-6CEE-9F48-94B0-A2F207C32808}"/>
                </a:ext>
              </a:extLst>
            </p:cNvPr>
            <p:cNvGrpSpPr/>
            <p:nvPr/>
          </p:nvGrpSpPr>
          <p:grpSpPr>
            <a:xfrm>
              <a:off x="7568654" y="6169026"/>
              <a:ext cx="1788591" cy="523220"/>
              <a:chOff x="7389265" y="6088850"/>
              <a:chExt cx="1788591" cy="5232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1789" name="Ink 1788">
                    <a:extLst>
                      <a:ext uri="{FF2B5EF4-FFF2-40B4-BE49-F238E27FC236}">
                        <a16:creationId xmlns:a16="http://schemas.microsoft.com/office/drawing/2014/main" id="{11C49674-8E00-0A49-8001-B894EB2FB600}"/>
                      </a:ext>
                    </a:extLst>
                  </p14:cNvPr>
                  <p14:cNvContentPartPr/>
                  <p14:nvPr/>
                </p14:nvContentPartPr>
                <p14:xfrm>
                  <a:off x="7389265" y="6210682"/>
                  <a:ext cx="420196" cy="302266"/>
                </p14:xfrm>
              </p:contentPart>
            </mc:Choice>
            <mc:Fallback xmlns="">
              <p:pic>
                <p:nvPicPr>
                  <p:cNvPr id="1789" name="Ink 1788">
                    <a:extLst>
                      <a:ext uri="{FF2B5EF4-FFF2-40B4-BE49-F238E27FC236}">
                        <a16:creationId xmlns:a16="http://schemas.microsoft.com/office/drawing/2014/main" id="{11C49674-8E00-0A49-8001-B894EB2FB600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7380248" y="6201675"/>
                    <a:ext cx="437869" cy="319919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804" name="TextBox 1803">
                <a:extLst>
                  <a:ext uri="{FF2B5EF4-FFF2-40B4-BE49-F238E27FC236}">
                    <a16:creationId xmlns:a16="http://schemas.microsoft.com/office/drawing/2014/main" id="{A2A08526-BF3E-C749-A096-2EBEA6E45052}"/>
                  </a:ext>
                </a:extLst>
              </p:cNvPr>
              <p:cNvSpPr txBox="1"/>
              <p:nvPr/>
            </p:nvSpPr>
            <p:spPr>
              <a:xfrm>
                <a:off x="7765536" y="6088850"/>
                <a:ext cx="1412320" cy="523220"/>
              </a:xfrm>
              <a:prstGeom prst="rect">
                <a:avLst/>
              </a:prstGeom>
              <a:noFill/>
              <a:ln>
                <a:noFill/>
                <a:round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637999"/>
                          <a:gd name="connsiteY0" fmla="*/ 0 h 276999"/>
                          <a:gd name="connsiteX1" fmla="*/ 637999 w 637999"/>
                          <a:gd name="connsiteY1" fmla="*/ 0 h 276999"/>
                          <a:gd name="connsiteX2" fmla="*/ 637999 w 637999"/>
                          <a:gd name="connsiteY2" fmla="*/ 276999 h 276999"/>
                          <a:gd name="connsiteX3" fmla="*/ 0 w 637999"/>
                          <a:gd name="connsiteY3" fmla="*/ 276999 h 276999"/>
                          <a:gd name="connsiteX4" fmla="*/ 0 w 637999"/>
                          <a:gd name="connsiteY4" fmla="*/ 0 h 2769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637999" h="276999" extrusionOk="0">
                            <a:moveTo>
                              <a:pt x="0" y="0"/>
                            </a:moveTo>
                            <a:cubicBezTo>
                              <a:pt x="110857" y="-43419"/>
                              <a:pt x="555910" y="-34151"/>
                              <a:pt x="637999" y="0"/>
                            </a:cubicBezTo>
                            <a:cubicBezTo>
                              <a:pt x="640125" y="41565"/>
                              <a:pt x="627629" y="194310"/>
                              <a:pt x="637999" y="276999"/>
                            </a:cubicBezTo>
                            <a:cubicBezTo>
                              <a:pt x="320026" y="318980"/>
                              <a:pt x="292160" y="314870"/>
                              <a:pt x="0" y="276999"/>
                            </a:cubicBezTo>
                            <a:cubicBezTo>
                              <a:pt x="-5118" y="209672"/>
                              <a:pt x="24037" y="12609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TW" sz="1400" b="1" i="1" dirty="0">
                    <a:solidFill>
                      <a:srgbClr val="00B0F0"/>
                    </a:solidFill>
                    <a:cs typeface="Times New Roman" panose="02020603050405020304" pitchFamily="18" charset="0"/>
                  </a:rPr>
                  <a:t>Search Optimal Latent Code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6E7F8B6-CF7E-D747-8E6B-132EE843056B}"/>
                </a:ext>
              </a:extLst>
            </p:cNvPr>
            <p:cNvGrpSpPr/>
            <p:nvPr/>
          </p:nvGrpSpPr>
          <p:grpSpPr>
            <a:xfrm>
              <a:off x="8046253" y="2943040"/>
              <a:ext cx="670485" cy="432000"/>
              <a:chOff x="5783156" y="660306"/>
              <a:chExt cx="670485" cy="432000"/>
            </a:xfrm>
          </p:grpSpPr>
          <p:grpSp>
            <p:nvGrpSpPr>
              <p:cNvPr id="852" name="Group 851">
                <a:extLst>
                  <a:ext uri="{FF2B5EF4-FFF2-40B4-BE49-F238E27FC236}">
                    <a16:creationId xmlns:a16="http://schemas.microsoft.com/office/drawing/2014/main" id="{51F7B8F1-D5CA-1642-A578-38686FA4627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860989" y="878564"/>
                <a:ext cx="592652" cy="142330"/>
                <a:chOff x="1254397" y="4698692"/>
                <a:chExt cx="607900" cy="145992"/>
              </a:xfrm>
            </p:grpSpPr>
            <p:sp>
              <p:nvSpPr>
                <p:cNvPr id="889" name="Cube 888">
                  <a:extLst>
                    <a:ext uri="{FF2B5EF4-FFF2-40B4-BE49-F238E27FC236}">
                      <a16:creationId xmlns:a16="http://schemas.microsoft.com/office/drawing/2014/main" id="{3731A68A-189E-704E-9088-F0B0EA3918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54397" y="4698692"/>
                  <a:ext cx="145992" cy="145992"/>
                </a:xfrm>
                <a:prstGeom prst="cub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0" name="Cube 889">
                  <a:extLst>
                    <a:ext uri="{FF2B5EF4-FFF2-40B4-BE49-F238E27FC236}">
                      <a16:creationId xmlns:a16="http://schemas.microsoft.com/office/drawing/2014/main" id="{7B73B57B-48E5-FB46-B969-8AF0FD497D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69874" y="4698692"/>
                  <a:ext cx="145992" cy="145992"/>
                </a:xfrm>
                <a:prstGeom prst="cub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9" name="Cube 898">
                  <a:extLst>
                    <a:ext uri="{FF2B5EF4-FFF2-40B4-BE49-F238E27FC236}">
                      <a16:creationId xmlns:a16="http://schemas.microsoft.com/office/drawing/2014/main" id="{794747ED-CAD8-FF41-8743-8F79048B12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85351" y="4698692"/>
                  <a:ext cx="145992" cy="145992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0" name="Cube 899">
                  <a:extLst>
                    <a:ext uri="{FF2B5EF4-FFF2-40B4-BE49-F238E27FC236}">
                      <a16:creationId xmlns:a16="http://schemas.microsoft.com/office/drawing/2014/main" id="{351683D3-6B24-954B-9256-BDFBE0508C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0828" y="4698692"/>
                  <a:ext cx="145992" cy="145992"/>
                </a:xfrm>
                <a:prstGeom prst="cub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1" name="Cube 900">
                  <a:extLst>
                    <a:ext uri="{FF2B5EF4-FFF2-40B4-BE49-F238E27FC236}">
                      <a16:creationId xmlns:a16="http://schemas.microsoft.com/office/drawing/2014/main" id="{AC00884C-DBDC-CD48-89D9-23FB9D14EE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16305" y="4698692"/>
                  <a:ext cx="145992" cy="145992"/>
                </a:xfrm>
                <a:prstGeom prst="cub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3" name="Group 852">
                <a:extLst>
                  <a:ext uri="{FF2B5EF4-FFF2-40B4-BE49-F238E27FC236}">
                    <a16:creationId xmlns:a16="http://schemas.microsoft.com/office/drawing/2014/main" id="{6650E4D2-624A-6642-AAB8-9D385749DE0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860989" y="660306"/>
                <a:ext cx="592652" cy="142330"/>
                <a:chOff x="1254397" y="4698692"/>
                <a:chExt cx="607900" cy="145992"/>
              </a:xfrm>
            </p:grpSpPr>
            <p:sp>
              <p:nvSpPr>
                <p:cNvPr id="884" name="Cube 883">
                  <a:extLst>
                    <a:ext uri="{FF2B5EF4-FFF2-40B4-BE49-F238E27FC236}">
                      <a16:creationId xmlns:a16="http://schemas.microsoft.com/office/drawing/2014/main" id="{420C50E4-F1FD-D340-91B1-EF5058BB82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54397" y="4698692"/>
                  <a:ext cx="145992" cy="145992"/>
                </a:xfrm>
                <a:prstGeom prst="cub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5" name="Cube 884">
                  <a:extLst>
                    <a:ext uri="{FF2B5EF4-FFF2-40B4-BE49-F238E27FC236}">
                      <a16:creationId xmlns:a16="http://schemas.microsoft.com/office/drawing/2014/main" id="{E015D792-5363-0A4A-9221-C1874088D1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69874" y="4698692"/>
                  <a:ext cx="145992" cy="145992"/>
                </a:xfrm>
                <a:prstGeom prst="cub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6" name="Cube 885">
                  <a:extLst>
                    <a:ext uri="{FF2B5EF4-FFF2-40B4-BE49-F238E27FC236}">
                      <a16:creationId xmlns:a16="http://schemas.microsoft.com/office/drawing/2014/main" id="{FC5B0C17-6D09-844B-92AD-0F31D7C032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85351" y="4698692"/>
                  <a:ext cx="145992" cy="145992"/>
                </a:xfrm>
                <a:prstGeom prst="cub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7" name="Cube 886">
                  <a:extLst>
                    <a:ext uri="{FF2B5EF4-FFF2-40B4-BE49-F238E27FC236}">
                      <a16:creationId xmlns:a16="http://schemas.microsoft.com/office/drawing/2014/main" id="{0640CEC3-4150-C945-A315-F9FB7B4473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0828" y="4698692"/>
                  <a:ext cx="145992" cy="145992"/>
                </a:xfrm>
                <a:prstGeom prst="cub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8" name="Cube 887">
                  <a:extLst>
                    <a:ext uri="{FF2B5EF4-FFF2-40B4-BE49-F238E27FC236}">
                      <a16:creationId xmlns:a16="http://schemas.microsoft.com/office/drawing/2014/main" id="{6992FA6E-DDA2-FE45-8333-24928D1770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16305" y="4698692"/>
                  <a:ext cx="145992" cy="145992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4" name="Group 853">
                <a:extLst>
                  <a:ext uri="{FF2B5EF4-FFF2-40B4-BE49-F238E27FC236}">
                    <a16:creationId xmlns:a16="http://schemas.microsoft.com/office/drawing/2014/main" id="{2A5849C3-49B6-404C-A817-89BD3DE2FCA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783156" y="748599"/>
                <a:ext cx="592652" cy="142330"/>
                <a:chOff x="1254397" y="4698692"/>
                <a:chExt cx="607900" cy="145992"/>
              </a:xfrm>
            </p:grpSpPr>
            <p:sp>
              <p:nvSpPr>
                <p:cNvPr id="864" name="Cube 863">
                  <a:extLst>
                    <a:ext uri="{FF2B5EF4-FFF2-40B4-BE49-F238E27FC236}">
                      <a16:creationId xmlns:a16="http://schemas.microsoft.com/office/drawing/2014/main" id="{874FB5A3-837C-8145-B0ED-1880E5EA36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54397" y="4698692"/>
                  <a:ext cx="145992" cy="145992"/>
                </a:xfrm>
                <a:prstGeom prst="cub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5" name="Cube 864">
                  <a:extLst>
                    <a:ext uri="{FF2B5EF4-FFF2-40B4-BE49-F238E27FC236}">
                      <a16:creationId xmlns:a16="http://schemas.microsoft.com/office/drawing/2014/main" id="{992D142F-BCB0-7640-8694-47A7701CFB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69874" y="4698692"/>
                  <a:ext cx="145992" cy="145992"/>
                </a:xfrm>
                <a:prstGeom prst="cub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6" name="Cube 865">
                  <a:extLst>
                    <a:ext uri="{FF2B5EF4-FFF2-40B4-BE49-F238E27FC236}">
                      <a16:creationId xmlns:a16="http://schemas.microsoft.com/office/drawing/2014/main" id="{D45D25EA-81C7-CF41-8F3D-64A63A188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85351" y="4698692"/>
                  <a:ext cx="145992" cy="145992"/>
                </a:xfrm>
                <a:prstGeom prst="cub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0" name="Cube 869">
                  <a:extLst>
                    <a:ext uri="{FF2B5EF4-FFF2-40B4-BE49-F238E27FC236}">
                      <a16:creationId xmlns:a16="http://schemas.microsoft.com/office/drawing/2014/main" id="{017D9D13-8397-3242-BC40-A64F9A9F29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0828" y="4698692"/>
                  <a:ext cx="145992" cy="145992"/>
                </a:xfrm>
                <a:prstGeom prst="cub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" name="Cube 870">
                  <a:extLst>
                    <a:ext uri="{FF2B5EF4-FFF2-40B4-BE49-F238E27FC236}">
                      <a16:creationId xmlns:a16="http://schemas.microsoft.com/office/drawing/2014/main" id="{9B443343-A145-A648-9693-F684C54425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16305" y="4698692"/>
                  <a:ext cx="145992" cy="145992"/>
                </a:xfrm>
                <a:prstGeom prst="cub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56" name="Group 855">
                <a:extLst>
                  <a:ext uri="{FF2B5EF4-FFF2-40B4-BE49-F238E27FC236}">
                    <a16:creationId xmlns:a16="http://schemas.microsoft.com/office/drawing/2014/main" id="{E75F7D1A-17DA-E04E-B0FC-36BDAB82936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783156" y="949976"/>
                <a:ext cx="592652" cy="142330"/>
                <a:chOff x="1254397" y="4698692"/>
                <a:chExt cx="607900" cy="145992"/>
              </a:xfrm>
            </p:grpSpPr>
            <p:sp>
              <p:nvSpPr>
                <p:cNvPr id="857" name="Cube 856">
                  <a:extLst>
                    <a:ext uri="{FF2B5EF4-FFF2-40B4-BE49-F238E27FC236}">
                      <a16:creationId xmlns:a16="http://schemas.microsoft.com/office/drawing/2014/main" id="{62A07E85-9DF4-0947-8B10-08944A1A74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54397" y="4698692"/>
                  <a:ext cx="145992" cy="145992"/>
                </a:xfrm>
                <a:prstGeom prst="cub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8" name="Cube 857">
                  <a:extLst>
                    <a:ext uri="{FF2B5EF4-FFF2-40B4-BE49-F238E27FC236}">
                      <a16:creationId xmlns:a16="http://schemas.microsoft.com/office/drawing/2014/main" id="{CCDEAC19-3389-624E-B28F-A24ABB728D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69874" y="4698692"/>
                  <a:ext cx="145992" cy="145992"/>
                </a:xfrm>
                <a:prstGeom prst="cub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9" name="Cube 858">
                  <a:extLst>
                    <a:ext uri="{FF2B5EF4-FFF2-40B4-BE49-F238E27FC236}">
                      <a16:creationId xmlns:a16="http://schemas.microsoft.com/office/drawing/2014/main" id="{E090BFC7-0073-0646-B2D9-A9A7A5AB77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85351" y="4698692"/>
                  <a:ext cx="145992" cy="145992"/>
                </a:xfrm>
                <a:prstGeom prst="cub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1" name="Cube 860">
                  <a:extLst>
                    <a:ext uri="{FF2B5EF4-FFF2-40B4-BE49-F238E27FC236}">
                      <a16:creationId xmlns:a16="http://schemas.microsoft.com/office/drawing/2014/main" id="{5F3C3CED-3EE7-894A-AD1B-84D7D1F397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0828" y="4698692"/>
                  <a:ext cx="145992" cy="145992"/>
                </a:xfrm>
                <a:prstGeom prst="cub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3" name="Cube 862">
                  <a:extLst>
                    <a:ext uri="{FF2B5EF4-FFF2-40B4-BE49-F238E27FC236}">
                      <a16:creationId xmlns:a16="http://schemas.microsoft.com/office/drawing/2014/main" id="{36097BF5-C0D8-844D-B561-58CD8B626C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16305" y="4698692"/>
                  <a:ext cx="145992" cy="145992"/>
                </a:xfrm>
                <a:prstGeom prst="cub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2830F77-1F41-6C45-949A-C1E4C7D009DD}"/>
                </a:ext>
              </a:extLst>
            </p:cNvPr>
            <p:cNvGrpSpPr/>
            <p:nvPr/>
          </p:nvGrpSpPr>
          <p:grpSpPr>
            <a:xfrm>
              <a:off x="7353246" y="3550422"/>
              <a:ext cx="887187" cy="612003"/>
              <a:chOff x="7268227" y="745059"/>
              <a:chExt cx="887187" cy="612003"/>
            </a:xfrm>
          </p:grpSpPr>
          <p:sp>
            <p:nvSpPr>
              <p:cNvPr id="1797" name="TextBox 1796">
                <a:extLst>
                  <a:ext uri="{FF2B5EF4-FFF2-40B4-BE49-F238E27FC236}">
                    <a16:creationId xmlns:a16="http://schemas.microsoft.com/office/drawing/2014/main" id="{5E3C8A68-8A28-AB4C-AB33-774E87763C97}"/>
                  </a:ext>
                </a:extLst>
              </p:cNvPr>
              <p:cNvSpPr txBox="1"/>
              <p:nvPr/>
            </p:nvSpPr>
            <p:spPr>
              <a:xfrm>
                <a:off x="7504475" y="934794"/>
                <a:ext cx="650939" cy="31151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TW" sz="1400" dirty="0">
                    <a:cs typeface="Times New Roman" panose="02020603050405020304" pitchFamily="18" charset="0"/>
                  </a:rPr>
                  <a:t>y</a:t>
                </a:r>
                <a:r>
                  <a:rPr lang="en-TW" sz="1400" i="1" baseline="30000" dirty="0">
                    <a:cs typeface="Times New Roman" panose="02020603050405020304" pitchFamily="18" charset="0"/>
                  </a:rPr>
                  <a:t>2,2</a:t>
                </a:r>
                <a:endParaRPr lang="en-TW" sz="1400" i="1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903" name="TextBox 902">
                <a:extLst>
                  <a:ext uri="{FF2B5EF4-FFF2-40B4-BE49-F238E27FC236}">
                    <a16:creationId xmlns:a16="http://schemas.microsoft.com/office/drawing/2014/main" id="{A3855DC2-1414-AF42-81D1-D91A61EB8F3E}"/>
                  </a:ext>
                </a:extLst>
              </p:cNvPr>
              <p:cNvSpPr txBox="1"/>
              <p:nvPr/>
            </p:nvSpPr>
            <p:spPr>
              <a:xfrm>
                <a:off x="7504475" y="745059"/>
                <a:ext cx="650939" cy="31151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TW" sz="1400" dirty="0">
                    <a:cs typeface="Times New Roman" panose="02020603050405020304" pitchFamily="18" charset="0"/>
                  </a:rPr>
                  <a:t>y</a:t>
                </a:r>
                <a:r>
                  <a:rPr lang="en-TW" sz="1400" i="1" baseline="30000" dirty="0">
                    <a:cs typeface="Times New Roman" panose="02020603050405020304" pitchFamily="18" charset="0"/>
                  </a:rPr>
                  <a:t>2,1</a:t>
                </a:r>
                <a:endParaRPr lang="en-TW" sz="1400" i="1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904" name="TextBox 903">
                <a:extLst>
                  <a:ext uri="{FF2B5EF4-FFF2-40B4-BE49-F238E27FC236}">
                    <a16:creationId xmlns:a16="http://schemas.microsoft.com/office/drawing/2014/main" id="{931335C5-B2A3-4C42-82BD-04C83AF8AF20}"/>
                  </a:ext>
                </a:extLst>
              </p:cNvPr>
              <p:cNvSpPr txBox="1"/>
              <p:nvPr/>
            </p:nvSpPr>
            <p:spPr>
              <a:xfrm>
                <a:off x="7268227" y="1045548"/>
                <a:ext cx="650939" cy="31151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TW" sz="1400" dirty="0">
                    <a:cs typeface="Times New Roman" panose="02020603050405020304" pitchFamily="18" charset="0"/>
                  </a:rPr>
                  <a:t>y</a:t>
                </a:r>
                <a:r>
                  <a:rPr lang="en-TW" sz="1400" i="1" baseline="30000" dirty="0">
                    <a:cs typeface="Times New Roman" panose="02020603050405020304" pitchFamily="18" charset="0"/>
                  </a:rPr>
                  <a:t>1,2</a:t>
                </a:r>
                <a:endParaRPr lang="en-TW" sz="1400" i="1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905" name="TextBox 904">
                <a:extLst>
                  <a:ext uri="{FF2B5EF4-FFF2-40B4-BE49-F238E27FC236}">
                    <a16:creationId xmlns:a16="http://schemas.microsoft.com/office/drawing/2014/main" id="{D029702A-9E04-BA47-B4F4-D3A98FC42703}"/>
                  </a:ext>
                </a:extLst>
              </p:cNvPr>
              <p:cNvSpPr txBox="1"/>
              <p:nvPr/>
            </p:nvSpPr>
            <p:spPr>
              <a:xfrm>
                <a:off x="7268227" y="862910"/>
                <a:ext cx="650939" cy="31151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TW" sz="1400" dirty="0">
                    <a:cs typeface="Times New Roman" panose="02020603050405020304" pitchFamily="18" charset="0"/>
                  </a:rPr>
                  <a:t>y</a:t>
                </a:r>
                <a:r>
                  <a:rPr lang="en-TW" sz="1400" i="1" baseline="30000" dirty="0">
                    <a:cs typeface="Times New Roman" panose="02020603050405020304" pitchFamily="18" charset="0"/>
                  </a:rPr>
                  <a:t>1,1</a:t>
                </a:r>
                <a:endParaRPr lang="en-TW" sz="1400" i="1" dirty="0"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39F9EFEF-977B-3445-8609-18D3EDD03F6E}"/>
                </a:ext>
              </a:extLst>
            </p:cNvPr>
            <p:cNvSpPr/>
            <p:nvPr/>
          </p:nvSpPr>
          <p:spPr>
            <a:xfrm>
              <a:off x="9438718" y="4909751"/>
              <a:ext cx="576648" cy="107114"/>
            </a:xfrm>
            <a:custGeom>
              <a:avLst/>
              <a:gdLst>
                <a:gd name="connsiteX0" fmla="*/ 0 w 576648"/>
                <a:gd name="connsiteY0" fmla="*/ 94735 h 107114"/>
                <a:gd name="connsiteX1" fmla="*/ 341870 w 576648"/>
                <a:gd name="connsiteY1" fmla="*/ 98854 h 107114"/>
                <a:gd name="connsiteX2" fmla="*/ 576648 w 576648"/>
                <a:gd name="connsiteY2" fmla="*/ 0 h 107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6648" h="107114">
                  <a:moveTo>
                    <a:pt x="0" y="94735"/>
                  </a:moveTo>
                  <a:cubicBezTo>
                    <a:pt x="122881" y="104689"/>
                    <a:pt x="245762" y="114643"/>
                    <a:pt x="341870" y="98854"/>
                  </a:cubicBezTo>
                  <a:cubicBezTo>
                    <a:pt x="437978" y="83065"/>
                    <a:pt x="507313" y="41532"/>
                    <a:pt x="576648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E906D6A-73E2-2F49-947D-D6CF3F0D884E}"/>
                </a:ext>
              </a:extLst>
            </p:cNvPr>
            <p:cNvGrpSpPr/>
            <p:nvPr/>
          </p:nvGrpSpPr>
          <p:grpSpPr>
            <a:xfrm>
              <a:off x="8670214" y="5229134"/>
              <a:ext cx="242345" cy="747123"/>
              <a:chOff x="7332874" y="7833682"/>
              <a:chExt cx="242345" cy="747123"/>
            </a:xfrm>
          </p:grpSpPr>
          <p:grpSp>
            <p:nvGrpSpPr>
              <p:cNvPr id="909" name="Group 908">
                <a:extLst>
                  <a:ext uri="{FF2B5EF4-FFF2-40B4-BE49-F238E27FC236}">
                    <a16:creationId xmlns:a16="http://schemas.microsoft.com/office/drawing/2014/main" id="{1E9A5C0E-6C50-D94D-8B1F-EA89A353C0A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332874" y="7833682"/>
                <a:ext cx="242345" cy="267675"/>
                <a:chOff x="1871130" y="1898000"/>
                <a:chExt cx="703711" cy="707718"/>
              </a:xfrm>
              <a:solidFill>
                <a:schemeClr val="bg2">
                  <a:lumMod val="75000"/>
                </a:schemeClr>
              </a:solidFill>
            </p:grpSpPr>
            <p:sp>
              <p:nvSpPr>
                <p:cNvPr id="911" name="Cube 910">
                  <a:extLst>
                    <a:ext uri="{FF2B5EF4-FFF2-40B4-BE49-F238E27FC236}">
                      <a16:creationId xmlns:a16="http://schemas.microsoft.com/office/drawing/2014/main" id="{0BABB33F-DE5F-0540-8436-19E2AD689E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14842" y="1898000"/>
                  <a:ext cx="359999" cy="359999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2" name="Cube 911">
                  <a:extLst>
                    <a:ext uri="{FF2B5EF4-FFF2-40B4-BE49-F238E27FC236}">
                      <a16:creationId xmlns:a16="http://schemas.microsoft.com/office/drawing/2014/main" id="{EBD97022-3371-6D45-867E-761E2D3DEB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30768" y="1985753"/>
                  <a:ext cx="359999" cy="359999"/>
                </a:xfrm>
                <a:prstGeom prst="cub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3" name="Cube 912">
                  <a:extLst>
                    <a:ext uri="{FF2B5EF4-FFF2-40B4-BE49-F238E27FC236}">
                      <a16:creationId xmlns:a16="http://schemas.microsoft.com/office/drawing/2014/main" id="{A3D30976-3819-614E-8B1B-B8FD3931F3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41611" y="2073509"/>
                  <a:ext cx="359999" cy="359999"/>
                </a:xfrm>
                <a:prstGeom prst="cub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" name="Cube 913">
                  <a:extLst>
                    <a:ext uri="{FF2B5EF4-FFF2-40B4-BE49-F238E27FC236}">
                      <a16:creationId xmlns:a16="http://schemas.microsoft.com/office/drawing/2014/main" id="{04998A9C-BF83-ED4F-92CA-81AB294A81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56134" y="2161319"/>
                  <a:ext cx="359999" cy="359999"/>
                </a:xfrm>
                <a:prstGeom prst="cub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5" name="Cube 914">
                  <a:extLst>
                    <a:ext uri="{FF2B5EF4-FFF2-40B4-BE49-F238E27FC236}">
                      <a16:creationId xmlns:a16="http://schemas.microsoft.com/office/drawing/2014/main" id="{400FC5EA-32A8-D44F-AA11-275CAF5D03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871130" y="2245719"/>
                  <a:ext cx="359999" cy="359999"/>
                </a:xfrm>
                <a:prstGeom prst="cub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6" name="Group 915">
                <a:extLst>
                  <a:ext uri="{FF2B5EF4-FFF2-40B4-BE49-F238E27FC236}">
                    <a16:creationId xmlns:a16="http://schemas.microsoft.com/office/drawing/2014/main" id="{D7A0C4A8-E2CD-1E4D-A53A-1F59780ED92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332874" y="8073406"/>
                <a:ext cx="242345" cy="267675"/>
                <a:chOff x="1871130" y="1898000"/>
                <a:chExt cx="703711" cy="707718"/>
              </a:xfrm>
              <a:solidFill>
                <a:schemeClr val="bg2">
                  <a:lumMod val="75000"/>
                </a:schemeClr>
              </a:solidFill>
            </p:grpSpPr>
            <p:sp>
              <p:nvSpPr>
                <p:cNvPr id="917" name="Cube 916">
                  <a:extLst>
                    <a:ext uri="{FF2B5EF4-FFF2-40B4-BE49-F238E27FC236}">
                      <a16:creationId xmlns:a16="http://schemas.microsoft.com/office/drawing/2014/main" id="{ED8126E4-FD67-7C49-857A-D407817A6C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14842" y="1898000"/>
                  <a:ext cx="359999" cy="359999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8" name="Cube 917">
                  <a:extLst>
                    <a:ext uri="{FF2B5EF4-FFF2-40B4-BE49-F238E27FC236}">
                      <a16:creationId xmlns:a16="http://schemas.microsoft.com/office/drawing/2014/main" id="{C8A89BED-63A9-9F4C-8A03-E84AF094D7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30768" y="1985753"/>
                  <a:ext cx="359999" cy="359999"/>
                </a:xfrm>
                <a:prstGeom prst="cub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9" name="Cube 918">
                  <a:extLst>
                    <a:ext uri="{FF2B5EF4-FFF2-40B4-BE49-F238E27FC236}">
                      <a16:creationId xmlns:a16="http://schemas.microsoft.com/office/drawing/2014/main" id="{C306C2C1-9CF4-9148-80D8-225BD770C1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41611" y="2073509"/>
                  <a:ext cx="359999" cy="359999"/>
                </a:xfrm>
                <a:prstGeom prst="cub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0" name="Cube 919">
                  <a:extLst>
                    <a:ext uri="{FF2B5EF4-FFF2-40B4-BE49-F238E27FC236}">
                      <a16:creationId xmlns:a16="http://schemas.microsoft.com/office/drawing/2014/main" id="{A6E79A59-5EC3-514D-A263-1F53154598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56134" y="2161319"/>
                  <a:ext cx="359999" cy="359999"/>
                </a:xfrm>
                <a:prstGeom prst="cub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1" name="Cube 920">
                  <a:extLst>
                    <a:ext uri="{FF2B5EF4-FFF2-40B4-BE49-F238E27FC236}">
                      <a16:creationId xmlns:a16="http://schemas.microsoft.com/office/drawing/2014/main" id="{5169329F-DCD8-484F-A389-F96C99E5FF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871130" y="2245719"/>
                  <a:ext cx="359999" cy="359999"/>
                </a:xfrm>
                <a:prstGeom prst="cub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16" name="Group 1015">
                <a:extLst>
                  <a:ext uri="{FF2B5EF4-FFF2-40B4-BE49-F238E27FC236}">
                    <a16:creationId xmlns:a16="http://schemas.microsoft.com/office/drawing/2014/main" id="{16EEC314-6C7E-ED40-B45B-50DD58C9AA9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332874" y="8313130"/>
                <a:ext cx="242345" cy="267675"/>
                <a:chOff x="1871130" y="1898000"/>
                <a:chExt cx="703711" cy="707718"/>
              </a:xfrm>
              <a:solidFill>
                <a:schemeClr val="bg2">
                  <a:lumMod val="75000"/>
                </a:schemeClr>
              </a:solidFill>
            </p:grpSpPr>
            <p:sp>
              <p:nvSpPr>
                <p:cNvPr id="1017" name="Cube 1016">
                  <a:extLst>
                    <a:ext uri="{FF2B5EF4-FFF2-40B4-BE49-F238E27FC236}">
                      <a16:creationId xmlns:a16="http://schemas.microsoft.com/office/drawing/2014/main" id="{0694409C-4DD0-BE4D-B4D8-2434A82C76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14842" y="1898000"/>
                  <a:ext cx="359999" cy="359999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18" name="Cube 1017">
                  <a:extLst>
                    <a:ext uri="{FF2B5EF4-FFF2-40B4-BE49-F238E27FC236}">
                      <a16:creationId xmlns:a16="http://schemas.microsoft.com/office/drawing/2014/main" id="{6E80658E-4856-2F49-8BD7-B6C7B5F5EC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30768" y="1985753"/>
                  <a:ext cx="359999" cy="359999"/>
                </a:xfrm>
                <a:prstGeom prst="cub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19" name="Cube 1018">
                  <a:extLst>
                    <a:ext uri="{FF2B5EF4-FFF2-40B4-BE49-F238E27FC236}">
                      <a16:creationId xmlns:a16="http://schemas.microsoft.com/office/drawing/2014/main" id="{054B807E-BE7D-004C-B611-7F97E2A876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41611" y="2073509"/>
                  <a:ext cx="359999" cy="359999"/>
                </a:xfrm>
                <a:prstGeom prst="cub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0" name="Cube 1019">
                  <a:extLst>
                    <a:ext uri="{FF2B5EF4-FFF2-40B4-BE49-F238E27FC236}">
                      <a16:creationId xmlns:a16="http://schemas.microsoft.com/office/drawing/2014/main" id="{D4C4C288-6182-4740-B982-88FFAEEAA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56134" y="2161319"/>
                  <a:ext cx="359999" cy="359999"/>
                </a:xfrm>
                <a:prstGeom prst="cub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1" name="Cube 1020">
                  <a:extLst>
                    <a:ext uri="{FF2B5EF4-FFF2-40B4-BE49-F238E27FC236}">
                      <a16:creationId xmlns:a16="http://schemas.microsoft.com/office/drawing/2014/main" id="{F824ED95-9718-C247-81E7-886087CF4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871130" y="2245719"/>
                  <a:ext cx="359999" cy="359999"/>
                </a:xfrm>
                <a:prstGeom prst="cub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5D66428-7D5B-6A4F-8FBE-D73BD5CBCE2A}"/>
                </a:ext>
              </a:extLst>
            </p:cNvPr>
            <p:cNvGrpSpPr/>
            <p:nvPr/>
          </p:nvGrpSpPr>
          <p:grpSpPr>
            <a:xfrm>
              <a:off x="9926130" y="5065533"/>
              <a:ext cx="707068" cy="611855"/>
              <a:chOff x="9833240" y="5065533"/>
              <a:chExt cx="707068" cy="611855"/>
            </a:xfrm>
          </p:grpSpPr>
          <p:grpSp>
            <p:nvGrpSpPr>
              <p:cNvPr id="1634" name="Group 1633">
                <a:extLst>
                  <a:ext uri="{FF2B5EF4-FFF2-40B4-BE49-F238E27FC236}">
                    <a16:creationId xmlns:a16="http://schemas.microsoft.com/office/drawing/2014/main" id="{C74382B9-02A7-EF4E-A07F-42AB9DFB4DC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916242" y="5395995"/>
                <a:ext cx="213916" cy="216624"/>
                <a:chOff x="7596272" y="1348424"/>
                <a:chExt cx="354770" cy="267173"/>
              </a:xfrm>
            </p:grpSpPr>
            <p:cxnSp>
              <p:nvCxnSpPr>
                <p:cNvPr id="1635" name="Straight Connector 1634">
                  <a:extLst>
                    <a:ext uri="{FF2B5EF4-FFF2-40B4-BE49-F238E27FC236}">
                      <a16:creationId xmlns:a16="http://schemas.microsoft.com/office/drawing/2014/main" id="{DC2E0954-A8BC-6346-810F-E250752966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96273" y="1348424"/>
                  <a:ext cx="354769" cy="132900"/>
                </a:xfrm>
                <a:prstGeom prst="line">
                  <a:avLst/>
                </a:prstGeom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6" name="Straight Connector 1635">
                  <a:extLst>
                    <a:ext uri="{FF2B5EF4-FFF2-40B4-BE49-F238E27FC236}">
                      <a16:creationId xmlns:a16="http://schemas.microsoft.com/office/drawing/2014/main" id="{10D9A7BE-6CCD-9842-AF1D-6B0174109E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00345" y="1479657"/>
                  <a:ext cx="350695" cy="35661"/>
                </a:xfrm>
                <a:prstGeom prst="line">
                  <a:avLst/>
                </a:prstGeom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7" name="Straight Connector 1636">
                  <a:extLst>
                    <a:ext uri="{FF2B5EF4-FFF2-40B4-BE49-F238E27FC236}">
                      <a16:creationId xmlns:a16="http://schemas.microsoft.com/office/drawing/2014/main" id="{62BFB903-848C-EE45-B405-F33F0C3F4A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02447" y="1449392"/>
                  <a:ext cx="250101" cy="31560"/>
                </a:xfrm>
                <a:prstGeom prst="line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8" name="Straight Connector 1637">
                  <a:extLst>
                    <a:ext uri="{FF2B5EF4-FFF2-40B4-BE49-F238E27FC236}">
                      <a16:creationId xmlns:a16="http://schemas.microsoft.com/office/drawing/2014/main" id="{0DEE59B0-6249-F84A-A3D6-16E0ACD844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96272" y="1475670"/>
                  <a:ext cx="256261" cy="139927"/>
                </a:xfrm>
                <a:prstGeom prst="line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48FBF99-172B-5444-80EE-5908E23519BD}"/>
                  </a:ext>
                </a:extLst>
              </p:cNvPr>
              <p:cNvGrpSpPr/>
              <p:nvPr/>
            </p:nvGrpSpPr>
            <p:grpSpPr>
              <a:xfrm>
                <a:off x="10095660" y="5305125"/>
                <a:ext cx="444648" cy="372263"/>
                <a:chOff x="7029328" y="8091865"/>
                <a:chExt cx="444648" cy="372263"/>
              </a:xfrm>
            </p:grpSpPr>
            <p:grpSp>
              <p:nvGrpSpPr>
                <p:cNvPr id="922" name="Group 921">
                  <a:extLst>
                    <a:ext uri="{FF2B5EF4-FFF2-40B4-BE49-F238E27FC236}">
                      <a16:creationId xmlns:a16="http://schemas.microsoft.com/office/drawing/2014/main" id="{064F8E50-1777-3942-BB00-E606C3BF196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7095146" y="8091865"/>
                  <a:ext cx="378830" cy="99046"/>
                  <a:chOff x="2944255" y="3306115"/>
                  <a:chExt cx="520782" cy="136160"/>
                </a:xfrm>
              </p:grpSpPr>
              <p:sp>
                <p:nvSpPr>
                  <p:cNvPr id="923" name="Cube 922">
                    <a:extLst>
                      <a:ext uri="{FF2B5EF4-FFF2-40B4-BE49-F238E27FC236}">
                        <a16:creationId xmlns:a16="http://schemas.microsoft.com/office/drawing/2014/main" id="{8A63CAA3-EFEA-9E42-8CCD-74A8132F0F9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944255" y="3306115"/>
                    <a:ext cx="123977" cy="136160"/>
                  </a:xfrm>
                  <a:prstGeom prst="cub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4" name="Cube 923">
                    <a:extLst>
                      <a:ext uri="{FF2B5EF4-FFF2-40B4-BE49-F238E27FC236}">
                        <a16:creationId xmlns:a16="http://schemas.microsoft.com/office/drawing/2014/main" id="{DD2A8EFD-0D1F-174A-B93B-D749FD2795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043456" y="3306115"/>
                    <a:ext cx="123977" cy="136160"/>
                  </a:xfrm>
                  <a:prstGeom prst="cub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5" name="Cube 924">
                    <a:extLst>
                      <a:ext uri="{FF2B5EF4-FFF2-40B4-BE49-F238E27FC236}">
                        <a16:creationId xmlns:a16="http://schemas.microsoft.com/office/drawing/2014/main" id="{EDF0A5BB-5037-4943-B354-8471A57CD7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142657" y="3306115"/>
                    <a:ext cx="123977" cy="136160"/>
                  </a:xfrm>
                  <a:prstGeom prst="cub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6" name="Cube 925">
                    <a:extLst>
                      <a:ext uri="{FF2B5EF4-FFF2-40B4-BE49-F238E27FC236}">
                        <a16:creationId xmlns:a16="http://schemas.microsoft.com/office/drawing/2014/main" id="{5C03CE6E-95DE-B746-841D-CF7146DADC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41858" y="3306115"/>
                    <a:ext cx="123977" cy="136160"/>
                  </a:xfrm>
                  <a:prstGeom prst="cub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7" name="Cube 926">
                    <a:extLst>
                      <a:ext uri="{FF2B5EF4-FFF2-40B4-BE49-F238E27FC236}">
                        <a16:creationId xmlns:a16="http://schemas.microsoft.com/office/drawing/2014/main" id="{F1BE54E8-4130-484F-B6F1-69053253D32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341060" y="3306115"/>
                    <a:ext cx="123977" cy="136160"/>
                  </a:xfrm>
                  <a:prstGeom prst="cub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8" name="Group 927">
                  <a:extLst>
                    <a:ext uri="{FF2B5EF4-FFF2-40B4-BE49-F238E27FC236}">
                      <a16:creationId xmlns:a16="http://schemas.microsoft.com/office/drawing/2014/main" id="{8C0AAAE7-D33C-9143-B33C-86EC3332315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7095146" y="8274009"/>
                  <a:ext cx="378830" cy="99046"/>
                  <a:chOff x="2944255" y="3306115"/>
                  <a:chExt cx="520782" cy="136160"/>
                </a:xfrm>
              </p:grpSpPr>
              <p:sp>
                <p:nvSpPr>
                  <p:cNvPr id="929" name="Cube 928">
                    <a:extLst>
                      <a:ext uri="{FF2B5EF4-FFF2-40B4-BE49-F238E27FC236}">
                        <a16:creationId xmlns:a16="http://schemas.microsoft.com/office/drawing/2014/main" id="{2F54029A-5E71-3848-BFEF-ABB5E8B1B0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944255" y="3306115"/>
                    <a:ext cx="123977" cy="136160"/>
                  </a:xfrm>
                  <a:prstGeom prst="cub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30" name="Cube 929">
                    <a:extLst>
                      <a:ext uri="{FF2B5EF4-FFF2-40B4-BE49-F238E27FC236}">
                        <a16:creationId xmlns:a16="http://schemas.microsoft.com/office/drawing/2014/main" id="{256F13D1-1452-B648-9935-AD9083DD7E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043456" y="3306115"/>
                    <a:ext cx="123977" cy="136160"/>
                  </a:xfrm>
                  <a:prstGeom prst="cub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31" name="Cube 930">
                    <a:extLst>
                      <a:ext uri="{FF2B5EF4-FFF2-40B4-BE49-F238E27FC236}">
                        <a16:creationId xmlns:a16="http://schemas.microsoft.com/office/drawing/2014/main" id="{6A8D1815-ADB9-904E-9AE4-4B5085F5013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142657" y="3306115"/>
                    <a:ext cx="123977" cy="136160"/>
                  </a:xfrm>
                  <a:prstGeom prst="cub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32" name="Cube 931">
                    <a:extLst>
                      <a:ext uri="{FF2B5EF4-FFF2-40B4-BE49-F238E27FC236}">
                        <a16:creationId xmlns:a16="http://schemas.microsoft.com/office/drawing/2014/main" id="{666AA427-DFED-F74C-A11A-D7FA48E8DB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41858" y="3306115"/>
                    <a:ext cx="123977" cy="136160"/>
                  </a:xfrm>
                  <a:prstGeom prst="cub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33" name="Cube 932">
                    <a:extLst>
                      <a:ext uri="{FF2B5EF4-FFF2-40B4-BE49-F238E27FC236}">
                        <a16:creationId xmlns:a16="http://schemas.microsoft.com/office/drawing/2014/main" id="{54F68AE3-8438-AF44-B1EC-11AFD1AB5C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341060" y="3306115"/>
                    <a:ext cx="123977" cy="136160"/>
                  </a:xfrm>
                  <a:prstGeom prst="cub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34" name="Group 933">
                  <a:extLst>
                    <a:ext uri="{FF2B5EF4-FFF2-40B4-BE49-F238E27FC236}">
                      <a16:creationId xmlns:a16="http://schemas.microsoft.com/office/drawing/2014/main" id="{8616092F-8547-C741-B6AE-51EF2935093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7029328" y="8182937"/>
                  <a:ext cx="378830" cy="99046"/>
                  <a:chOff x="2944255" y="3306115"/>
                  <a:chExt cx="520782" cy="136160"/>
                </a:xfrm>
              </p:grpSpPr>
              <p:sp>
                <p:nvSpPr>
                  <p:cNvPr id="935" name="Cube 934">
                    <a:extLst>
                      <a:ext uri="{FF2B5EF4-FFF2-40B4-BE49-F238E27FC236}">
                        <a16:creationId xmlns:a16="http://schemas.microsoft.com/office/drawing/2014/main" id="{393CB717-A536-4E4E-92D2-1EA5DC4AF8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944255" y="3306115"/>
                    <a:ext cx="123977" cy="136160"/>
                  </a:xfrm>
                  <a:prstGeom prst="cub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36" name="Cube 935">
                    <a:extLst>
                      <a:ext uri="{FF2B5EF4-FFF2-40B4-BE49-F238E27FC236}">
                        <a16:creationId xmlns:a16="http://schemas.microsoft.com/office/drawing/2014/main" id="{4D946580-1EB4-E240-B52D-DDFF60BD907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043456" y="3306115"/>
                    <a:ext cx="123977" cy="136160"/>
                  </a:xfrm>
                  <a:prstGeom prst="cub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37" name="Cube 936">
                    <a:extLst>
                      <a:ext uri="{FF2B5EF4-FFF2-40B4-BE49-F238E27FC236}">
                        <a16:creationId xmlns:a16="http://schemas.microsoft.com/office/drawing/2014/main" id="{5DB8EA24-FE26-CE40-AEA4-B915F152FC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142657" y="3306115"/>
                    <a:ext cx="123977" cy="136160"/>
                  </a:xfrm>
                  <a:prstGeom prst="cub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38" name="Cube 937">
                    <a:extLst>
                      <a:ext uri="{FF2B5EF4-FFF2-40B4-BE49-F238E27FC236}">
                        <a16:creationId xmlns:a16="http://schemas.microsoft.com/office/drawing/2014/main" id="{AE96508E-4A60-664C-B049-0DB99407442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41858" y="3306115"/>
                    <a:ext cx="123977" cy="136160"/>
                  </a:xfrm>
                  <a:prstGeom prst="cub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39" name="Cube 938">
                    <a:extLst>
                      <a:ext uri="{FF2B5EF4-FFF2-40B4-BE49-F238E27FC236}">
                        <a16:creationId xmlns:a16="http://schemas.microsoft.com/office/drawing/2014/main" id="{4BF65EB6-CE90-FB44-8FD8-F7DDDDE87D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341060" y="3306115"/>
                    <a:ext cx="123977" cy="136160"/>
                  </a:xfrm>
                  <a:prstGeom prst="cub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40" name="Group 939">
                  <a:extLst>
                    <a:ext uri="{FF2B5EF4-FFF2-40B4-BE49-F238E27FC236}">
                      <a16:creationId xmlns:a16="http://schemas.microsoft.com/office/drawing/2014/main" id="{A568B98E-F7F3-454D-B2D7-D0388576D53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7030076" y="8365082"/>
                  <a:ext cx="378830" cy="99046"/>
                  <a:chOff x="2944255" y="3306115"/>
                  <a:chExt cx="520782" cy="136160"/>
                </a:xfrm>
              </p:grpSpPr>
              <p:sp>
                <p:nvSpPr>
                  <p:cNvPr id="941" name="Cube 940">
                    <a:extLst>
                      <a:ext uri="{FF2B5EF4-FFF2-40B4-BE49-F238E27FC236}">
                        <a16:creationId xmlns:a16="http://schemas.microsoft.com/office/drawing/2014/main" id="{D352004C-E911-2E4F-BFCA-5A45D362B3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944255" y="3306115"/>
                    <a:ext cx="123977" cy="136160"/>
                  </a:xfrm>
                  <a:prstGeom prst="cub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2" name="Cube 941">
                    <a:extLst>
                      <a:ext uri="{FF2B5EF4-FFF2-40B4-BE49-F238E27FC236}">
                        <a16:creationId xmlns:a16="http://schemas.microsoft.com/office/drawing/2014/main" id="{AC36E78D-BF9F-5E4B-B53F-B749824AA92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043456" y="3306115"/>
                    <a:ext cx="123977" cy="136160"/>
                  </a:xfrm>
                  <a:prstGeom prst="cub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3" name="Cube 942">
                    <a:extLst>
                      <a:ext uri="{FF2B5EF4-FFF2-40B4-BE49-F238E27FC236}">
                        <a16:creationId xmlns:a16="http://schemas.microsoft.com/office/drawing/2014/main" id="{9DB4BE11-2581-484A-9046-0E829AB18AB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142657" y="3306115"/>
                    <a:ext cx="123977" cy="136160"/>
                  </a:xfrm>
                  <a:prstGeom prst="cub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4" name="Cube 943">
                    <a:extLst>
                      <a:ext uri="{FF2B5EF4-FFF2-40B4-BE49-F238E27FC236}">
                        <a16:creationId xmlns:a16="http://schemas.microsoft.com/office/drawing/2014/main" id="{0D40E0F4-765C-0C4A-B99C-AC036552DF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41858" y="3306115"/>
                    <a:ext cx="123977" cy="136160"/>
                  </a:xfrm>
                  <a:prstGeom prst="cub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5" name="Cube 944">
                    <a:extLst>
                      <a:ext uri="{FF2B5EF4-FFF2-40B4-BE49-F238E27FC236}">
                        <a16:creationId xmlns:a16="http://schemas.microsoft.com/office/drawing/2014/main" id="{5D35C2FD-1720-0F4D-BCC3-EA6A485F8C3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341060" y="3306115"/>
                    <a:ext cx="123977" cy="136160"/>
                  </a:xfrm>
                  <a:prstGeom prst="cub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47" name="TextBox 1146">
                <a:extLst>
                  <a:ext uri="{FF2B5EF4-FFF2-40B4-BE49-F238E27FC236}">
                    <a16:creationId xmlns:a16="http://schemas.microsoft.com/office/drawing/2014/main" id="{0D3F6255-FAC5-2347-9303-CF4414734C03}"/>
                  </a:ext>
                </a:extLst>
              </p:cNvPr>
              <p:cNvSpPr txBox="1"/>
              <p:nvPr/>
            </p:nvSpPr>
            <p:spPr>
              <a:xfrm>
                <a:off x="9833240" y="5065533"/>
                <a:ext cx="531408" cy="307777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TW" sz="1400" dirty="0">
                    <a:cs typeface="Times New Roman" panose="02020603050405020304" pitchFamily="18" charset="0"/>
                  </a:rPr>
                  <a:t>w</a:t>
                </a:r>
                <a:r>
                  <a:rPr lang="en-TW" sz="1400" baseline="-25000" dirty="0">
                    <a:cs typeface="Times New Roman" panose="02020603050405020304" pitchFamily="18" charset="0"/>
                  </a:rPr>
                  <a:t>2</a:t>
                </a:r>
                <a:r>
                  <a:rPr lang="en-TW" sz="1400" i="1" baseline="30000" dirty="0">
                    <a:cs typeface="Times New Roman" panose="02020603050405020304" pitchFamily="18" charset="0"/>
                  </a:rPr>
                  <a:t>i,j</a:t>
                </a:r>
                <a:endParaRPr lang="en-TW" sz="1400" i="1" dirty="0"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B502661-F384-CA4F-B6F8-00F219580CE6}"/>
                </a:ext>
              </a:extLst>
            </p:cNvPr>
            <p:cNvGrpSpPr/>
            <p:nvPr/>
          </p:nvGrpSpPr>
          <p:grpSpPr>
            <a:xfrm>
              <a:off x="9933554" y="5642439"/>
              <a:ext cx="699644" cy="605696"/>
              <a:chOff x="9840664" y="5642438"/>
              <a:chExt cx="699644" cy="605696"/>
            </a:xfrm>
          </p:grpSpPr>
          <p:grpSp>
            <p:nvGrpSpPr>
              <p:cNvPr id="1639" name="Group 1638">
                <a:extLst>
                  <a:ext uri="{FF2B5EF4-FFF2-40B4-BE49-F238E27FC236}">
                    <a16:creationId xmlns:a16="http://schemas.microsoft.com/office/drawing/2014/main" id="{993622BB-E9FE-3741-907F-474E2E1BF7E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916242" y="5955729"/>
                <a:ext cx="213916" cy="216624"/>
                <a:chOff x="7596272" y="1348424"/>
                <a:chExt cx="354770" cy="267173"/>
              </a:xfrm>
            </p:grpSpPr>
            <p:cxnSp>
              <p:nvCxnSpPr>
                <p:cNvPr id="1640" name="Straight Connector 1639">
                  <a:extLst>
                    <a:ext uri="{FF2B5EF4-FFF2-40B4-BE49-F238E27FC236}">
                      <a16:creationId xmlns:a16="http://schemas.microsoft.com/office/drawing/2014/main" id="{7F268293-7B06-DC4C-B0B2-73F86BD05F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96273" y="1348424"/>
                  <a:ext cx="354769" cy="132900"/>
                </a:xfrm>
                <a:prstGeom prst="line">
                  <a:avLst/>
                </a:prstGeom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1" name="Straight Connector 1640">
                  <a:extLst>
                    <a:ext uri="{FF2B5EF4-FFF2-40B4-BE49-F238E27FC236}">
                      <a16:creationId xmlns:a16="http://schemas.microsoft.com/office/drawing/2014/main" id="{41DFC947-19B5-EB43-A237-1FD85EE9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00345" y="1479657"/>
                  <a:ext cx="350695" cy="35661"/>
                </a:xfrm>
                <a:prstGeom prst="line">
                  <a:avLst/>
                </a:prstGeom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2" name="Straight Connector 1641">
                  <a:extLst>
                    <a:ext uri="{FF2B5EF4-FFF2-40B4-BE49-F238E27FC236}">
                      <a16:creationId xmlns:a16="http://schemas.microsoft.com/office/drawing/2014/main" id="{653B82C2-3D5F-1042-94F3-565B1B1B2B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02447" y="1449392"/>
                  <a:ext cx="250101" cy="31560"/>
                </a:xfrm>
                <a:prstGeom prst="line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3" name="Straight Connector 1642">
                  <a:extLst>
                    <a:ext uri="{FF2B5EF4-FFF2-40B4-BE49-F238E27FC236}">
                      <a16:creationId xmlns:a16="http://schemas.microsoft.com/office/drawing/2014/main" id="{6BF1637A-0D75-D047-AE61-BDE2015A2B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96272" y="1475670"/>
                  <a:ext cx="256261" cy="139927"/>
                </a:xfrm>
                <a:prstGeom prst="line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65FB0C0-7688-0648-80B0-B7392036B902}"/>
                  </a:ext>
                </a:extLst>
              </p:cNvPr>
              <p:cNvGrpSpPr/>
              <p:nvPr/>
            </p:nvGrpSpPr>
            <p:grpSpPr>
              <a:xfrm>
                <a:off x="10095660" y="5875871"/>
                <a:ext cx="444648" cy="372263"/>
                <a:chOff x="7029328" y="8627892"/>
                <a:chExt cx="444648" cy="372263"/>
              </a:xfrm>
            </p:grpSpPr>
            <p:grpSp>
              <p:nvGrpSpPr>
                <p:cNvPr id="1022" name="Group 1021">
                  <a:extLst>
                    <a:ext uri="{FF2B5EF4-FFF2-40B4-BE49-F238E27FC236}">
                      <a16:creationId xmlns:a16="http://schemas.microsoft.com/office/drawing/2014/main" id="{66314956-35DA-1040-9D92-3E39D9E7F9F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7095146" y="8627892"/>
                  <a:ext cx="378830" cy="99046"/>
                  <a:chOff x="2944255" y="3306115"/>
                  <a:chExt cx="520782" cy="136160"/>
                </a:xfrm>
              </p:grpSpPr>
              <p:sp>
                <p:nvSpPr>
                  <p:cNvPr id="1023" name="Cube 1022">
                    <a:extLst>
                      <a:ext uri="{FF2B5EF4-FFF2-40B4-BE49-F238E27FC236}">
                        <a16:creationId xmlns:a16="http://schemas.microsoft.com/office/drawing/2014/main" id="{460A114D-41C9-C94C-BC3B-4C3C094E3A2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944255" y="3306115"/>
                    <a:ext cx="123977" cy="136160"/>
                  </a:xfrm>
                  <a:prstGeom prst="cube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24" name="Cube 1023">
                    <a:extLst>
                      <a:ext uri="{FF2B5EF4-FFF2-40B4-BE49-F238E27FC236}">
                        <a16:creationId xmlns:a16="http://schemas.microsoft.com/office/drawing/2014/main" id="{CEBE5EEE-9E41-314A-A026-9FDCD42D44E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043456" y="3306115"/>
                    <a:ext cx="123977" cy="136160"/>
                  </a:xfrm>
                  <a:prstGeom prst="cub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25" name="Cube 1024">
                    <a:extLst>
                      <a:ext uri="{FF2B5EF4-FFF2-40B4-BE49-F238E27FC236}">
                        <a16:creationId xmlns:a16="http://schemas.microsoft.com/office/drawing/2014/main" id="{A02BEFEF-CED3-7444-8F0D-73E383139B4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142657" y="3306115"/>
                    <a:ext cx="123977" cy="136160"/>
                  </a:xfrm>
                  <a:prstGeom prst="cub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26" name="Cube 1025">
                    <a:extLst>
                      <a:ext uri="{FF2B5EF4-FFF2-40B4-BE49-F238E27FC236}">
                        <a16:creationId xmlns:a16="http://schemas.microsoft.com/office/drawing/2014/main" id="{23247062-D14B-2946-98BE-4315B17CD7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41858" y="3306115"/>
                    <a:ext cx="123977" cy="136160"/>
                  </a:xfrm>
                  <a:prstGeom prst="cub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27" name="Cube 1026">
                    <a:extLst>
                      <a:ext uri="{FF2B5EF4-FFF2-40B4-BE49-F238E27FC236}">
                        <a16:creationId xmlns:a16="http://schemas.microsoft.com/office/drawing/2014/main" id="{0F18FB9D-6CBA-794D-856A-574FC3CC35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341060" y="3306115"/>
                    <a:ext cx="123977" cy="136160"/>
                  </a:xfrm>
                  <a:prstGeom prst="cub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029" name="Group 1028">
                  <a:extLst>
                    <a:ext uri="{FF2B5EF4-FFF2-40B4-BE49-F238E27FC236}">
                      <a16:creationId xmlns:a16="http://schemas.microsoft.com/office/drawing/2014/main" id="{7F5EA215-B92A-9542-81B8-438BD5A4E84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7095146" y="8810036"/>
                  <a:ext cx="378830" cy="99046"/>
                  <a:chOff x="2944255" y="3306115"/>
                  <a:chExt cx="520782" cy="136160"/>
                </a:xfrm>
              </p:grpSpPr>
              <p:sp>
                <p:nvSpPr>
                  <p:cNvPr id="1030" name="Cube 1029">
                    <a:extLst>
                      <a:ext uri="{FF2B5EF4-FFF2-40B4-BE49-F238E27FC236}">
                        <a16:creationId xmlns:a16="http://schemas.microsoft.com/office/drawing/2014/main" id="{DCC0F296-0D46-BF4C-A92B-D487C07E5FF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944255" y="3306115"/>
                    <a:ext cx="123977" cy="136160"/>
                  </a:xfrm>
                  <a:prstGeom prst="cube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60" name="Cube 1059">
                    <a:extLst>
                      <a:ext uri="{FF2B5EF4-FFF2-40B4-BE49-F238E27FC236}">
                        <a16:creationId xmlns:a16="http://schemas.microsoft.com/office/drawing/2014/main" id="{5218F5FA-1EAF-BB40-B03F-9ABC616B952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043456" y="3306115"/>
                    <a:ext cx="123977" cy="136160"/>
                  </a:xfrm>
                  <a:prstGeom prst="cub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62" name="Cube 1061">
                    <a:extLst>
                      <a:ext uri="{FF2B5EF4-FFF2-40B4-BE49-F238E27FC236}">
                        <a16:creationId xmlns:a16="http://schemas.microsoft.com/office/drawing/2014/main" id="{4AC0B19F-CFE0-AD41-9D85-B02FDC723EC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142657" y="3306115"/>
                    <a:ext cx="123977" cy="136160"/>
                  </a:xfrm>
                  <a:prstGeom prst="cub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63" name="Cube 1062">
                    <a:extLst>
                      <a:ext uri="{FF2B5EF4-FFF2-40B4-BE49-F238E27FC236}">
                        <a16:creationId xmlns:a16="http://schemas.microsoft.com/office/drawing/2014/main" id="{6F70E428-018D-7548-9F52-B8175D0CDF6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41858" y="3306115"/>
                    <a:ext cx="123977" cy="136160"/>
                  </a:xfrm>
                  <a:prstGeom prst="cub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64" name="Cube 1063">
                    <a:extLst>
                      <a:ext uri="{FF2B5EF4-FFF2-40B4-BE49-F238E27FC236}">
                        <a16:creationId xmlns:a16="http://schemas.microsoft.com/office/drawing/2014/main" id="{1ED1CCE3-0BBF-C14D-8C17-EB67D31AAEC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341060" y="3306115"/>
                    <a:ext cx="123977" cy="136160"/>
                  </a:xfrm>
                  <a:prstGeom prst="cub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065" name="Group 1064">
                  <a:extLst>
                    <a:ext uri="{FF2B5EF4-FFF2-40B4-BE49-F238E27FC236}">
                      <a16:creationId xmlns:a16="http://schemas.microsoft.com/office/drawing/2014/main" id="{9FCCEA9E-959C-BA49-83F4-EB74A02FC91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7029328" y="8718964"/>
                  <a:ext cx="378830" cy="99046"/>
                  <a:chOff x="2944255" y="3306115"/>
                  <a:chExt cx="520782" cy="136160"/>
                </a:xfrm>
              </p:grpSpPr>
              <p:sp>
                <p:nvSpPr>
                  <p:cNvPr id="1066" name="Cube 1065">
                    <a:extLst>
                      <a:ext uri="{FF2B5EF4-FFF2-40B4-BE49-F238E27FC236}">
                        <a16:creationId xmlns:a16="http://schemas.microsoft.com/office/drawing/2014/main" id="{E3C4FCB7-753A-E544-9FC9-0DFE4BDB8D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944255" y="3306115"/>
                    <a:ext cx="123977" cy="136160"/>
                  </a:xfrm>
                  <a:prstGeom prst="cube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67" name="Cube 1066">
                    <a:extLst>
                      <a:ext uri="{FF2B5EF4-FFF2-40B4-BE49-F238E27FC236}">
                        <a16:creationId xmlns:a16="http://schemas.microsoft.com/office/drawing/2014/main" id="{8AF6BC9C-E9CF-494D-A554-2314E74AC9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043456" y="3306115"/>
                    <a:ext cx="123977" cy="136160"/>
                  </a:xfrm>
                  <a:prstGeom prst="cub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90" name="Cube 1089">
                    <a:extLst>
                      <a:ext uri="{FF2B5EF4-FFF2-40B4-BE49-F238E27FC236}">
                        <a16:creationId xmlns:a16="http://schemas.microsoft.com/office/drawing/2014/main" id="{67561C93-2079-5A48-8FCD-91697597B1C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142657" y="3306115"/>
                    <a:ext cx="123977" cy="136160"/>
                  </a:xfrm>
                  <a:prstGeom prst="cub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91" name="Cube 1090">
                    <a:extLst>
                      <a:ext uri="{FF2B5EF4-FFF2-40B4-BE49-F238E27FC236}">
                        <a16:creationId xmlns:a16="http://schemas.microsoft.com/office/drawing/2014/main" id="{8EA20478-A254-F044-8D97-672D6D49651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41858" y="3306115"/>
                    <a:ext cx="123977" cy="136160"/>
                  </a:xfrm>
                  <a:prstGeom prst="cub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16" name="Cube 1115">
                    <a:extLst>
                      <a:ext uri="{FF2B5EF4-FFF2-40B4-BE49-F238E27FC236}">
                        <a16:creationId xmlns:a16="http://schemas.microsoft.com/office/drawing/2014/main" id="{AF1952F3-235B-C341-9B4C-FAF5F7E886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341060" y="3306115"/>
                    <a:ext cx="123977" cy="136160"/>
                  </a:xfrm>
                  <a:prstGeom prst="cub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41" name="Group 1140">
                  <a:extLst>
                    <a:ext uri="{FF2B5EF4-FFF2-40B4-BE49-F238E27FC236}">
                      <a16:creationId xmlns:a16="http://schemas.microsoft.com/office/drawing/2014/main" id="{14FB1060-2396-114A-89AB-58E0299EB8D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7030076" y="8901109"/>
                  <a:ext cx="378830" cy="99046"/>
                  <a:chOff x="2944255" y="3306115"/>
                  <a:chExt cx="520782" cy="136160"/>
                </a:xfrm>
              </p:grpSpPr>
              <p:sp>
                <p:nvSpPr>
                  <p:cNvPr id="1142" name="Cube 1141">
                    <a:extLst>
                      <a:ext uri="{FF2B5EF4-FFF2-40B4-BE49-F238E27FC236}">
                        <a16:creationId xmlns:a16="http://schemas.microsoft.com/office/drawing/2014/main" id="{7BB12FEF-112E-7D49-B006-28E3FC8ED33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944255" y="3306115"/>
                    <a:ext cx="123977" cy="136160"/>
                  </a:xfrm>
                  <a:prstGeom prst="cube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3" name="Cube 1142">
                    <a:extLst>
                      <a:ext uri="{FF2B5EF4-FFF2-40B4-BE49-F238E27FC236}">
                        <a16:creationId xmlns:a16="http://schemas.microsoft.com/office/drawing/2014/main" id="{B8E04241-D04D-7746-A148-CBB2C8AF8E5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043456" y="3306115"/>
                    <a:ext cx="123977" cy="136160"/>
                  </a:xfrm>
                  <a:prstGeom prst="cub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4" name="Cube 1143">
                    <a:extLst>
                      <a:ext uri="{FF2B5EF4-FFF2-40B4-BE49-F238E27FC236}">
                        <a16:creationId xmlns:a16="http://schemas.microsoft.com/office/drawing/2014/main" id="{6DA39AF1-0D5C-0F4D-97FA-82E178369F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142657" y="3306115"/>
                    <a:ext cx="123977" cy="136160"/>
                  </a:xfrm>
                  <a:prstGeom prst="cub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5" name="Cube 1144">
                    <a:extLst>
                      <a:ext uri="{FF2B5EF4-FFF2-40B4-BE49-F238E27FC236}">
                        <a16:creationId xmlns:a16="http://schemas.microsoft.com/office/drawing/2014/main" id="{D0FF6F7B-643F-0848-90B1-239752AC6A7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41858" y="3306115"/>
                    <a:ext cx="123977" cy="136160"/>
                  </a:xfrm>
                  <a:prstGeom prst="cub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6" name="Cube 1145">
                    <a:extLst>
                      <a:ext uri="{FF2B5EF4-FFF2-40B4-BE49-F238E27FC236}">
                        <a16:creationId xmlns:a16="http://schemas.microsoft.com/office/drawing/2014/main" id="{10E1AA29-C88F-F848-A8ED-CA56C5B37D0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341060" y="3306115"/>
                    <a:ext cx="123977" cy="136160"/>
                  </a:xfrm>
                  <a:prstGeom prst="cub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00"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48" name="TextBox 1147">
                <a:extLst>
                  <a:ext uri="{FF2B5EF4-FFF2-40B4-BE49-F238E27FC236}">
                    <a16:creationId xmlns:a16="http://schemas.microsoft.com/office/drawing/2014/main" id="{1566AA24-7818-E44C-8ABC-182E66AC6AFB}"/>
                  </a:ext>
                </a:extLst>
              </p:cNvPr>
              <p:cNvSpPr txBox="1"/>
              <p:nvPr/>
            </p:nvSpPr>
            <p:spPr>
              <a:xfrm>
                <a:off x="9840664" y="5642438"/>
                <a:ext cx="505542" cy="307777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TW" sz="1400" dirty="0">
                    <a:cs typeface="Times New Roman" panose="02020603050405020304" pitchFamily="18" charset="0"/>
                  </a:rPr>
                  <a:t>w</a:t>
                </a:r>
                <a:r>
                  <a:rPr lang="en-TW" sz="1400" baseline="-25000" dirty="0">
                    <a:cs typeface="Times New Roman" panose="02020603050405020304" pitchFamily="18" charset="0"/>
                  </a:rPr>
                  <a:t>3</a:t>
                </a:r>
                <a:r>
                  <a:rPr lang="en-TW" sz="1400" i="1" baseline="30000" dirty="0">
                    <a:cs typeface="Times New Roman" panose="02020603050405020304" pitchFamily="18" charset="0"/>
                  </a:rPr>
                  <a:t>i,j</a:t>
                </a:r>
                <a:endParaRPr lang="en-TW" sz="1400" i="1" dirty="0"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52" name="Group 1151">
              <a:extLst>
                <a:ext uri="{FF2B5EF4-FFF2-40B4-BE49-F238E27FC236}">
                  <a16:creationId xmlns:a16="http://schemas.microsoft.com/office/drawing/2014/main" id="{9ED64E94-50A7-3648-B474-B6251A399864}"/>
                </a:ext>
              </a:extLst>
            </p:cNvPr>
            <p:cNvGrpSpPr/>
            <p:nvPr/>
          </p:nvGrpSpPr>
          <p:grpSpPr>
            <a:xfrm>
              <a:off x="8202789" y="4152070"/>
              <a:ext cx="887187" cy="569475"/>
              <a:chOff x="7268227" y="745059"/>
              <a:chExt cx="887187" cy="569475"/>
            </a:xfrm>
          </p:grpSpPr>
          <p:sp>
            <p:nvSpPr>
              <p:cNvPr id="1153" name="TextBox 1152">
                <a:extLst>
                  <a:ext uri="{FF2B5EF4-FFF2-40B4-BE49-F238E27FC236}">
                    <a16:creationId xmlns:a16="http://schemas.microsoft.com/office/drawing/2014/main" id="{8F76932C-F907-4549-8443-B13B5913281F}"/>
                  </a:ext>
                </a:extLst>
              </p:cNvPr>
              <p:cNvSpPr txBox="1"/>
              <p:nvPr/>
            </p:nvSpPr>
            <p:spPr>
              <a:xfrm>
                <a:off x="7504475" y="934794"/>
                <a:ext cx="650939" cy="31151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TW" sz="1400" dirty="0">
                    <a:cs typeface="Times New Roman" panose="02020603050405020304" pitchFamily="18" charset="0"/>
                  </a:rPr>
                  <a:t>y</a:t>
                </a:r>
                <a:r>
                  <a:rPr lang="en-TW" sz="1400" i="1" baseline="30000" dirty="0">
                    <a:cs typeface="Times New Roman" panose="02020603050405020304" pitchFamily="18" charset="0"/>
                  </a:rPr>
                  <a:t>2,2</a:t>
                </a:r>
                <a:endParaRPr lang="en-TW" sz="1400" i="1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1154" name="TextBox 1153">
                <a:extLst>
                  <a:ext uri="{FF2B5EF4-FFF2-40B4-BE49-F238E27FC236}">
                    <a16:creationId xmlns:a16="http://schemas.microsoft.com/office/drawing/2014/main" id="{D314FCE0-AA73-A44C-8C41-F4B5AAF72E4D}"/>
                  </a:ext>
                </a:extLst>
              </p:cNvPr>
              <p:cNvSpPr txBox="1"/>
              <p:nvPr/>
            </p:nvSpPr>
            <p:spPr>
              <a:xfrm>
                <a:off x="7504475" y="745059"/>
                <a:ext cx="650939" cy="31151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TW" sz="1400" dirty="0">
                    <a:cs typeface="Times New Roman" panose="02020603050405020304" pitchFamily="18" charset="0"/>
                  </a:rPr>
                  <a:t>y</a:t>
                </a:r>
                <a:r>
                  <a:rPr lang="en-TW" sz="1400" i="1" baseline="30000" dirty="0">
                    <a:cs typeface="Times New Roman" panose="02020603050405020304" pitchFamily="18" charset="0"/>
                  </a:rPr>
                  <a:t>2,1</a:t>
                </a:r>
                <a:endParaRPr lang="en-TW" sz="1400" i="1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1170" name="TextBox 1169">
                <a:extLst>
                  <a:ext uri="{FF2B5EF4-FFF2-40B4-BE49-F238E27FC236}">
                    <a16:creationId xmlns:a16="http://schemas.microsoft.com/office/drawing/2014/main" id="{1A927CEA-D4FC-DC45-B2BD-A6DD1D8935C0}"/>
                  </a:ext>
                </a:extLst>
              </p:cNvPr>
              <p:cNvSpPr txBox="1"/>
              <p:nvPr/>
            </p:nvSpPr>
            <p:spPr>
              <a:xfrm>
                <a:off x="7268227" y="1003020"/>
                <a:ext cx="650939" cy="31151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TW" sz="1400" dirty="0">
                    <a:cs typeface="Times New Roman" panose="02020603050405020304" pitchFamily="18" charset="0"/>
                  </a:rPr>
                  <a:t>y</a:t>
                </a:r>
                <a:r>
                  <a:rPr lang="en-TW" sz="1400" i="1" baseline="30000" dirty="0">
                    <a:cs typeface="Times New Roman" panose="02020603050405020304" pitchFamily="18" charset="0"/>
                  </a:rPr>
                  <a:t>1,2</a:t>
                </a:r>
                <a:endParaRPr lang="en-TW" sz="1400" i="1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1172" name="TextBox 1171">
                <a:extLst>
                  <a:ext uri="{FF2B5EF4-FFF2-40B4-BE49-F238E27FC236}">
                    <a16:creationId xmlns:a16="http://schemas.microsoft.com/office/drawing/2014/main" id="{8E5B477C-1606-484F-BFF2-3CEB4EDC84F6}"/>
                  </a:ext>
                </a:extLst>
              </p:cNvPr>
              <p:cNvSpPr txBox="1"/>
              <p:nvPr/>
            </p:nvSpPr>
            <p:spPr>
              <a:xfrm>
                <a:off x="7268227" y="820382"/>
                <a:ext cx="650939" cy="31151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TW" sz="1400" dirty="0">
                    <a:cs typeface="Times New Roman" panose="02020603050405020304" pitchFamily="18" charset="0"/>
                  </a:rPr>
                  <a:t>y</a:t>
                </a:r>
                <a:r>
                  <a:rPr lang="en-TW" sz="1400" i="1" baseline="30000" dirty="0">
                    <a:cs typeface="Times New Roman" panose="02020603050405020304" pitchFamily="18" charset="0"/>
                  </a:rPr>
                  <a:t>1,1</a:t>
                </a:r>
                <a:endParaRPr lang="en-TW" sz="1400" i="1" dirty="0"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A5F1553-E386-C946-BDEC-57D6C2FDA663}"/>
                </a:ext>
              </a:extLst>
            </p:cNvPr>
            <p:cNvGrpSpPr/>
            <p:nvPr/>
          </p:nvGrpSpPr>
          <p:grpSpPr>
            <a:xfrm>
              <a:off x="4170196" y="4278197"/>
              <a:ext cx="242345" cy="608223"/>
              <a:chOff x="3990807" y="4278196"/>
              <a:chExt cx="242345" cy="608223"/>
            </a:xfrm>
          </p:grpSpPr>
          <p:grpSp>
            <p:nvGrpSpPr>
              <p:cNvPr id="1220" name="Group 1219">
                <a:extLst>
                  <a:ext uri="{FF2B5EF4-FFF2-40B4-BE49-F238E27FC236}">
                    <a16:creationId xmlns:a16="http://schemas.microsoft.com/office/drawing/2014/main" id="{F47AEC9E-715A-3043-9BB6-AEC81BD4C95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990807" y="4618744"/>
                <a:ext cx="242345" cy="267675"/>
                <a:chOff x="1871130" y="1898000"/>
                <a:chExt cx="703711" cy="707718"/>
              </a:xfrm>
              <a:solidFill>
                <a:schemeClr val="bg2">
                  <a:lumMod val="75000"/>
                </a:schemeClr>
              </a:solidFill>
            </p:grpSpPr>
            <p:sp>
              <p:nvSpPr>
                <p:cNvPr id="1221" name="Cube 1220">
                  <a:extLst>
                    <a:ext uri="{FF2B5EF4-FFF2-40B4-BE49-F238E27FC236}">
                      <a16:creationId xmlns:a16="http://schemas.microsoft.com/office/drawing/2014/main" id="{4731E48C-1FEC-FE47-BBB0-C934A8A7E1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14842" y="1898000"/>
                  <a:ext cx="359999" cy="359999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2" name="Cube 1221">
                  <a:extLst>
                    <a:ext uri="{FF2B5EF4-FFF2-40B4-BE49-F238E27FC236}">
                      <a16:creationId xmlns:a16="http://schemas.microsoft.com/office/drawing/2014/main" id="{35F0EA6B-B98E-664D-B6A6-A6494889BA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30768" y="1985753"/>
                  <a:ext cx="359999" cy="359999"/>
                </a:xfrm>
                <a:prstGeom prst="cub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3" name="Cube 1222">
                  <a:extLst>
                    <a:ext uri="{FF2B5EF4-FFF2-40B4-BE49-F238E27FC236}">
                      <a16:creationId xmlns:a16="http://schemas.microsoft.com/office/drawing/2014/main" id="{966A1A70-3BB6-4943-AB00-CC636531B4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41611" y="2073509"/>
                  <a:ext cx="359999" cy="359999"/>
                </a:xfrm>
                <a:prstGeom prst="cub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4" name="Cube 1223">
                  <a:extLst>
                    <a:ext uri="{FF2B5EF4-FFF2-40B4-BE49-F238E27FC236}">
                      <a16:creationId xmlns:a16="http://schemas.microsoft.com/office/drawing/2014/main" id="{EADB6000-FDDD-2247-982E-84DCCB6BFD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56134" y="2161319"/>
                  <a:ext cx="359999" cy="359999"/>
                </a:xfrm>
                <a:prstGeom prst="cub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5" name="Cube 1224">
                  <a:extLst>
                    <a:ext uri="{FF2B5EF4-FFF2-40B4-BE49-F238E27FC236}">
                      <a16:creationId xmlns:a16="http://schemas.microsoft.com/office/drawing/2014/main" id="{505FA9F7-8FF7-0C4E-8E43-AAD947FF4E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871130" y="2245719"/>
                  <a:ext cx="359999" cy="359999"/>
                </a:xfrm>
                <a:prstGeom prst="cub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19" name="Group 1218">
                <a:extLst>
                  <a:ext uri="{FF2B5EF4-FFF2-40B4-BE49-F238E27FC236}">
                    <a16:creationId xmlns:a16="http://schemas.microsoft.com/office/drawing/2014/main" id="{91AE1E5B-D00F-E74D-B806-04AA3EDC611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990807" y="4448470"/>
                <a:ext cx="242345" cy="267675"/>
                <a:chOff x="1871130" y="1898000"/>
                <a:chExt cx="703711" cy="707718"/>
              </a:xfrm>
              <a:solidFill>
                <a:schemeClr val="bg2">
                  <a:lumMod val="75000"/>
                </a:schemeClr>
              </a:solidFill>
            </p:grpSpPr>
            <p:sp>
              <p:nvSpPr>
                <p:cNvPr id="1226" name="Cube 1225">
                  <a:extLst>
                    <a:ext uri="{FF2B5EF4-FFF2-40B4-BE49-F238E27FC236}">
                      <a16:creationId xmlns:a16="http://schemas.microsoft.com/office/drawing/2014/main" id="{DAA23DEC-976B-8545-8929-497A25501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14842" y="1898000"/>
                  <a:ext cx="359999" cy="359999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7" name="Cube 1226">
                  <a:extLst>
                    <a:ext uri="{FF2B5EF4-FFF2-40B4-BE49-F238E27FC236}">
                      <a16:creationId xmlns:a16="http://schemas.microsoft.com/office/drawing/2014/main" id="{BE6CC8CB-AF51-0748-8B5A-48A4036B6F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30768" y="1985753"/>
                  <a:ext cx="359999" cy="359999"/>
                </a:xfrm>
                <a:prstGeom prst="cub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8" name="Cube 1227">
                  <a:extLst>
                    <a:ext uri="{FF2B5EF4-FFF2-40B4-BE49-F238E27FC236}">
                      <a16:creationId xmlns:a16="http://schemas.microsoft.com/office/drawing/2014/main" id="{7D616236-684E-F248-A583-E778E1BD65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41611" y="2073509"/>
                  <a:ext cx="359999" cy="359999"/>
                </a:xfrm>
                <a:prstGeom prst="cub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9" name="Cube 1228">
                  <a:extLst>
                    <a:ext uri="{FF2B5EF4-FFF2-40B4-BE49-F238E27FC236}">
                      <a16:creationId xmlns:a16="http://schemas.microsoft.com/office/drawing/2014/main" id="{FFDA9A07-2CD6-2E40-99B2-CC188459DF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56134" y="2161319"/>
                  <a:ext cx="359999" cy="359999"/>
                </a:xfrm>
                <a:prstGeom prst="cub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0" name="Cube 1229">
                  <a:extLst>
                    <a:ext uri="{FF2B5EF4-FFF2-40B4-BE49-F238E27FC236}">
                      <a16:creationId xmlns:a16="http://schemas.microsoft.com/office/drawing/2014/main" id="{865B78DA-0AE6-C048-B312-1440A49CE8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871130" y="2245719"/>
                  <a:ext cx="359999" cy="359999"/>
                </a:xfrm>
                <a:prstGeom prst="cub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18" name="Group 1217">
                <a:extLst>
                  <a:ext uri="{FF2B5EF4-FFF2-40B4-BE49-F238E27FC236}">
                    <a16:creationId xmlns:a16="http://schemas.microsoft.com/office/drawing/2014/main" id="{5C343910-E7A6-DA49-AD77-049163BF917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990807" y="4278196"/>
                <a:ext cx="242345" cy="267675"/>
                <a:chOff x="1871130" y="1898000"/>
                <a:chExt cx="703711" cy="707718"/>
              </a:xfrm>
              <a:solidFill>
                <a:schemeClr val="bg2">
                  <a:lumMod val="75000"/>
                </a:schemeClr>
              </a:solidFill>
            </p:grpSpPr>
            <p:sp>
              <p:nvSpPr>
                <p:cNvPr id="1231" name="Cube 1230">
                  <a:extLst>
                    <a:ext uri="{FF2B5EF4-FFF2-40B4-BE49-F238E27FC236}">
                      <a16:creationId xmlns:a16="http://schemas.microsoft.com/office/drawing/2014/main" id="{56125188-D6E4-1641-9399-58839D16D5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14842" y="1898000"/>
                  <a:ext cx="359999" cy="359999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" name="Cube 1231">
                  <a:extLst>
                    <a:ext uri="{FF2B5EF4-FFF2-40B4-BE49-F238E27FC236}">
                      <a16:creationId xmlns:a16="http://schemas.microsoft.com/office/drawing/2014/main" id="{BCD2EC66-C86F-B540-A9A0-1232DF2E46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30768" y="1985753"/>
                  <a:ext cx="359999" cy="359999"/>
                </a:xfrm>
                <a:prstGeom prst="cub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3" name="Cube 1232">
                  <a:extLst>
                    <a:ext uri="{FF2B5EF4-FFF2-40B4-BE49-F238E27FC236}">
                      <a16:creationId xmlns:a16="http://schemas.microsoft.com/office/drawing/2014/main" id="{99F9B30B-C6EF-2240-A402-0AE45114D1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41611" y="2073509"/>
                  <a:ext cx="359999" cy="359999"/>
                </a:xfrm>
                <a:prstGeom prst="cub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4" name="Cube 1233">
                  <a:extLst>
                    <a:ext uri="{FF2B5EF4-FFF2-40B4-BE49-F238E27FC236}">
                      <a16:creationId xmlns:a16="http://schemas.microsoft.com/office/drawing/2014/main" id="{1B782616-21CC-7E45-91ED-FC8723A578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56134" y="2161319"/>
                  <a:ext cx="359999" cy="359999"/>
                </a:xfrm>
                <a:prstGeom prst="cub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Cube 1234">
                  <a:extLst>
                    <a:ext uri="{FF2B5EF4-FFF2-40B4-BE49-F238E27FC236}">
                      <a16:creationId xmlns:a16="http://schemas.microsoft.com/office/drawing/2014/main" id="{4AD1D420-50A7-5346-A82A-ACD9D28E83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871130" y="2245719"/>
                  <a:ext cx="359999" cy="359999"/>
                </a:xfrm>
                <a:prstGeom prst="cub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</p:grpSp>
        </p:grpSp>
        <p:pic>
          <p:nvPicPr>
            <p:cNvPr id="1651" name="Picture 1650" descr="A person riding a wave on top of a body of water&#10;&#10;Description automatically generated">
              <a:extLst>
                <a:ext uri="{FF2B5EF4-FFF2-40B4-BE49-F238E27FC236}">
                  <a16:creationId xmlns:a16="http://schemas.microsoft.com/office/drawing/2014/main" id="{7E285B3C-9B18-8A4C-959B-DF7FCE5A8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4247388" y="2340000"/>
              <a:ext cx="1432214" cy="14322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scene3d>
              <a:camera prst="orthographicFront">
                <a:rot lat="1200000" lon="18000000" rev="0"/>
              </a:camera>
              <a:lightRig rig="threePt" dir="t"/>
            </a:scene3d>
          </p:spPr>
        </p:pic>
        <p:sp>
          <p:nvSpPr>
            <p:cNvPr id="957" name="Rectangle 956">
              <a:extLst>
                <a:ext uri="{FF2B5EF4-FFF2-40B4-BE49-F238E27FC236}">
                  <a16:creationId xmlns:a16="http://schemas.microsoft.com/office/drawing/2014/main" id="{85611B82-4AE5-E040-B412-9182C98C9961}"/>
                </a:ext>
              </a:extLst>
            </p:cNvPr>
            <p:cNvSpPr>
              <a:spLocks/>
            </p:cNvSpPr>
            <p:nvPr/>
          </p:nvSpPr>
          <p:spPr>
            <a:xfrm>
              <a:off x="2194359" y="2679699"/>
              <a:ext cx="676047" cy="850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1200000" lon="180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>
                <a:cs typeface="Times New Roman" panose="02020603050405020304" pitchFamily="18" charset="0"/>
              </a:endParaRPr>
            </a:p>
          </p:txBody>
        </p:sp>
        <p:grpSp>
          <p:nvGrpSpPr>
            <p:cNvPr id="958" name="Group 957">
              <a:extLst>
                <a:ext uri="{FF2B5EF4-FFF2-40B4-BE49-F238E27FC236}">
                  <a16:creationId xmlns:a16="http://schemas.microsoft.com/office/drawing/2014/main" id="{075E837C-92E9-504F-A274-35DA4665A715}"/>
                </a:ext>
              </a:extLst>
            </p:cNvPr>
            <p:cNvGrpSpPr/>
            <p:nvPr/>
          </p:nvGrpSpPr>
          <p:grpSpPr>
            <a:xfrm>
              <a:off x="2367827" y="2693391"/>
              <a:ext cx="349604" cy="819375"/>
              <a:chOff x="3747452" y="6272238"/>
              <a:chExt cx="307203" cy="720000"/>
            </a:xfrm>
          </p:grpSpPr>
          <p:cxnSp>
            <p:nvCxnSpPr>
              <p:cNvPr id="997" name="Straight Arrow Connector 996">
                <a:extLst>
                  <a:ext uri="{FF2B5EF4-FFF2-40B4-BE49-F238E27FC236}">
                    <a16:creationId xmlns:a16="http://schemas.microsoft.com/office/drawing/2014/main" id="{EA2205D7-D524-5045-A4E3-0F06B5AAD75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3747452" y="6531967"/>
                <a:ext cx="307203" cy="180000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8" name="Straight Connector 997">
                <a:extLst>
                  <a:ext uri="{FF2B5EF4-FFF2-40B4-BE49-F238E27FC236}">
                    <a16:creationId xmlns:a16="http://schemas.microsoft.com/office/drawing/2014/main" id="{505F9742-F590-CD43-AC57-9C2B3C00C1E6}"/>
                  </a:ext>
                </a:extLst>
              </p:cNvPr>
              <p:cNvCxnSpPr/>
              <p:nvPr/>
            </p:nvCxnSpPr>
            <p:spPr>
              <a:xfrm flipV="1">
                <a:off x="3897954" y="6272238"/>
                <a:ext cx="0" cy="72000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9" name="Group 958">
              <a:extLst>
                <a:ext uri="{FF2B5EF4-FFF2-40B4-BE49-F238E27FC236}">
                  <a16:creationId xmlns:a16="http://schemas.microsoft.com/office/drawing/2014/main" id="{FDB060D0-252D-CA4A-88D1-71D11000BBC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87817" y="2889453"/>
              <a:ext cx="81938" cy="81938"/>
              <a:chOff x="3590097" y="3128211"/>
              <a:chExt cx="288000" cy="288000"/>
            </a:xfrm>
          </p:grpSpPr>
          <p:cxnSp>
            <p:nvCxnSpPr>
              <p:cNvPr id="995" name="Straight Connector 994">
                <a:extLst>
                  <a:ext uri="{FF2B5EF4-FFF2-40B4-BE49-F238E27FC236}">
                    <a16:creationId xmlns:a16="http://schemas.microsoft.com/office/drawing/2014/main" id="{692DDB5F-7C84-0542-BD6C-780BBD163016}"/>
                  </a:ext>
                </a:extLst>
              </p:cNvPr>
              <p:cNvCxnSpPr/>
              <p:nvPr/>
            </p:nvCxnSpPr>
            <p:spPr>
              <a:xfrm>
                <a:off x="3590097" y="3128211"/>
                <a:ext cx="288000" cy="288000"/>
              </a:xfrm>
              <a:prstGeom prst="line">
                <a:avLst/>
              </a:prstGeom>
              <a:ln w="19050">
                <a:solidFill>
                  <a:srgbClr val="C0646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6" name="Straight Connector 995">
                <a:extLst>
                  <a:ext uri="{FF2B5EF4-FFF2-40B4-BE49-F238E27FC236}">
                    <a16:creationId xmlns:a16="http://schemas.microsoft.com/office/drawing/2014/main" id="{3A6475D2-0064-5847-B04C-CA331CD946B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90097" y="3128211"/>
                <a:ext cx="288000" cy="288000"/>
              </a:xfrm>
              <a:prstGeom prst="line">
                <a:avLst/>
              </a:prstGeom>
              <a:ln w="19050">
                <a:solidFill>
                  <a:srgbClr val="C0646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0" name="Group 959">
              <a:extLst>
                <a:ext uri="{FF2B5EF4-FFF2-40B4-BE49-F238E27FC236}">
                  <a16:creationId xmlns:a16="http://schemas.microsoft.com/office/drawing/2014/main" id="{7E66AC1F-22A4-D743-9460-B623F4D577F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91789" y="3148944"/>
              <a:ext cx="81938" cy="81938"/>
              <a:chOff x="3590097" y="3128211"/>
              <a:chExt cx="288000" cy="288000"/>
            </a:xfrm>
          </p:grpSpPr>
          <p:cxnSp>
            <p:nvCxnSpPr>
              <p:cNvPr id="993" name="Straight Connector 992">
                <a:extLst>
                  <a:ext uri="{FF2B5EF4-FFF2-40B4-BE49-F238E27FC236}">
                    <a16:creationId xmlns:a16="http://schemas.microsoft.com/office/drawing/2014/main" id="{BD746576-C40D-A040-884A-5E0B4C2C8867}"/>
                  </a:ext>
                </a:extLst>
              </p:cNvPr>
              <p:cNvCxnSpPr/>
              <p:nvPr/>
            </p:nvCxnSpPr>
            <p:spPr>
              <a:xfrm>
                <a:off x="3590097" y="3128211"/>
                <a:ext cx="288000" cy="288000"/>
              </a:xfrm>
              <a:prstGeom prst="line">
                <a:avLst/>
              </a:prstGeom>
              <a:ln w="19050">
                <a:solidFill>
                  <a:srgbClr val="C0646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4" name="Straight Connector 993">
                <a:extLst>
                  <a:ext uri="{FF2B5EF4-FFF2-40B4-BE49-F238E27FC236}">
                    <a16:creationId xmlns:a16="http://schemas.microsoft.com/office/drawing/2014/main" id="{2AEC1D05-FE17-0E4A-92AA-51EFC4C7ED3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90097" y="3128211"/>
                <a:ext cx="288000" cy="288000"/>
              </a:xfrm>
              <a:prstGeom prst="line">
                <a:avLst/>
              </a:prstGeom>
              <a:ln w="19050">
                <a:solidFill>
                  <a:srgbClr val="C0646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1" name="Group 960">
              <a:extLst>
                <a:ext uri="{FF2B5EF4-FFF2-40B4-BE49-F238E27FC236}">
                  <a16:creationId xmlns:a16="http://schemas.microsoft.com/office/drawing/2014/main" id="{7B77938F-499E-6141-B3D6-83AD564CCAB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02669" y="2983461"/>
              <a:ext cx="81938" cy="81938"/>
              <a:chOff x="3590097" y="3128211"/>
              <a:chExt cx="288000" cy="288000"/>
            </a:xfrm>
          </p:grpSpPr>
          <p:cxnSp>
            <p:nvCxnSpPr>
              <p:cNvPr id="991" name="Straight Connector 990">
                <a:extLst>
                  <a:ext uri="{FF2B5EF4-FFF2-40B4-BE49-F238E27FC236}">
                    <a16:creationId xmlns:a16="http://schemas.microsoft.com/office/drawing/2014/main" id="{3CCB6F29-4323-444E-A6B1-DECE77119C4E}"/>
                  </a:ext>
                </a:extLst>
              </p:cNvPr>
              <p:cNvCxnSpPr/>
              <p:nvPr/>
            </p:nvCxnSpPr>
            <p:spPr>
              <a:xfrm>
                <a:off x="3590097" y="3128211"/>
                <a:ext cx="288000" cy="288000"/>
              </a:xfrm>
              <a:prstGeom prst="line">
                <a:avLst/>
              </a:prstGeom>
              <a:ln w="19050">
                <a:solidFill>
                  <a:srgbClr val="C0646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2" name="Straight Connector 991">
                <a:extLst>
                  <a:ext uri="{FF2B5EF4-FFF2-40B4-BE49-F238E27FC236}">
                    <a16:creationId xmlns:a16="http://schemas.microsoft.com/office/drawing/2014/main" id="{F652C9F7-996D-F041-AD07-9762BD24A3D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90097" y="3128211"/>
                <a:ext cx="288000" cy="288000"/>
              </a:xfrm>
              <a:prstGeom prst="line">
                <a:avLst/>
              </a:prstGeom>
              <a:ln w="19050">
                <a:solidFill>
                  <a:srgbClr val="C0646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2" name="Group 961">
              <a:extLst>
                <a:ext uri="{FF2B5EF4-FFF2-40B4-BE49-F238E27FC236}">
                  <a16:creationId xmlns:a16="http://schemas.microsoft.com/office/drawing/2014/main" id="{8885E490-1751-3346-B9DB-822CE04AA3F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07168" y="3229100"/>
              <a:ext cx="81938" cy="81938"/>
              <a:chOff x="3590097" y="3128211"/>
              <a:chExt cx="288000" cy="288000"/>
            </a:xfrm>
          </p:grpSpPr>
          <p:cxnSp>
            <p:nvCxnSpPr>
              <p:cNvPr id="989" name="Straight Connector 988">
                <a:extLst>
                  <a:ext uri="{FF2B5EF4-FFF2-40B4-BE49-F238E27FC236}">
                    <a16:creationId xmlns:a16="http://schemas.microsoft.com/office/drawing/2014/main" id="{B69FA1BF-065A-8741-A5DC-95E8617B30A5}"/>
                  </a:ext>
                </a:extLst>
              </p:cNvPr>
              <p:cNvCxnSpPr/>
              <p:nvPr/>
            </p:nvCxnSpPr>
            <p:spPr>
              <a:xfrm>
                <a:off x="3590097" y="3128211"/>
                <a:ext cx="288000" cy="288000"/>
              </a:xfrm>
              <a:prstGeom prst="line">
                <a:avLst/>
              </a:prstGeom>
              <a:ln w="19050">
                <a:solidFill>
                  <a:srgbClr val="C0646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0" name="Straight Connector 989">
                <a:extLst>
                  <a:ext uri="{FF2B5EF4-FFF2-40B4-BE49-F238E27FC236}">
                    <a16:creationId xmlns:a16="http://schemas.microsoft.com/office/drawing/2014/main" id="{7461E90C-3387-924F-B2EC-74DD62DA4E7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90097" y="3128211"/>
                <a:ext cx="288000" cy="288000"/>
              </a:xfrm>
              <a:prstGeom prst="line">
                <a:avLst/>
              </a:prstGeom>
              <a:ln w="19050">
                <a:solidFill>
                  <a:srgbClr val="C0646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63" name="Straight Arrow Connector 962">
              <a:extLst>
                <a:ext uri="{FF2B5EF4-FFF2-40B4-BE49-F238E27FC236}">
                  <a16:creationId xmlns:a16="http://schemas.microsoft.com/office/drawing/2014/main" id="{39D1509E-867D-1043-8C51-B9174E563B63}"/>
                </a:ext>
              </a:extLst>
            </p:cNvPr>
            <p:cNvCxnSpPr>
              <a:cxnSpLocks/>
            </p:cNvCxnSpPr>
            <p:nvPr/>
          </p:nvCxnSpPr>
          <p:spPr>
            <a:xfrm>
              <a:off x="2438887" y="3026463"/>
              <a:ext cx="374424" cy="83473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4" name="Straight Arrow Connector 963">
              <a:extLst>
                <a:ext uri="{FF2B5EF4-FFF2-40B4-BE49-F238E27FC236}">
                  <a16:creationId xmlns:a16="http://schemas.microsoft.com/office/drawing/2014/main" id="{7E32754D-0164-964E-B85F-E055D4C63AE1}"/>
                </a:ext>
              </a:extLst>
            </p:cNvPr>
            <p:cNvCxnSpPr>
              <a:cxnSpLocks/>
            </p:cNvCxnSpPr>
            <p:nvPr/>
          </p:nvCxnSpPr>
          <p:spPr>
            <a:xfrm>
              <a:off x="2619541" y="2931079"/>
              <a:ext cx="176938" cy="109472"/>
            </a:xfrm>
            <a:prstGeom prst="straightConnector1">
              <a:avLst/>
            </a:prstGeom>
            <a:ln w="19050">
              <a:solidFill>
                <a:srgbClr val="C01E1E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5" name="Straight Arrow Connector 964">
              <a:extLst>
                <a:ext uri="{FF2B5EF4-FFF2-40B4-BE49-F238E27FC236}">
                  <a16:creationId xmlns:a16="http://schemas.microsoft.com/office/drawing/2014/main" id="{7E4DBDA3-FF19-0747-89D1-273B1DDE6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5540" y="3163793"/>
              <a:ext cx="199815" cy="27712"/>
            </a:xfrm>
            <a:prstGeom prst="straightConnector1">
              <a:avLst/>
            </a:prstGeom>
            <a:ln w="19050">
              <a:solidFill>
                <a:srgbClr val="C01E1E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6" name="Straight Arrow Connector 965">
              <a:extLst>
                <a:ext uri="{FF2B5EF4-FFF2-40B4-BE49-F238E27FC236}">
                  <a16:creationId xmlns:a16="http://schemas.microsoft.com/office/drawing/2014/main" id="{FA227B5B-971E-6F42-AE13-9D27E242CA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3561" y="3207919"/>
              <a:ext cx="391793" cy="63074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6150819-4437-5F42-A13F-A4596E1883D8}"/>
                </a:ext>
              </a:extLst>
            </p:cNvPr>
            <p:cNvGrpSpPr/>
            <p:nvPr/>
          </p:nvGrpSpPr>
          <p:grpSpPr>
            <a:xfrm>
              <a:off x="2779983" y="2650706"/>
              <a:ext cx="727358" cy="908526"/>
              <a:chOff x="2779983" y="2650706"/>
              <a:chExt cx="727358" cy="908526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4F0C8529-5553-A645-9325-893EF44DC588}"/>
                  </a:ext>
                </a:extLst>
              </p:cNvPr>
              <p:cNvGrpSpPr/>
              <p:nvPr/>
            </p:nvGrpSpPr>
            <p:grpSpPr>
              <a:xfrm>
                <a:off x="2824617" y="2714805"/>
                <a:ext cx="651908" cy="842387"/>
                <a:chOff x="3117294" y="1114202"/>
                <a:chExt cx="651908" cy="842387"/>
              </a:xfrm>
            </p:grpSpPr>
            <p:sp>
              <p:nvSpPr>
                <p:cNvPr id="30" name="Triangle 29">
                  <a:extLst>
                    <a:ext uri="{FF2B5EF4-FFF2-40B4-BE49-F238E27FC236}">
                      <a16:creationId xmlns:a16="http://schemas.microsoft.com/office/drawing/2014/main" id="{44E5CD23-349C-FD48-8E90-4A3124EAD228}"/>
                    </a:ext>
                  </a:extLst>
                </p:cNvPr>
                <p:cNvSpPr/>
                <p:nvPr/>
              </p:nvSpPr>
              <p:spPr>
                <a:xfrm rot="19555759" flipV="1">
                  <a:off x="3153350" y="1192907"/>
                  <a:ext cx="146331" cy="88083"/>
                </a:xfrm>
                <a:prstGeom prst="triangle">
                  <a:avLst>
                    <a:gd name="adj" fmla="val 6611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528C16EC-969A-F040-B617-F2464845784A}"/>
                    </a:ext>
                  </a:extLst>
                </p:cNvPr>
                <p:cNvSpPr/>
                <p:nvPr/>
              </p:nvSpPr>
              <p:spPr>
                <a:xfrm>
                  <a:off x="3117294" y="1260369"/>
                  <a:ext cx="619028" cy="51330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  <p:sp>
              <p:nvSpPr>
                <p:cNvPr id="843" name="Parallelogram 842">
                  <a:extLst>
                    <a:ext uri="{FF2B5EF4-FFF2-40B4-BE49-F238E27FC236}">
                      <a16:creationId xmlns:a16="http://schemas.microsoft.com/office/drawing/2014/main" id="{761678E1-C1C4-434A-93BF-7A962D8EC03E}"/>
                    </a:ext>
                  </a:extLst>
                </p:cNvPr>
                <p:cNvSpPr/>
                <p:nvPr/>
              </p:nvSpPr>
              <p:spPr>
                <a:xfrm rot="9961724" flipH="1" flipV="1">
                  <a:off x="3221654" y="1114202"/>
                  <a:ext cx="547548" cy="313144"/>
                </a:xfrm>
                <a:prstGeom prst="parallelogram">
                  <a:avLst>
                    <a:gd name="adj" fmla="val 2368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  <p:sp>
              <p:nvSpPr>
                <p:cNvPr id="25" name="Parallelogram 24">
                  <a:extLst>
                    <a:ext uri="{FF2B5EF4-FFF2-40B4-BE49-F238E27FC236}">
                      <a16:creationId xmlns:a16="http://schemas.microsoft.com/office/drawing/2014/main" id="{A7AE6FD3-F09B-F344-A52C-7B65FB18B6A0}"/>
                    </a:ext>
                  </a:extLst>
                </p:cNvPr>
                <p:cNvSpPr/>
                <p:nvPr/>
              </p:nvSpPr>
              <p:spPr>
                <a:xfrm rot="1860210">
                  <a:off x="3176653" y="1643445"/>
                  <a:ext cx="547548" cy="313144"/>
                </a:xfrm>
                <a:prstGeom prst="parallelogram">
                  <a:avLst>
                    <a:gd name="adj" fmla="val 6166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</p:grpSp>
          <p:grpSp>
            <p:nvGrpSpPr>
              <p:cNvPr id="969" name="Group 968">
                <a:extLst>
                  <a:ext uri="{FF2B5EF4-FFF2-40B4-BE49-F238E27FC236}">
                    <a16:creationId xmlns:a16="http://schemas.microsoft.com/office/drawing/2014/main" id="{FC0F1C1C-AE31-E144-AD49-49C4A2619985}"/>
                  </a:ext>
                </a:extLst>
              </p:cNvPr>
              <p:cNvGrpSpPr/>
              <p:nvPr/>
            </p:nvGrpSpPr>
            <p:grpSpPr>
              <a:xfrm>
                <a:off x="2779983" y="2650706"/>
                <a:ext cx="727358" cy="908526"/>
                <a:chOff x="4270479" y="3540834"/>
                <a:chExt cx="497527" cy="632078"/>
              </a:xfrm>
            </p:grpSpPr>
            <p:grpSp>
              <p:nvGrpSpPr>
                <p:cNvPr id="977" name="Group 976">
                  <a:extLst>
                    <a:ext uri="{FF2B5EF4-FFF2-40B4-BE49-F238E27FC236}">
                      <a16:creationId xmlns:a16="http://schemas.microsoft.com/office/drawing/2014/main" id="{402B25A5-C630-B841-9861-9A0F306EA075}"/>
                    </a:ext>
                  </a:extLst>
                </p:cNvPr>
                <p:cNvGrpSpPr/>
                <p:nvPr/>
              </p:nvGrpSpPr>
              <p:grpSpPr>
                <a:xfrm>
                  <a:off x="4270479" y="3540834"/>
                  <a:ext cx="497527" cy="632078"/>
                  <a:chOff x="3935800" y="7778210"/>
                  <a:chExt cx="753501" cy="632078"/>
                </a:xfrm>
              </p:grpSpPr>
              <p:grpSp>
                <p:nvGrpSpPr>
                  <p:cNvPr id="979" name="Group 978">
                    <a:extLst>
                      <a:ext uri="{FF2B5EF4-FFF2-40B4-BE49-F238E27FC236}">
                        <a16:creationId xmlns:a16="http://schemas.microsoft.com/office/drawing/2014/main" id="{9A8E2B82-4926-494A-9413-BD4D868564D3}"/>
                      </a:ext>
                    </a:extLst>
                  </p:cNvPr>
                  <p:cNvGrpSpPr/>
                  <p:nvPr/>
                </p:nvGrpSpPr>
                <p:grpSpPr>
                  <a:xfrm>
                    <a:off x="4328496" y="7778210"/>
                    <a:ext cx="360805" cy="632078"/>
                    <a:chOff x="3207200" y="7426849"/>
                    <a:chExt cx="360805" cy="931333"/>
                  </a:xfrm>
                </p:grpSpPr>
                <p:cxnSp>
                  <p:nvCxnSpPr>
                    <p:cNvPr id="985" name="Straight Connector 984">
                      <a:extLst>
                        <a:ext uri="{FF2B5EF4-FFF2-40B4-BE49-F238E27FC236}">
                          <a16:creationId xmlns:a16="http://schemas.microsoft.com/office/drawing/2014/main" id="{DF01DC77-EF97-ED4F-9EE3-36F3F1577C8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517930" y="7426849"/>
                      <a:ext cx="0" cy="79566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6" name="Straight Connector 985">
                      <a:extLst>
                        <a:ext uri="{FF2B5EF4-FFF2-40B4-BE49-F238E27FC236}">
                          <a16:creationId xmlns:a16="http://schemas.microsoft.com/office/drawing/2014/main" id="{7DC62CB1-6481-3D48-AB39-07F84964FEF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245853" y="7562527"/>
                      <a:ext cx="0" cy="79565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87" name="Parallelogram 986">
                      <a:extLst>
                        <a:ext uri="{FF2B5EF4-FFF2-40B4-BE49-F238E27FC236}">
                          <a16:creationId xmlns:a16="http://schemas.microsoft.com/office/drawing/2014/main" id="{B44B50A8-A383-9941-B20D-F2BBC94A48E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 rot="19862855">
                      <a:off x="3207200" y="8290291"/>
                      <a:ext cx="359999" cy="25200"/>
                    </a:xfrm>
                    <a:prstGeom prst="parallelogram">
                      <a:avLst>
                        <a:gd name="adj" fmla="val 56458"/>
                      </a:avLst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TW"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988" name="Parallelogram 987">
                      <a:extLst>
                        <a:ext uri="{FF2B5EF4-FFF2-40B4-BE49-F238E27FC236}">
                          <a16:creationId xmlns:a16="http://schemas.microsoft.com/office/drawing/2014/main" id="{361CDD3C-1CA9-0044-8C29-9F72FC8BA17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 rot="19862855">
                      <a:off x="3208006" y="7492377"/>
                      <a:ext cx="359999" cy="25200"/>
                    </a:xfrm>
                    <a:prstGeom prst="parallelogram">
                      <a:avLst>
                        <a:gd name="adj" fmla="val 56458"/>
                      </a:avLst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TW"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cxnSp>
                <p:nvCxnSpPr>
                  <p:cNvPr id="980" name="Straight Connector 979">
                    <a:extLst>
                      <a:ext uri="{FF2B5EF4-FFF2-40B4-BE49-F238E27FC236}">
                        <a16:creationId xmlns:a16="http://schemas.microsoft.com/office/drawing/2014/main" id="{A0E88D80-71CC-0A4A-9C38-0219B6EA6E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73553" y="7914960"/>
                    <a:ext cx="0" cy="378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81" name="Parallelogram 980">
                    <a:extLst>
                      <a:ext uri="{FF2B5EF4-FFF2-40B4-BE49-F238E27FC236}">
                        <a16:creationId xmlns:a16="http://schemas.microsoft.com/office/drawing/2014/main" id="{821F296F-BE7B-0E4C-B3DE-1B5FF32688DF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9862855">
                    <a:off x="3937736" y="7874023"/>
                    <a:ext cx="215091" cy="18000"/>
                  </a:xfrm>
                  <a:prstGeom prst="parallelogram">
                    <a:avLst>
                      <a:gd name="adj" fmla="val 56458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82" name="Parallelogram 981">
                    <a:extLst>
                      <a:ext uri="{FF2B5EF4-FFF2-40B4-BE49-F238E27FC236}">
                        <a16:creationId xmlns:a16="http://schemas.microsoft.com/office/drawing/2014/main" id="{E69C80BC-92E9-BA4E-BF1D-86152C5D2EB0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2518421" flipV="1">
                    <a:off x="3935800" y="8348865"/>
                    <a:ext cx="432000" cy="10800"/>
                  </a:xfrm>
                  <a:prstGeom prst="parallelogram">
                    <a:avLst>
                      <a:gd name="adj" fmla="val 56458"/>
                    </a:avLst>
                  </a:prstGeom>
                  <a:solidFill>
                    <a:schemeClr val="tx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83" name="Parallelogram 982">
                    <a:extLst>
                      <a:ext uri="{FF2B5EF4-FFF2-40B4-BE49-F238E27FC236}">
                        <a16:creationId xmlns:a16="http://schemas.microsoft.com/office/drawing/2014/main" id="{1D19EF10-D2EB-994A-A420-67F7F0E58D8F}"/>
                      </a:ext>
                    </a:extLst>
                  </p:cNvPr>
                  <p:cNvSpPr/>
                  <p:nvPr/>
                </p:nvSpPr>
                <p:spPr>
                  <a:xfrm rot="21025565">
                    <a:off x="3955711" y="7900309"/>
                    <a:ext cx="414000" cy="25200"/>
                  </a:xfrm>
                  <a:prstGeom prst="parallelogram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84" name="Parallelogram 983">
                    <a:extLst>
                      <a:ext uri="{FF2B5EF4-FFF2-40B4-BE49-F238E27FC236}">
                        <a16:creationId xmlns:a16="http://schemas.microsoft.com/office/drawing/2014/main" id="{22E2315D-8682-E349-8D47-AE832CA12A45}"/>
                      </a:ext>
                    </a:extLst>
                  </p:cNvPr>
                  <p:cNvSpPr/>
                  <p:nvPr/>
                </p:nvSpPr>
                <p:spPr>
                  <a:xfrm rot="20756552">
                    <a:off x="4127997" y="7796945"/>
                    <a:ext cx="540000" cy="18000"/>
                  </a:xfrm>
                  <a:prstGeom prst="parallelogram">
                    <a:avLst>
                      <a:gd name="adj" fmla="val 35857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978" name="TextBox 977">
                  <a:extLst>
                    <a:ext uri="{FF2B5EF4-FFF2-40B4-BE49-F238E27FC236}">
                      <a16:creationId xmlns:a16="http://schemas.microsoft.com/office/drawing/2014/main" id="{A60CB39E-8797-4D41-BCBD-E4C08CFD41F8}"/>
                    </a:ext>
                  </a:extLst>
                </p:cNvPr>
                <p:cNvSpPr txBox="1"/>
                <p:nvPr/>
              </p:nvSpPr>
              <p:spPr>
                <a:xfrm rot="16200000">
                  <a:off x="4143667" y="3755214"/>
                  <a:ext cx="528925" cy="25263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TW" dirty="0">
                      <a:cs typeface="Times New Roman" panose="02020603050405020304" pitchFamily="18" charset="0"/>
                    </a:rPr>
                    <a:t>Syn</a:t>
                  </a:r>
                  <a:endParaRPr lang="en-TW" sz="1400" dirty="0"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967" name="Straight Arrow Connector 966">
              <a:extLst>
                <a:ext uri="{FF2B5EF4-FFF2-40B4-BE49-F238E27FC236}">
                  <a16:creationId xmlns:a16="http://schemas.microsoft.com/office/drawing/2014/main" id="{6971A8D4-2124-154A-B425-4F54636BC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2737" y="2488474"/>
              <a:ext cx="749429" cy="515243"/>
            </a:xfrm>
            <a:prstGeom prst="straightConnector1">
              <a:avLst/>
            </a:prstGeom>
            <a:ln w="19050">
              <a:solidFill>
                <a:srgbClr val="C01E1E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8" name="Straight Arrow Connector 967">
              <a:extLst>
                <a:ext uri="{FF2B5EF4-FFF2-40B4-BE49-F238E27FC236}">
                  <a16:creationId xmlns:a16="http://schemas.microsoft.com/office/drawing/2014/main" id="{815360E0-53AF-3D43-8C32-EB7EFFE13B69}"/>
                </a:ext>
              </a:extLst>
            </p:cNvPr>
            <p:cNvCxnSpPr>
              <a:cxnSpLocks/>
            </p:cNvCxnSpPr>
            <p:nvPr/>
          </p:nvCxnSpPr>
          <p:spPr>
            <a:xfrm>
              <a:off x="3376414" y="3186020"/>
              <a:ext cx="803597" cy="111387"/>
            </a:xfrm>
            <a:prstGeom prst="straightConnector1">
              <a:avLst/>
            </a:prstGeom>
            <a:ln w="19050">
              <a:solidFill>
                <a:srgbClr val="C01E1E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08" name="Group 1007">
              <a:extLst>
                <a:ext uri="{FF2B5EF4-FFF2-40B4-BE49-F238E27FC236}">
                  <a16:creationId xmlns:a16="http://schemas.microsoft.com/office/drawing/2014/main" id="{6ACD35DB-7F4D-6347-9F2E-D4DF8EE331E1}"/>
                </a:ext>
              </a:extLst>
            </p:cNvPr>
            <p:cNvGrpSpPr/>
            <p:nvPr/>
          </p:nvGrpSpPr>
          <p:grpSpPr>
            <a:xfrm>
              <a:off x="11289188" y="5034613"/>
              <a:ext cx="727358" cy="908526"/>
              <a:chOff x="2779983" y="2650706"/>
              <a:chExt cx="727358" cy="908526"/>
            </a:xfrm>
          </p:grpSpPr>
          <p:grpSp>
            <p:nvGrpSpPr>
              <p:cNvPr id="1009" name="Group 1008">
                <a:extLst>
                  <a:ext uri="{FF2B5EF4-FFF2-40B4-BE49-F238E27FC236}">
                    <a16:creationId xmlns:a16="http://schemas.microsoft.com/office/drawing/2014/main" id="{CF153D6C-0F37-7743-B064-06E64DBDC70A}"/>
                  </a:ext>
                </a:extLst>
              </p:cNvPr>
              <p:cNvGrpSpPr/>
              <p:nvPr/>
            </p:nvGrpSpPr>
            <p:grpSpPr>
              <a:xfrm>
                <a:off x="2824617" y="2714805"/>
                <a:ext cx="651908" cy="842387"/>
                <a:chOff x="3117294" y="1114202"/>
                <a:chExt cx="651908" cy="842387"/>
              </a:xfrm>
            </p:grpSpPr>
            <p:sp>
              <p:nvSpPr>
                <p:cNvPr id="1075" name="Triangle 1074">
                  <a:extLst>
                    <a:ext uri="{FF2B5EF4-FFF2-40B4-BE49-F238E27FC236}">
                      <a16:creationId xmlns:a16="http://schemas.microsoft.com/office/drawing/2014/main" id="{B834D81E-D228-6643-A1CE-04C53ED0EABA}"/>
                    </a:ext>
                  </a:extLst>
                </p:cNvPr>
                <p:cNvSpPr/>
                <p:nvPr/>
              </p:nvSpPr>
              <p:spPr>
                <a:xfrm rot="19555759" flipV="1">
                  <a:off x="3153350" y="1192907"/>
                  <a:ext cx="146331" cy="88083"/>
                </a:xfrm>
                <a:prstGeom prst="triangle">
                  <a:avLst>
                    <a:gd name="adj" fmla="val 6611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  <p:sp>
              <p:nvSpPr>
                <p:cNvPr id="1076" name="Rectangle 1075">
                  <a:extLst>
                    <a:ext uri="{FF2B5EF4-FFF2-40B4-BE49-F238E27FC236}">
                      <a16:creationId xmlns:a16="http://schemas.microsoft.com/office/drawing/2014/main" id="{0F0BBB33-57B4-6A47-AC26-EA17BD721225}"/>
                    </a:ext>
                  </a:extLst>
                </p:cNvPr>
                <p:cNvSpPr/>
                <p:nvPr/>
              </p:nvSpPr>
              <p:spPr>
                <a:xfrm>
                  <a:off x="3117294" y="1260369"/>
                  <a:ext cx="619028" cy="51330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  <p:sp>
              <p:nvSpPr>
                <p:cNvPr id="1077" name="Parallelogram 1076">
                  <a:extLst>
                    <a:ext uri="{FF2B5EF4-FFF2-40B4-BE49-F238E27FC236}">
                      <a16:creationId xmlns:a16="http://schemas.microsoft.com/office/drawing/2014/main" id="{617F639F-8B00-6B44-942F-AB7BCA83380B}"/>
                    </a:ext>
                  </a:extLst>
                </p:cNvPr>
                <p:cNvSpPr/>
                <p:nvPr/>
              </p:nvSpPr>
              <p:spPr>
                <a:xfrm rot="9961724" flipH="1" flipV="1">
                  <a:off x="3221654" y="1114202"/>
                  <a:ext cx="547548" cy="313144"/>
                </a:xfrm>
                <a:prstGeom prst="parallelogram">
                  <a:avLst>
                    <a:gd name="adj" fmla="val 2368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  <p:sp>
              <p:nvSpPr>
                <p:cNvPr id="1078" name="Parallelogram 1077">
                  <a:extLst>
                    <a:ext uri="{FF2B5EF4-FFF2-40B4-BE49-F238E27FC236}">
                      <a16:creationId xmlns:a16="http://schemas.microsoft.com/office/drawing/2014/main" id="{B214F1DA-143A-1744-BEFD-59E307B81A0B}"/>
                    </a:ext>
                  </a:extLst>
                </p:cNvPr>
                <p:cNvSpPr/>
                <p:nvPr/>
              </p:nvSpPr>
              <p:spPr>
                <a:xfrm rot="1860210">
                  <a:off x="3176653" y="1643445"/>
                  <a:ext cx="547548" cy="313144"/>
                </a:xfrm>
                <a:prstGeom prst="parallelogram">
                  <a:avLst>
                    <a:gd name="adj" fmla="val 6166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</p:grpSp>
          <p:grpSp>
            <p:nvGrpSpPr>
              <p:cNvPr id="1010" name="Group 1009">
                <a:extLst>
                  <a:ext uri="{FF2B5EF4-FFF2-40B4-BE49-F238E27FC236}">
                    <a16:creationId xmlns:a16="http://schemas.microsoft.com/office/drawing/2014/main" id="{301A9ECF-E3B3-AC48-A537-6FC97571ACE3}"/>
                  </a:ext>
                </a:extLst>
              </p:cNvPr>
              <p:cNvGrpSpPr/>
              <p:nvPr/>
            </p:nvGrpSpPr>
            <p:grpSpPr>
              <a:xfrm>
                <a:off x="2779983" y="2650706"/>
                <a:ext cx="727358" cy="908526"/>
                <a:chOff x="4270479" y="3540834"/>
                <a:chExt cx="497527" cy="632078"/>
              </a:xfrm>
            </p:grpSpPr>
            <p:grpSp>
              <p:nvGrpSpPr>
                <p:cNvPr id="1011" name="Group 1010">
                  <a:extLst>
                    <a:ext uri="{FF2B5EF4-FFF2-40B4-BE49-F238E27FC236}">
                      <a16:creationId xmlns:a16="http://schemas.microsoft.com/office/drawing/2014/main" id="{9FF29741-3450-9E4B-9B5E-6F047417A626}"/>
                    </a:ext>
                  </a:extLst>
                </p:cNvPr>
                <p:cNvGrpSpPr/>
                <p:nvPr/>
              </p:nvGrpSpPr>
              <p:grpSpPr>
                <a:xfrm>
                  <a:off x="4270479" y="3540834"/>
                  <a:ext cx="497527" cy="632078"/>
                  <a:chOff x="3935800" y="7778210"/>
                  <a:chExt cx="753501" cy="632078"/>
                </a:xfrm>
              </p:grpSpPr>
              <p:grpSp>
                <p:nvGrpSpPr>
                  <p:cNvPr id="1013" name="Group 1012">
                    <a:extLst>
                      <a:ext uri="{FF2B5EF4-FFF2-40B4-BE49-F238E27FC236}">
                        <a16:creationId xmlns:a16="http://schemas.microsoft.com/office/drawing/2014/main" id="{FF6C2813-370F-0947-9CCB-915FB15BD173}"/>
                      </a:ext>
                    </a:extLst>
                  </p:cNvPr>
                  <p:cNvGrpSpPr/>
                  <p:nvPr/>
                </p:nvGrpSpPr>
                <p:grpSpPr>
                  <a:xfrm>
                    <a:off x="4328496" y="7778210"/>
                    <a:ext cx="360805" cy="632078"/>
                    <a:chOff x="3207200" y="7426849"/>
                    <a:chExt cx="360805" cy="931333"/>
                  </a:xfrm>
                </p:grpSpPr>
                <p:cxnSp>
                  <p:nvCxnSpPr>
                    <p:cNvPr id="1071" name="Straight Connector 1070">
                      <a:extLst>
                        <a:ext uri="{FF2B5EF4-FFF2-40B4-BE49-F238E27FC236}">
                          <a16:creationId xmlns:a16="http://schemas.microsoft.com/office/drawing/2014/main" id="{D266C929-82ED-8C43-A340-BAA7D5E7C05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517930" y="7426849"/>
                      <a:ext cx="0" cy="79566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2" name="Straight Connector 1071">
                      <a:extLst>
                        <a:ext uri="{FF2B5EF4-FFF2-40B4-BE49-F238E27FC236}">
                          <a16:creationId xmlns:a16="http://schemas.microsoft.com/office/drawing/2014/main" id="{1A1BAD15-7D59-974F-8BE9-6AA7AC64B82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245853" y="7562527"/>
                      <a:ext cx="0" cy="79565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73" name="Parallelogram 1072">
                      <a:extLst>
                        <a:ext uri="{FF2B5EF4-FFF2-40B4-BE49-F238E27FC236}">
                          <a16:creationId xmlns:a16="http://schemas.microsoft.com/office/drawing/2014/main" id="{D2AF9558-4BDF-A946-89E0-A203C8AB07D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 rot="19862855">
                      <a:off x="3207200" y="8290291"/>
                      <a:ext cx="359999" cy="25200"/>
                    </a:xfrm>
                    <a:prstGeom prst="parallelogram">
                      <a:avLst>
                        <a:gd name="adj" fmla="val 56458"/>
                      </a:avLst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TW"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74" name="Parallelogram 1073">
                      <a:extLst>
                        <a:ext uri="{FF2B5EF4-FFF2-40B4-BE49-F238E27FC236}">
                          <a16:creationId xmlns:a16="http://schemas.microsoft.com/office/drawing/2014/main" id="{EF3979B8-F24C-9649-B55B-765E42905FA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 rot="19862855">
                      <a:off x="3208006" y="7492377"/>
                      <a:ext cx="359999" cy="25200"/>
                    </a:xfrm>
                    <a:prstGeom prst="parallelogram">
                      <a:avLst>
                        <a:gd name="adj" fmla="val 56458"/>
                      </a:avLst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TW"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cxnSp>
                <p:nvCxnSpPr>
                  <p:cNvPr id="1014" name="Straight Connector 1013">
                    <a:extLst>
                      <a:ext uri="{FF2B5EF4-FFF2-40B4-BE49-F238E27FC236}">
                        <a16:creationId xmlns:a16="http://schemas.microsoft.com/office/drawing/2014/main" id="{78BAFE81-2D80-1A4D-AD55-86837EB49F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73553" y="7914960"/>
                    <a:ext cx="0" cy="378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15" name="Parallelogram 1014">
                    <a:extLst>
                      <a:ext uri="{FF2B5EF4-FFF2-40B4-BE49-F238E27FC236}">
                        <a16:creationId xmlns:a16="http://schemas.microsoft.com/office/drawing/2014/main" id="{32574688-A7B1-2249-83A6-DDC59CB711FD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9862855">
                    <a:off x="3937736" y="7874023"/>
                    <a:ext cx="215091" cy="18000"/>
                  </a:xfrm>
                  <a:prstGeom prst="parallelogram">
                    <a:avLst>
                      <a:gd name="adj" fmla="val 56458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68" name="Parallelogram 1067">
                    <a:extLst>
                      <a:ext uri="{FF2B5EF4-FFF2-40B4-BE49-F238E27FC236}">
                        <a16:creationId xmlns:a16="http://schemas.microsoft.com/office/drawing/2014/main" id="{7AE1C9F3-F903-8048-B057-E055022421B6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2518421" flipV="1">
                    <a:off x="3935800" y="8348865"/>
                    <a:ext cx="432000" cy="10800"/>
                  </a:xfrm>
                  <a:prstGeom prst="parallelogram">
                    <a:avLst>
                      <a:gd name="adj" fmla="val 56458"/>
                    </a:avLst>
                  </a:prstGeom>
                  <a:solidFill>
                    <a:schemeClr val="tx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69" name="Parallelogram 1068">
                    <a:extLst>
                      <a:ext uri="{FF2B5EF4-FFF2-40B4-BE49-F238E27FC236}">
                        <a16:creationId xmlns:a16="http://schemas.microsoft.com/office/drawing/2014/main" id="{EE7CAA8F-5A93-5943-8328-B36E5BD6B63A}"/>
                      </a:ext>
                    </a:extLst>
                  </p:cNvPr>
                  <p:cNvSpPr/>
                  <p:nvPr/>
                </p:nvSpPr>
                <p:spPr>
                  <a:xfrm rot="21025565">
                    <a:off x="3955711" y="7900309"/>
                    <a:ext cx="414000" cy="25200"/>
                  </a:xfrm>
                  <a:prstGeom prst="parallelogram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70" name="Parallelogram 1069">
                    <a:extLst>
                      <a:ext uri="{FF2B5EF4-FFF2-40B4-BE49-F238E27FC236}">
                        <a16:creationId xmlns:a16="http://schemas.microsoft.com/office/drawing/2014/main" id="{5CC66A2A-01D6-3643-9E26-2EED2AF3D6CE}"/>
                      </a:ext>
                    </a:extLst>
                  </p:cNvPr>
                  <p:cNvSpPr/>
                  <p:nvPr/>
                </p:nvSpPr>
                <p:spPr>
                  <a:xfrm rot="20756552">
                    <a:off x="4127997" y="7796945"/>
                    <a:ext cx="540000" cy="18000"/>
                  </a:xfrm>
                  <a:prstGeom prst="parallelogram">
                    <a:avLst>
                      <a:gd name="adj" fmla="val 35857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012" name="TextBox 1011">
                  <a:extLst>
                    <a:ext uri="{FF2B5EF4-FFF2-40B4-BE49-F238E27FC236}">
                      <a16:creationId xmlns:a16="http://schemas.microsoft.com/office/drawing/2014/main" id="{F0259D85-BDD3-1447-949A-61AC67AA3C08}"/>
                    </a:ext>
                  </a:extLst>
                </p:cNvPr>
                <p:cNvSpPr txBox="1"/>
                <p:nvPr/>
              </p:nvSpPr>
              <p:spPr>
                <a:xfrm rot="16200000">
                  <a:off x="4143667" y="3755214"/>
                  <a:ext cx="528925" cy="25263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TW" dirty="0">
                      <a:cs typeface="Times New Roman" panose="02020603050405020304" pitchFamily="18" charset="0"/>
                    </a:rPr>
                    <a:t>Syn</a:t>
                  </a:r>
                  <a:endParaRPr lang="en-TW" sz="1400" dirty="0"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970" name="Straight Arrow Connector 969">
              <a:extLst>
                <a:ext uri="{FF2B5EF4-FFF2-40B4-BE49-F238E27FC236}">
                  <a16:creationId xmlns:a16="http://schemas.microsoft.com/office/drawing/2014/main" id="{418AB6F4-96A0-5A42-B0E0-7965329127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1382" y="2866094"/>
              <a:ext cx="468585" cy="22095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1" name="Straight Arrow Connector 970">
              <a:extLst>
                <a:ext uri="{FF2B5EF4-FFF2-40B4-BE49-F238E27FC236}">
                  <a16:creationId xmlns:a16="http://schemas.microsoft.com/office/drawing/2014/main" id="{07A6AE97-5F57-4248-81A1-61971E4497D9}"/>
                </a:ext>
              </a:extLst>
            </p:cNvPr>
            <p:cNvCxnSpPr>
              <a:cxnSpLocks/>
            </p:cNvCxnSpPr>
            <p:nvPr/>
          </p:nvCxnSpPr>
          <p:spPr>
            <a:xfrm>
              <a:off x="3281382" y="3226192"/>
              <a:ext cx="468585" cy="311994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52" name="Group 1651">
              <a:extLst>
                <a:ext uri="{FF2B5EF4-FFF2-40B4-BE49-F238E27FC236}">
                  <a16:creationId xmlns:a16="http://schemas.microsoft.com/office/drawing/2014/main" id="{CAB18DFC-E6FD-3840-B14A-14D210000F4F}"/>
                </a:ext>
              </a:extLst>
            </p:cNvPr>
            <p:cNvGrpSpPr/>
            <p:nvPr/>
          </p:nvGrpSpPr>
          <p:grpSpPr>
            <a:xfrm>
              <a:off x="3374769" y="2156400"/>
              <a:ext cx="1140165" cy="1731138"/>
              <a:chOff x="3311520" y="7983479"/>
              <a:chExt cx="1140165" cy="1731138"/>
            </a:xfrm>
          </p:grpSpPr>
          <p:pic>
            <p:nvPicPr>
              <p:cNvPr id="1653" name="Picture 1652" descr="A person riding a wave on top of a body of water&#10;&#10;Description automatically generated">
                <a:extLst>
                  <a:ext uri="{FF2B5EF4-FFF2-40B4-BE49-F238E27FC236}">
                    <a16:creationId xmlns:a16="http://schemas.microsoft.com/office/drawing/2014/main" id="{55508924-7C95-974D-987C-E92FD8EA1A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7"/>
              <a:srcRect l="-1" r="49975" b="50000"/>
              <a:stretch/>
            </p:blipFill>
            <p:spPr>
              <a:xfrm>
                <a:off x="3311520" y="8222645"/>
                <a:ext cx="716446" cy="716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  <a:scene3d>
                <a:camera prst="orthographicFront">
                  <a:rot lat="1200000" lon="18000000" rev="0"/>
                </a:camera>
                <a:lightRig rig="threePt" dir="t"/>
              </a:scene3d>
            </p:spPr>
          </p:pic>
          <p:pic>
            <p:nvPicPr>
              <p:cNvPr id="1654" name="Picture 1653" descr="A person riding a wave on top of a body of water&#10;&#10;Description automatically generated">
                <a:extLst>
                  <a:ext uri="{FF2B5EF4-FFF2-40B4-BE49-F238E27FC236}">
                    <a16:creationId xmlns:a16="http://schemas.microsoft.com/office/drawing/2014/main" id="{AC98BC0D-A786-5E49-B909-A480D7882A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7"/>
              <a:srcRect l="50002" r="-90" b="49979"/>
              <a:stretch/>
            </p:blipFill>
            <p:spPr>
              <a:xfrm>
                <a:off x="3734302" y="7983479"/>
                <a:ext cx="717383" cy="716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  <a:scene3d>
                <a:camera prst="orthographicFront">
                  <a:rot lat="1200000" lon="18000000" rev="0"/>
                </a:camera>
                <a:lightRig rig="threePt" dir="t"/>
              </a:scene3d>
            </p:spPr>
          </p:pic>
          <p:pic>
            <p:nvPicPr>
              <p:cNvPr id="1655" name="Picture 1654" descr="A person riding a wave on top of a body of water&#10;&#10;Description automatically generated">
                <a:extLst>
                  <a:ext uri="{FF2B5EF4-FFF2-40B4-BE49-F238E27FC236}">
                    <a16:creationId xmlns:a16="http://schemas.microsoft.com/office/drawing/2014/main" id="{4618DD26-B39F-144F-A96C-E02E54C4D35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7"/>
              <a:srcRect t="48732" r="50000" b="1176"/>
              <a:stretch/>
            </p:blipFill>
            <p:spPr>
              <a:xfrm>
                <a:off x="3311520" y="8998217"/>
                <a:ext cx="715090" cy="716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  <a:scene3d>
                <a:camera prst="orthographicFront">
                  <a:rot lat="1200000" lon="18000000" rev="0"/>
                </a:camera>
                <a:lightRig rig="threePt" dir="t"/>
              </a:scene3d>
            </p:spPr>
          </p:pic>
          <p:pic>
            <p:nvPicPr>
              <p:cNvPr id="1656" name="Picture 1655" descr="A person riding a wave on top of a body of water&#10;&#10;Description automatically generated">
                <a:extLst>
                  <a:ext uri="{FF2B5EF4-FFF2-40B4-BE49-F238E27FC236}">
                    <a16:creationId xmlns:a16="http://schemas.microsoft.com/office/drawing/2014/main" id="{1142914E-8CAA-124E-8BDB-ADD92EBAA1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7"/>
              <a:srcRect l="49911" t="49980"/>
              <a:stretch/>
            </p:blipFill>
            <p:spPr>
              <a:xfrm>
                <a:off x="3734301" y="8753765"/>
                <a:ext cx="717384" cy="71640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  <a:scene3d>
                <a:camera prst="orthographicFront">
                  <a:rot lat="1200000" lon="18000000" rev="0"/>
                </a:camera>
                <a:lightRig rig="threePt" dir="t"/>
              </a:scene3d>
            </p:spPr>
          </p:pic>
        </p:grpSp>
        <p:grpSp>
          <p:nvGrpSpPr>
            <p:cNvPr id="1657" name="Group 1656">
              <a:extLst>
                <a:ext uri="{FF2B5EF4-FFF2-40B4-BE49-F238E27FC236}">
                  <a16:creationId xmlns:a16="http://schemas.microsoft.com/office/drawing/2014/main" id="{2CDC66D4-5B82-304C-9EB5-1CEE866CA671}"/>
                </a:ext>
              </a:extLst>
            </p:cNvPr>
            <p:cNvGrpSpPr/>
            <p:nvPr/>
          </p:nvGrpSpPr>
          <p:grpSpPr>
            <a:xfrm>
              <a:off x="5064588" y="4971948"/>
              <a:ext cx="1834940" cy="1080000"/>
              <a:chOff x="1319528" y="8392294"/>
              <a:chExt cx="1834940" cy="1080000"/>
            </a:xfrm>
          </p:grpSpPr>
          <p:grpSp>
            <p:nvGrpSpPr>
              <p:cNvPr id="1658" name="Group 1657">
                <a:extLst>
                  <a:ext uri="{FF2B5EF4-FFF2-40B4-BE49-F238E27FC236}">
                    <a16:creationId xmlns:a16="http://schemas.microsoft.com/office/drawing/2014/main" id="{2112BEEC-8D34-2D4C-8203-87DA4849BB3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074468" y="8392294"/>
                <a:ext cx="1080000" cy="1080000"/>
                <a:chOff x="3070415" y="8934372"/>
                <a:chExt cx="1278624" cy="1399474"/>
              </a:xfrm>
            </p:grpSpPr>
            <p:grpSp>
              <p:nvGrpSpPr>
                <p:cNvPr id="1677" name="Group 1676">
                  <a:extLst>
                    <a:ext uri="{FF2B5EF4-FFF2-40B4-BE49-F238E27FC236}">
                      <a16:creationId xmlns:a16="http://schemas.microsoft.com/office/drawing/2014/main" id="{1FBB4E10-947F-AA43-A59B-C09C6B71E7E8}"/>
                    </a:ext>
                  </a:extLst>
                </p:cNvPr>
                <p:cNvGrpSpPr/>
                <p:nvPr/>
              </p:nvGrpSpPr>
              <p:grpSpPr>
                <a:xfrm>
                  <a:off x="3070415" y="8995109"/>
                  <a:ext cx="1278624" cy="1278000"/>
                  <a:chOff x="5339454" y="9192092"/>
                  <a:chExt cx="1278624" cy="1278000"/>
                </a:xfrm>
                <a:scene3d>
                  <a:camera prst="orthographicFront">
                    <a:rot lat="1200000" lon="18000000" rev="0"/>
                  </a:camera>
                  <a:lightRig rig="threePt" dir="t"/>
                </a:scene3d>
              </p:grpSpPr>
              <p:sp>
                <p:nvSpPr>
                  <p:cNvPr id="1681" name="Rectangle 1680">
                    <a:extLst>
                      <a:ext uri="{FF2B5EF4-FFF2-40B4-BE49-F238E27FC236}">
                        <a16:creationId xmlns:a16="http://schemas.microsoft.com/office/drawing/2014/main" id="{B7A9C400-A8B9-C74C-BDF9-18247C28BC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339454" y="9192092"/>
                    <a:ext cx="1278624" cy="127800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dirty="0"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682" name="Group 1681">
                    <a:extLst>
                      <a:ext uri="{FF2B5EF4-FFF2-40B4-BE49-F238E27FC236}">
                        <a16:creationId xmlns:a16="http://schemas.microsoft.com/office/drawing/2014/main" id="{2B2365CB-AA06-EB4B-9C22-9098F4CAA338}"/>
                      </a:ext>
                    </a:extLst>
                  </p:cNvPr>
                  <p:cNvGrpSpPr/>
                  <p:nvPr/>
                </p:nvGrpSpPr>
                <p:grpSpPr>
                  <a:xfrm>
                    <a:off x="5374699" y="9192092"/>
                    <a:ext cx="1242000" cy="1278000"/>
                    <a:chOff x="4996900" y="9153270"/>
                    <a:chExt cx="1242000" cy="1278000"/>
                  </a:xfrm>
                </p:grpSpPr>
                <p:pic>
                  <p:nvPicPr>
                    <p:cNvPr id="1683" name="Picture 1682" descr="A rocky island in the middle of a body of water&#10;&#10;Description automatically generated">
                      <a:extLst>
                        <a:ext uri="{FF2B5EF4-FFF2-40B4-BE49-F238E27FC236}">
                          <a16:creationId xmlns:a16="http://schemas.microsoft.com/office/drawing/2014/main" id="{F8EBB608-76FD-F949-A4B0-B4CC1147C66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4996900" y="9171270"/>
                      <a:ext cx="1242000" cy="1242000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684" name="Straight Arrow Connector 1683">
                      <a:extLst>
                        <a:ext uri="{FF2B5EF4-FFF2-40B4-BE49-F238E27FC236}">
                          <a16:creationId xmlns:a16="http://schemas.microsoft.com/office/drawing/2014/main" id="{949B5E7E-D2CD-C64C-854B-61BE2592F73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00967" y="9153270"/>
                      <a:ext cx="0" cy="127800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prstDash val="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678" name="Group 1677">
                  <a:extLst>
                    <a:ext uri="{FF2B5EF4-FFF2-40B4-BE49-F238E27FC236}">
                      <a16:creationId xmlns:a16="http://schemas.microsoft.com/office/drawing/2014/main" id="{AA33B0B4-CB61-884C-8A4C-7355FE6CF2F9}"/>
                    </a:ext>
                  </a:extLst>
                </p:cNvPr>
                <p:cNvGrpSpPr/>
                <p:nvPr/>
              </p:nvGrpSpPr>
              <p:grpSpPr>
                <a:xfrm>
                  <a:off x="3266846" y="8934372"/>
                  <a:ext cx="885762" cy="1399474"/>
                  <a:chOff x="1853694" y="7569512"/>
                  <a:chExt cx="885762" cy="1399474"/>
                </a:xfrm>
              </p:grpSpPr>
              <p:sp>
                <p:nvSpPr>
                  <p:cNvPr id="1679" name="Rectangle 1678">
                    <a:extLst>
                      <a:ext uri="{FF2B5EF4-FFF2-40B4-BE49-F238E27FC236}">
                        <a16:creationId xmlns:a16="http://schemas.microsoft.com/office/drawing/2014/main" id="{A5A13B04-5444-5E48-B3E5-DDA0AE28EEE7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1853694" y="7762986"/>
                    <a:ext cx="558000" cy="1206000"/>
                  </a:xfrm>
                  <a:prstGeom prst="rect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  <a:scene3d>
                    <a:camera prst="orthographicFront">
                      <a:rot lat="1200000" lon="1800000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80" name="Rectangle 1679">
                    <a:extLst>
                      <a:ext uri="{FF2B5EF4-FFF2-40B4-BE49-F238E27FC236}">
                        <a16:creationId xmlns:a16="http://schemas.microsoft.com/office/drawing/2014/main" id="{3CBED68E-F461-5A4F-A49C-E730759F8E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7900" y="7569512"/>
                    <a:ext cx="561556" cy="1206000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1">
                        <a:lumMod val="75000"/>
                      </a:schemeClr>
                    </a:solidFill>
                  </a:ln>
                  <a:scene3d>
                    <a:camera prst="orthographicFront">
                      <a:rot lat="1200000" lon="1800000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659" name="Group 1658">
                <a:extLst>
                  <a:ext uri="{FF2B5EF4-FFF2-40B4-BE49-F238E27FC236}">
                    <a16:creationId xmlns:a16="http://schemas.microsoft.com/office/drawing/2014/main" id="{EE2A95A3-5329-044F-BE6C-43A48069892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696998" y="8392294"/>
                <a:ext cx="1080000" cy="1080000"/>
                <a:chOff x="2159943" y="8855793"/>
                <a:chExt cx="1278624" cy="1399474"/>
              </a:xfrm>
            </p:grpSpPr>
            <p:grpSp>
              <p:nvGrpSpPr>
                <p:cNvPr id="1669" name="Group 1668">
                  <a:extLst>
                    <a:ext uri="{FF2B5EF4-FFF2-40B4-BE49-F238E27FC236}">
                      <a16:creationId xmlns:a16="http://schemas.microsoft.com/office/drawing/2014/main" id="{701213CE-FD54-014A-B976-6874CC35732B}"/>
                    </a:ext>
                  </a:extLst>
                </p:cNvPr>
                <p:cNvGrpSpPr/>
                <p:nvPr/>
              </p:nvGrpSpPr>
              <p:grpSpPr>
                <a:xfrm>
                  <a:off x="2159943" y="8916530"/>
                  <a:ext cx="1278624" cy="1278000"/>
                  <a:chOff x="2632130" y="9036679"/>
                  <a:chExt cx="1278624" cy="1278000"/>
                </a:xfrm>
                <a:scene3d>
                  <a:camera prst="orthographicFront">
                    <a:rot lat="1200000" lon="18000000" rev="0"/>
                  </a:camera>
                  <a:lightRig rig="threePt" dir="t"/>
                </a:scene3d>
              </p:grpSpPr>
              <p:sp>
                <p:nvSpPr>
                  <p:cNvPr id="1673" name="Rectangle 1672">
                    <a:extLst>
                      <a:ext uri="{FF2B5EF4-FFF2-40B4-BE49-F238E27FC236}">
                        <a16:creationId xmlns:a16="http://schemas.microsoft.com/office/drawing/2014/main" id="{7B787181-D4C0-3A43-9F60-84C0EC6977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632130" y="9036679"/>
                    <a:ext cx="1278624" cy="127800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dirty="0"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674" name="Group 1673">
                    <a:extLst>
                      <a:ext uri="{FF2B5EF4-FFF2-40B4-BE49-F238E27FC236}">
                        <a16:creationId xmlns:a16="http://schemas.microsoft.com/office/drawing/2014/main" id="{6E1E4213-37FC-F745-91B1-CCDF0D338856}"/>
                      </a:ext>
                    </a:extLst>
                  </p:cNvPr>
                  <p:cNvGrpSpPr/>
                  <p:nvPr/>
                </p:nvGrpSpPr>
                <p:grpSpPr>
                  <a:xfrm>
                    <a:off x="2650442" y="9036679"/>
                    <a:ext cx="1242000" cy="1278000"/>
                    <a:chOff x="3074904" y="9037662"/>
                    <a:chExt cx="1242000" cy="1278000"/>
                  </a:xfrm>
                </p:grpSpPr>
                <p:pic>
                  <p:nvPicPr>
                    <p:cNvPr id="1675" name="Picture 1674" descr="A person riding a wave on top of a body of water&#10;&#10;Description automatically generated">
                      <a:extLst>
                        <a:ext uri="{FF2B5EF4-FFF2-40B4-BE49-F238E27FC236}">
                          <a16:creationId xmlns:a16="http://schemas.microsoft.com/office/drawing/2014/main" id="{A180A5C0-8D69-334F-B2BF-FC88778705C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7"/>
                    <a:stretch>
                      <a:fillRect/>
                    </a:stretch>
                  </p:blipFill>
                  <p:spPr>
                    <a:xfrm>
                      <a:off x="3074904" y="9055662"/>
                      <a:ext cx="1242000" cy="1242000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676" name="Straight Arrow Connector 1675">
                      <a:extLst>
                        <a:ext uri="{FF2B5EF4-FFF2-40B4-BE49-F238E27FC236}">
                          <a16:creationId xmlns:a16="http://schemas.microsoft.com/office/drawing/2014/main" id="{E12E78F2-E38B-EF49-BCA0-7DBACDAC41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95904" y="9037662"/>
                      <a:ext cx="0" cy="127800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prstDash val="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670" name="Group 1669">
                  <a:extLst>
                    <a:ext uri="{FF2B5EF4-FFF2-40B4-BE49-F238E27FC236}">
                      <a16:creationId xmlns:a16="http://schemas.microsoft.com/office/drawing/2014/main" id="{429FD951-36BD-014F-86E7-5A95132CF79D}"/>
                    </a:ext>
                  </a:extLst>
                </p:cNvPr>
                <p:cNvGrpSpPr/>
                <p:nvPr/>
              </p:nvGrpSpPr>
              <p:grpSpPr>
                <a:xfrm>
                  <a:off x="2356374" y="8855793"/>
                  <a:ext cx="885762" cy="1399474"/>
                  <a:chOff x="1853694" y="7569512"/>
                  <a:chExt cx="885762" cy="1399474"/>
                </a:xfrm>
              </p:grpSpPr>
              <p:sp>
                <p:nvSpPr>
                  <p:cNvPr id="1671" name="Rectangle 1670">
                    <a:extLst>
                      <a:ext uri="{FF2B5EF4-FFF2-40B4-BE49-F238E27FC236}">
                        <a16:creationId xmlns:a16="http://schemas.microsoft.com/office/drawing/2014/main" id="{2E3F5AEA-6AB5-6942-962D-C1A32C39F6AC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1853694" y="7762986"/>
                    <a:ext cx="558000" cy="1206000"/>
                  </a:xfrm>
                  <a:prstGeom prst="rect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  <a:scene3d>
                    <a:camera prst="orthographicFront">
                      <a:rot lat="1200000" lon="1800000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72" name="Rectangle 1671">
                    <a:extLst>
                      <a:ext uri="{FF2B5EF4-FFF2-40B4-BE49-F238E27FC236}">
                        <a16:creationId xmlns:a16="http://schemas.microsoft.com/office/drawing/2014/main" id="{E7E236A6-5444-9446-B0FC-A69C167E4B0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7900" y="7569512"/>
                    <a:ext cx="561556" cy="1206000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1">
                        <a:lumMod val="75000"/>
                      </a:schemeClr>
                    </a:solidFill>
                  </a:ln>
                  <a:scene3d>
                    <a:camera prst="orthographicFront">
                      <a:rot lat="1200000" lon="1800000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660" name="Group 1659">
                <a:extLst>
                  <a:ext uri="{FF2B5EF4-FFF2-40B4-BE49-F238E27FC236}">
                    <a16:creationId xmlns:a16="http://schemas.microsoft.com/office/drawing/2014/main" id="{F7DB4B31-9BF8-D84A-AF29-204FEE3974F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319528" y="8392294"/>
                <a:ext cx="1078116" cy="1080000"/>
                <a:chOff x="1538140" y="7985706"/>
                <a:chExt cx="1278624" cy="1406454"/>
              </a:xfrm>
            </p:grpSpPr>
            <p:grpSp>
              <p:nvGrpSpPr>
                <p:cNvPr id="1661" name="Group 1660">
                  <a:extLst>
                    <a:ext uri="{FF2B5EF4-FFF2-40B4-BE49-F238E27FC236}">
                      <a16:creationId xmlns:a16="http://schemas.microsoft.com/office/drawing/2014/main" id="{4E5A46C9-FDA8-4849-929C-2569F0256287}"/>
                    </a:ext>
                  </a:extLst>
                </p:cNvPr>
                <p:cNvGrpSpPr/>
                <p:nvPr/>
              </p:nvGrpSpPr>
              <p:grpSpPr>
                <a:xfrm>
                  <a:off x="1538140" y="8046443"/>
                  <a:ext cx="1278624" cy="1278000"/>
                  <a:chOff x="1656034" y="7627781"/>
                  <a:chExt cx="1278624" cy="1278000"/>
                </a:xfrm>
              </p:grpSpPr>
              <p:sp>
                <p:nvSpPr>
                  <p:cNvPr id="1665" name="Rectangle 1664">
                    <a:extLst>
                      <a:ext uri="{FF2B5EF4-FFF2-40B4-BE49-F238E27FC236}">
                        <a16:creationId xmlns:a16="http://schemas.microsoft.com/office/drawing/2014/main" id="{62676C2D-932B-3149-AAA4-3AB3C010FC3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56034" y="7627781"/>
                    <a:ext cx="1278624" cy="127800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  <a:scene3d>
                    <a:camera prst="orthographicFront">
                      <a:rot lat="1200000" lon="1800000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dirty="0"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666" name="Group 1665">
                    <a:extLst>
                      <a:ext uri="{FF2B5EF4-FFF2-40B4-BE49-F238E27FC236}">
                        <a16:creationId xmlns:a16="http://schemas.microsoft.com/office/drawing/2014/main" id="{BAE99375-5BD1-534C-92B9-A5455A63A078}"/>
                      </a:ext>
                    </a:extLst>
                  </p:cNvPr>
                  <p:cNvGrpSpPr/>
                  <p:nvPr/>
                </p:nvGrpSpPr>
                <p:grpSpPr>
                  <a:xfrm>
                    <a:off x="1674346" y="7627781"/>
                    <a:ext cx="1242000" cy="1278000"/>
                    <a:chOff x="1334388" y="8240024"/>
                    <a:chExt cx="1242000" cy="1278000"/>
                  </a:xfrm>
                  <a:scene3d>
                    <a:camera prst="orthographicFront">
                      <a:rot lat="1200000" lon="18000000" rev="0"/>
                    </a:camera>
                    <a:lightRig rig="threePt" dir="t"/>
                  </a:scene3d>
                </p:grpSpPr>
                <p:pic>
                  <p:nvPicPr>
                    <p:cNvPr id="1667" name="Picture 1666" descr="A close up of a hillside next to a body of water&#10;&#10;Description automatically generated">
                      <a:extLst>
                        <a:ext uri="{FF2B5EF4-FFF2-40B4-BE49-F238E27FC236}">
                          <a16:creationId xmlns:a16="http://schemas.microsoft.com/office/drawing/2014/main" id="{4095599D-F774-4A4C-B41C-C41501D936B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9"/>
                    <a:stretch>
                      <a:fillRect/>
                    </a:stretch>
                  </p:blipFill>
                  <p:spPr>
                    <a:xfrm>
                      <a:off x="1334388" y="8258024"/>
                      <a:ext cx="1242000" cy="1242000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668" name="Straight Arrow Connector 1667">
                      <a:extLst>
                        <a:ext uri="{FF2B5EF4-FFF2-40B4-BE49-F238E27FC236}">
                          <a16:creationId xmlns:a16="http://schemas.microsoft.com/office/drawing/2014/main" id="{D5C0257F-BFDB-AF4F-B83B-F574E6DF2C3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55388" y="8240024"/>
                      <a:ext cx="0" cy="127800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prstDash val="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662" name="Group 1661">
                  <a:extLst>
                    <a:ext uri="{FF2B5EF4-FFF2-40B4-BE49-F238E27FC236}">
                      <a16:creationId xmlns:a16="http://schemas.microsoft.com/office/drawing/2014/main" id="{298F2312-05AE-A14A-BDB0-B864992C8D0A}"/>
                    </a:ext>
                  </a:extLst>
                </p:cNvPr>
                <p:cNvGrpSpPr/>
                <p:nvPr/>
              </p:nvGrpSpPr>
              <p:grpSpPr>
                <a:xfrm>
                  <a:off x="1740928" y="7985706"/>
                  <a:ext cx="879405" cy="1406454"/>
                  <a:chOff x="1860051" y="7569512"/>
                  <a:chExt cx="879405" cy="1406454"/>
                </a:xfrm>
              </p:grpSpPr>
              <p:sp>
                <p:nvSpPr>
                  <p:cNvPr id="1663" name="Rectangle 1662">
                    <a:extLst>
                      <a:ext uri="{FF2B5EF4-FFF2-40B4-BE49-F238E27FC236}">
                        <a16:creationId xmlns:a16="http://schemas.microsoft.com/office/drawing/2014/main" id="{4FF80067-7AEF-7046-8E77-B3BEB21B5634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1860051" y="7769966"/>
                    <a:ext cx="558000" cy="1206000"/>
                  </a:xfrm>
                  <a:prstGeom prst="rect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  <a:scene3d>
                    <a:camera prst="orthographicFront">
                      <a:rot lat="1200000" lon="1800000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64" name="Rectangle 1663">
                    <a:extLst>
                      <a:ext uri="{FF2B5EF4-FFF2-40B4-BE49-F238E27FC236}">
                        <a16:creationId xmlns:a16="http://schemas.microsoft.com/office/drawing/2014/main" id="{B558AFB2-6303-7444-8FFF-ED8F401B647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77900" y="7569512"/>
                    <a:ext cx="561556" cy="1206000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1">
                        <a:lumMod val="75000"/>
                      </a:schemeClr>
                    </a:solidFill>
                  </a:ln>
                  <a:scene3d>
                    <a:camera prst="orthographicFront">
                      <a:rot lat="1200000" lon="1800000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92C8451-982A-9C4F-BCCC-F3F805C6BAC1}"/>
                </a:ext>
              </a:extLst>
            </p:cNvPr>
            <p:cNvGrpSpPr/>
            <p:nvPr/>
          </p:nvGrpSpPr>
          <p:grpSpPr>
            <a:xfrm>
              <a:off x="11798818" y="5244597"/>
              <a:ext cx="665356" cy="551731"/>
              <a:chOff x="11798818" y="5244597"/>
              <a:chExt cx="665356" cy="551731"/>
            </a:xfrm>
          </p:grpSpPr>
          <p:cxnSp>
            <p:nvCxnSpPr>
              <p:cNvPr id="1387" name="Straight Arrow Connector 1386">
                <a:extLst>
                  <a:ext uri="{FF2B5EF4-FFF2-40B4-BE49-F238E27FC236}">
                    <a16:creationId xmlns:a16="http://schemas.microsoft.com/office/drawing/2014/main" id="{8E127B7B-074C-E646-A0E9-016980C36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98818" y="5575847"/>
                <a:ext cx="467199" cy="220481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8" name="Straight Arrow Connector 1387">
                <a:extLst>
                  <a:ext uri="{FF2B5EF4-FFF2-40B4-BE49-F238E27FC236}">
                    <a16:creationId xmlns:a16="http://schemas.microsoft.com/office/drawing/2014/main" id="{BB90C6DD-AF23-E644-80B0-EADFD74A45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802008" y="5302886"/>
                <a:ext cx="360806" cy="18605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7" name="Straight Arrow Connector 1496">
                <a:extLst>
                  <a:ext uri="{FF2B5EF4-FFF2-40B4-BE49-F238E27FC236}">
                    <a16:creationId xmlns:a16="http://schemas.microsoft.com/office/drawing/2014/main" id="{7BABA4CE-35E9-C143-B4B8-F75A556BF7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876510" y="5244597"/>
                <a:ext cx="551299" cy="233325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9" name="Straight Arrow Connector 1498">
                <a:extLst>
                  <a:ext uri="{FF2B5EF4-FFF2-40B4-BE49-F238E27FC236}">
                    <a16:creationId xmlns:a16="http://schemas.microsoft.com/office/drawing/2014/main" id="{6A53C9AD-CA76-F245-B0B4-90E1CF2F7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71415" y="5573641"/>
                <a:ext cx="592759" cy="81911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96" name="Right Brace 895">
              <a:extLst>
                <a:ext uri="{FF2B5EF4-FFF2-40B4-BE49-F238E27FC236}">
                  <a16:creationId xmlns:a16="http://schemas.microsoft.com/office/drawing/2014/main" id="{4FF97055-3927-674C-9C55-255ADC65AA4F}"/>
                </a:ext>
              </a:extLst>
            </p:cNvPr>
            <p:cNvSpPr/>
            <p:nvPr/>
          </p:nvSpPr>
          <p:spPr>
            <a:xfrm rot="5400000">
              <a:off x="6020498" y="5855403"/>
              <a:ext cx="157956" cy="769679"/>
            </a:xfrm>
            <a:prstGeom prst="rightBrace">
              <a:avLst>
                <a:gd name="adj1" fmla="val 50268"/>
                <a:gd name="adj2" fmla="val 50000"/>
              </a:avLst>
            </a:prstGeom>
            <a:ln w="38100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TW">
                <a:cs typeface="Times New Roman" panose="02020603050405020304" pitchFamily="18" charset="0"/>
              </a:endParaRPr>
            </a:p>
          </p:txBody>
        </p:sp>
        <p:grpSp>
          <p:nvGrpSpPr>
            <p:cNvPr id="1685" name="Group 1684">
              <a:extLst>
                <a:ext uri="{FF2B5EF4-FFF2-40B4-BE49-F238E27FC236}">
                  <a16:creationId xmlns:a16="http://schemas.microsoft.com/office/drawing/2014/main" id="{56BCBF38-09F3-FC4A-81FD-2B69506B2B5D}"/>
                </a:ext>
              </a:extLst>
            </p:cNvPr>
            <p:cNvGrpSpPr/>
            <p:nvPr/>
          </p:nvGrpSpPr>
          <p:grpSpPr>
            <a:xfrm>
              <a:off x="337788" y="4834800"/>
              <a:ext cx="1278624" cy="1278000"/>
              <a:chOff x="5249719" y="8127918"/>
              <a:chExt cx="1278624" cy="1278000"/>
            </a:xfrm>
            <a:scene3d>
              <a:camera prst="orthographicFront">
                <a:rot lat="1200000" lon="18000000" rev="0"/>
              </a:camera>
              <a:lightRig rig="threePt" dir="t"/>
            </a:scene3d>
          </p:grpSpPr>
          <p:grpSp>
            <p:nvGrpSpPr>
              <p:cNvPr id="1686" name="Group 1685">
                <a:extLst>
                  <a:ext uri="{FF2B5EF4-FFF2-40B4-BE49-F238E27FC236}">
                    <a16:creationId xmlns:a16="http://schemas.microsoft.com/office/drawing/2014/main" id="{FFDA8E6F-0ED6-834C-B829-5C85ECCEB82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249719" y="8127918"/>
                <a:ext cx="1278624" cy="1278000"/>
                <a:chOff x="4756582" y="7961642"/>
                <a:chExt cx="1260615" cy="1260000"/>
              </a:xfrm>
            </p:grpSpPr>
            <p:sp>
              <p:nvSpPr>
                <p:cNvPr id="1688" name="Rectangle 1687">
                  <a:extLst>
                    <a:ext uri="{FF2B5EF4-FFF2-40B4-BE49-F238E27FC236}">
                      <a16:creationId xmlns:a16="http://schemas.microsoft.com/office/drawing/2014/main" id="{77C43115-9619-694D-8FD2-C2CECACA45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756582" y="7961642"/>
                  <a:ext cx="1260615" cy="12600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dirty="0"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689" name="Straight Arrow Connector 1688">
                  <a:extLst>
                    <a:ext uri="{FF2B5EF4-FFF2-40B4-BE49-F238E27FC236}">
                      <a16:creationId xmlns:a16="http://schemas.microsoft.com/office/drawing/2014/main" id="{AE6047B5-6F0B-1243-8E89-C1BC931BD106}"/>
                    </a:ext>
                  </a:extLst>
                </p:cNvPr>
                <p:cNvCxnSpPr>
                  <a:cxnSpLocks/>
                  <a:stCxn id="1688" idx="0"/>
                  <a:endCxn id="1688" idx="2"/>
                </p:cNvCxnSpPr>
                <p:nvPr/>
              </p:nvCxnSpPr>
              <p:spPr>
                <a:xfrm>
                  <a:off x="5386890" y="7961642"/>
                  <a:ext cx="0" cy="126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687" name="Picture 1686" descr="A close up of a hillside next to a body of water&#10;&#10;Description automatically generated">
                <a:extLst>
                  <a:ext uri="{FF2B5EF4-FFF2-40B4-BE49-F238E27FC236}">
                    <a16:creationId xmlns:a16="http://schemas.microsoft.com/office/drawing/2014/main" id="{D9B5B1FA-AE73-4B45-9955-7712E3191D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9"/>
              <a:srcRect r="50000"/>
              <a:stretch/>
            </p:blipFill>
            <p:spPr>
              <a:xfrm>
                <a:off x="5263531" y="8148090"/>
                <a:ext cx="621000" cy="1242000"/>
              </a:xfrm>
              <a:prstGeom prst="rect">
                <a:avLst/>
              </a:prstGeom>
            </p:spPr>
          </p:pic>
        </p:grpSp>
        <p:grpSp>
          <p:nvGrpSpPr>
            <p:cNvPr id="1825" name="Group 1824">
              <a:extLst>
                <a:ext uri="{FF2B5EF4-FFF2-40B4-BE49-F238E27FC236}">
                  <a16:creationId xmlns:a16="http://schemas.microsoft.com/office/drawing/2014/main" id="{CA85A325-83CB-EB41-8E89-C194B6303663}"/>
                </a:ext>
              </a:extLst>
            </p:cNvPr>
            <p:cNvGrpSpPr/>
            <p:nvPr/>
          </p:nvGrpSpPr>
          <p:grpSpPr>
            <a:xfrm>
              <a:off x="6493788" y="4808452"/>
              <a:ext cx="1278624" cy="1285966"/>
              <a:chOff x="6614178" y="7446595"/>
              <a:chExt cx="1278624" cy="1285966"/>
            </a:xfrm>
            <a:scene3d>
              <a:camera prst="orthographicFront">
                <a:rot lat="1200000" lon="18000000" rev="0"/>
              </a:camera>
              <a:lightRig rig="threePt" dir="t"/>
            </a:scene3d>
          </p:grpSpPr>
          <p:grpSp>
            <p:nvGrpSpPr>
              <p:cNvPr id="1826" name="Group 1825">
                <a:extLst>
                  <a:ext uri="{FF2B5EF4-FFF2-40B4-BE49-F238E27FC236}">
                    <a16:creationId xmlns:a16="http://schemas.microsoft.com/office/drawing/2014/main" id="{09AABFBF-803D-B443-94E2-387FF692A666}"/>
                  </a:ext>
                </a:extLst>
              </p:cNvPr>
              <p:cNvGrpSpPr/>
              <p:nvPr/>
            </p:nvGrpSpPr>
            <p:grpSpPr>
              <a:xfrm>
                <a:off x="6614178" y="7446595"/>
                <a:ext cx="1278624" cy="1285966"/>
                <a:chOff x="7196494" y="8130317"/>
                <a:chExt cx="1278624" cy="1285966"/>
              </a:xfrm>
            </p:grpSpPr>
            <p:sp>
              <p:nvSpPr>
                <p:cNvPr id="1828" name="Rectangle 1827">
                  <a:extLst>
                    <a:ext uri="{FF2B5EF4-FFF2-40B4-BE49-F238E27FC236}">
                      <a16:creationId xmlns:a16="http://schemas.microsoft.com/office/drawing/2014/main" id="{8A70BB4D-E4C0-BA4E-AEE1-D0F0CD8F09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196494" y="8130317"/>
                  <a:ext cx="1278624" cy="12780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dirty="0"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829" name="Straight Arrow Connector 1828">
                  <a:extLst>
                    <a:ext uri="{FF2B5EF4-FFF2-40B4-BE49-F238E27FC236}">
                      <a16:creationId xmlns:a16="http://schemas.microsoft.com/office/drawing/2014/main" id="{20FA1C09-5365-5C43-A036-112C4DC460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35806" y="8138283"/>
                  <a:ext cx="0" cy="1278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827" name="Picture 1826" descr="A person standing on a rocky beach&#10;&#10;Description automatically generated">
                <a:extLst>
                  <a:ext uri="{FF2B5EF4-FFF2-40B4-BE49-F238E27FC236}">
                    <a16:creationId xmlns:a16="http://schemas.microsoft.com/office/drawing/2014/main" id="{AD3653F1-30FB-B84D-A816-2EE5AFEF0A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0"/>
              <a:srcRect r="50000"/>
              <a:stretch/>
            </p:blipFill>
            <p:spPr>
              <a:xfrm>
                <a:off x="6618826" y="7459578"/>
                <a:ext cx="630000" cy="1260000"/>
              </a:xfrm>
              <a:prstGeom prst="rect">
                <a:avLst/>
              </a:prstGeom>
            </p:spPr>
          </p:pic>
        </p:grpSp>
        <p:grpSp>
          <p:nvGrpSpPr>
            <p:cNvPr id="1830" name="Group 1829">
              <a:extLst>
                <a:ext uri="{FF2B5EF4-FFF2-40B4-BE49-F238E27FC236}">
                  <a16:creationId xmlns:a16="http://schemas.microsoft.com/office/drawing/2014/main" id="{5DE93390-A834-394E-A5D6-B66417CDEBDA}"/>
                </a:ext>
              </a:extLst>
            </p:cNvPr>
            <p:cNvGrpSpPr/>
            <p:nvPr/>
          </p:nvGrpSpPr>
          <p:grpSpPr>
            <a:xfrm>
              <a:off x="10010989" y="2156400"/>
              <a:ext cx="1158305" cy="1750844"/>
              <a:chOff x="7606576" y="7523820"/>
              <a:chExt cx="1158305" cy="1750844"/>
            </a:xfrm>
          </p:grpSpPr>
          <p:pic>
            <p:nvPicPr>
              <p:cNvPr id="1831" name="Picture 1830" descr="A person standing on a rocky beach&#10;&#10;Description automatically generated">
                <a:extLst>
                  <a:ext uri="{FF2B5EF4-FFF2-40B4-BE49-F238E27FC236}">
                    <a16:creationId xmlns:a16="http://schemas.microsoft.com/office/drawing/2014/main" id="{DD44BC9D-ED76-8F44-8CAF-729F6E921B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0"/>
              <a:srcRect r="49729" b="49831"/>
              <a:stretch/>
            </p:blipFill>
            <p:spPr>
              <a:xfrm>
                <a:off x="7606576" y="7780189"/>
                <a:ext cx="720001" cy="7185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  <a:scene3d>
                <a:camera prst="orthographicFront">
                  <a:rot lat="1200000" lon="18000000" rev="0"/>
                </a:camera>
                <a:lightRig rig="threePt" dir="t"/>
              </a:scene3d>
            </p:spPr>
          </p:pic>
          <p:pic>
            <p:nvPicPr>
              <p:cNvPr id="1832" name="Picture 1831" descr="A person standing on a rocky beach&#10;&#10;Description automatically generated">
                <a:extLst>
                  <a:ext uri="{FF2B5EF4-FFF2-40B4-BE49-F238E27FC236}">
                    <a16:creationId xmlns:a16="http://schemas.microsoft.com/office/drawing/2014/main" id="{927EA8A9-DD81-2843-AED5-6BE83FD9E1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0"/>
              <a:srcRect l="49728" b="49832"/>
              <a:stretch/>
            </p:blipFill>
            <p:spPr>
              <a:xfrm>
                <a:off x="8044880" y="7523820"/>
                <a:ext cx="720001" cy="71851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  <a:scene3d>
                <a:camera prst="orthographicFront">
                  <a:rot lat="1200000" lon="18000000" rev="0"/>
                </a:camera>
                <a:lightRig rig="threePt" dir="t"/>
              </a:scene3d>
            </p:spPr>
          </p:pic>
          <p:pic>
            <p:nvPicPr>
              <p:cNvPr id="1833" name="Picture 1832" descr="A person standing on a rocky beach&#10;&#10;Description automatically generated">
                <a:extLst>
                  <a:ext uri="{FF2B5EF4-FFF2-40B4-BE49-F238E27FC236}">
                    <a16:creationId xmlns:a16="http://schemas.microsoft.com/office/drawing/2014/main" id="{CC7013DD-FCE9-FA49-BFB8-86A26708B5D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0"/>
              <a:srcRect t="49806" r="49729" b="25"/>
              <a:stretch/>
            </p:blipFill>
            <p:spPr>
              <a:xfrm>
                <a:off x="7606576" y="8556151"/>
                <a:ext cx="720000" cy="7185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  <a:scene3d>
                <a:camera prst="orthographicFront">
                  <a:rot lat="1200000" lon="18000000" rev="0"/>
                </a:camera>
                <a:lightRig rig="threePt" dir="t"/>
              </a:scene3d>
            </p:spPr>
          </p:pic>
          <p:pic>
            <p:nvPicPr>
              <p:cNvPr id="1834" name="Picture 1833" descr="A person standing on a rocky beach&#10;&#10;Description automatically generated">
                <a:extLst>
                  <a:ext uri="{FF2B5EF4-FFF2-40B4-BE49-F238E27FC236}">
                    <a16:creationId xmlns:a16="http://schemas.microsoft.com/office/drawing/2014/main" id="{8EB60169-1F30-3749-9BD5-EB6CA0363A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0"/>
              <a:srcRect l="49728" t="49832"/>
              <a:stretch/>
            </p:blipFill>
            <p:spPr>
              <a:xfrm>
                <a:off x="8044880" y="8311699"/>
                <a:ext cx="720000" cy="71851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  <a:scene3d>
                <a:camera prst="orthographicFront">
                  <a:rot lat="1200000" lon="18000000" rev="0"/>
                </a:camera>
                <a:lightRig rig="threePt" dir="t"/>
              </a:scene3d>
            </p:spPr>
          </p:pic>
        </p:grpSp>
        <p:pic>
          <p:nvPicPr>
            <p:cNvPr id="1835" name="Picture 1834" descr="A person standing on a rocky beach&#10;&#10;Description automatically generated">
              <a:extLst>
                <a:ext uri="{FF2B5EF4-FFF2-40B4-BE49-F238E27FC236}">
                  <a16:creationId xmlns:a16="http://schemas.microsoft.com/office/drawing/2014/main" id="{C220D8CC-7608-1943-81DA-4F5CCCEC1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10943388" y="2336400"/>
              <a:ext cx="1432214" cy="14322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scene3d>
              <a:camera prst="orthographicFront">
                <a:rot lat="1200000" lon="18000000" rev="0"/>
              </a:camera>
              <a:lightRig rig="threePt" dir="t"/>
            </a:scene3d>
          </p:spPr>
        </p:pic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F3EB8AB-F2DA-0641-A296-172FF02067B9}"/>
                </a:ext>
              </a:extLst>
            </p:cNvPr>
            <p:cNvGrpSpPr/>
            <p:nvPr/>
          </p:nvGrpSpPr>
          <p:grpSpPr>
            <a:xfrm>
              <a:off x="11759346" y="4759789"/>
              <a:ext cx="2050102" cy="1277598"/>
              <a:chOff x="10105583" y="8033982"/>
              <a:chExt cx="2050102" cy="1277598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8744CA14-4ADC-2C40-8B02-F2213AFEE6D3}"/>
                  </a:ext>
                </a:extLst>
              </p:cNvPr>
              <p:cNvGrpSpPr/>
              <p:nvPr/>
            </p:nvGrpSpPr>
            <p:grpSpPr>
              <a:xfrm>
                <a:off x="10895685" y="8033982"/>
                <a:ext cx="1260000" cy="1277598"/>
                <a:chOff x="9231701" y="7645751"/>
                <a:chExt cx="1260000" cy="1277598"/>
              </a:xfrm>
            </p:grpSpPr>
            <p:grpSp>
              <p:nvGrpSpPr>
                <p:cNvPr id="1816" name="Group 1815">
                  <a:extLst>
                    <a:ext uri="{FF2B5EF4-FFF2-40B4-BE49-F238E27FC236}">
                      <a16:creationId xmlns:a16="http://schemas.microsoft.com/office/drawing/2014/main" id="{6D4916E2-76F6-E748-B821-672FC7084F05}"/>
                    </a:ext>
                  </a:extLst>
                </p:cNvPr>
                <p:cNvGrpSpPr/>
                <p:nvPr/>
              </p:nvGrpSpPr>
              <p:grpSpPr>
                <a:xfrm>
                  <a:off x="9231701" y="7645751"/>
                  <a:ext cx="1260000" cy="1277598"/>
                  <a:chOff x="11369633" y="7628107"/>
                  <a:chExt cx="1278624" cy="1296482"/>
                </a:xfrm>
                <a:scene3d>
                  <a:camera prst="orthographicFront">
                    <a:rot lat="1200000" lon="18000000" rev="0"/>
                  </a:camera>
                  <a:lightRig rig="threePt" dir="t"/>
                </a:scene3d>
              </p:grpSpPr>
              <p:sp>
                <p:nvSpPr>
                  <p:cNvPr id="1821" name="Rectangle 1820">
                    <a:extLst>
                      <a:ext uri="{FF2B5EF4-FFF2-40B4-BE49-F238E27FC236}">
                        <a16:creationId xmlns:a16="http://schemas.microsoft.com/office/drawing/2014/main" id="{F6FCAB21-1375-8E42-A159-A46D7DCDF7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369633" y="7646589"/>
                    <a:ext cx="1278624" cy="127800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dirty="0"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822" name="Group 1821">
                    <a:extLst>
                      <a:ext uri="{FF2B5EF4-FFF2-40B4-BE49-F238E27FC236}">
                        <a16:creationId xmlns:a16="http://schemas.microsoft.com/office/drawing/2014/main" id="{03642C68-6A04-934E-9715-505CA8ED0EEB}"/>
                      </a:ext>
                    </a:extLst>
                  </p:cNvPr>
                  <p:cNvGrpSpPr/>
                  <p:nvPr/>
                </p:nvGrpSpPr>
                <p:grpSpPr>
                  <a:xfrm>
                    <a:off x="11378945" y="7628107"/>
                    <a:ext cx="1260000" cy="1287255"/>
                    <a:chOff x="11887816" y="7641962"/>
                    <a:chExt cx="1260000" cy="1287255"/>
                  </a:xfrm>
                </p:grpSpPr>
                <p:pic>
                  <p:nvPicPr>
                    <p:cNvPr id="1823" name="Picture 1822" descr="Water next to the ocean&#10;&#10;Description automatically generated">
                      <a:extLst>
                        <a:ext uri="{FF2B5EF4-FFF2-40B4-BE49-F238E27FC236}">
                          <a16:creationId xmlns:a16="http://schemas.microsoft.com/office/drawing/2014/main" id="{76365073-91D9-084B-9FF3-A0730A86456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1"/>
                    <a:stretch>
                      <a:fillRect/>
                    </a:stretch>
                  </p:blipFill>
                  <p:spPr>
                    <a:xfrm>
                      <a:off x="11887816" y="7669217"/>
                      <a:ext cx="1260000" cy="1260000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824" name="Straight Arrow Connector 1823">
                      <a:extLst>
                        <a:ext uri="{FF2B5EF4-FFF2-40B4-BE49-F238E27FC236}">
                          <a16:creationId xmlns:a16="http://schemas.microsoft.com/office/drawing/2014/main" id="{961D44C9-B083-B14A-AA06-0F3BD30EED3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2507045" y="7641962"/>
                      <a:ext cx="0" cy="127800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prstDash val="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159" name="Group 1158">
                  <a:extLst>
                    <a:ext uri="{FF2B5EF4-FFF2-40B4-BE49-F238E27FC236}">
                      <a16:creationId xmlns:a16="http://schemas.microsoft.com/office/drawing/2014/main" id="{22760935-9761-5742-82F8-2CFFD105538A}"/>
                    </a:ext>
                  </a:extLst>
                </p:cNvPr>
                <p:cNvGrpSpPr/>
                <p:nvPr/>
              </p:nvGrpSpPr>
              <p:grpSpPr>
                <a:xfrm>
                  <a:off x="9259767" y="7681462"/>
                  <a:ext cx="1203869" cy="1206176"/>
                  <a:chOff x="8099743" y="7866809"/>
                  <a:chExt cx="1221663" cy="1224000"/>
                </a:xfrm>
                <a:scene3d>
                  <a:camera prst="orthographicFront">
                    <a:rot lat="1200000" lon="18000000" rev="0"/>
                  </a:camera>
                  <a:lightRig rig="threePt" dir="t"/>
                </a:scene3d>
              </p:grpSpPr>
              <p:sp>
                <p:nvSpPr>
                  <p:cNvPr id="1173" name="Rectangle 1172">
                    <a:extLst>
                      <a:ext uri="{FF2B5EF4-FFF2-40B4-BE49-F238E27FC236}">
                        <a16:creationId xmlns:a16="http://schemas.microsoft.com/office/drawing/2014/main" id="{F899B613-153B-5849-8667-CE058C32E34D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8099743" y="7866809"/>
                    <a:ext cx="576000" cy="1224000"/>
                  </a:xfrm>
                  <a:prstGeom prst="rect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74" name="Rectangle 1173">
                    <a:extLst>
                      <a:ext uri="{FF2B5EF4-FFF2-40B4-BE49-F238E27FC236}">
                        <a16:creationId xmlns:a16="http://schemas.microsoft.com/office/drawing/2014/main" id="{8DF7B739-D3BB-9743-8FA9-849426ED0853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8745406" y="7866809"/>
                    <a:ext cx="576000" cy="1224000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F28CEFC-EF28-3A44-8914-9F60E9AE5218}"/>
                  </a:ext>
                </a:extLst>
              </p:cNvPr>
              <p:cNvGrpSpPr/>
              <p:nvPr/>
            </p:nvGrpSpPr>
            <p:grpSpPr>
              <a:xfrm>
                <a:off x="10500634" y="8043086"/>
                <a:ext cx="1260000" cy="1259390"/>
                <a:chOff x="10810147" y="7736648"/>
                <a:chExt cx="1260000" cy="1259390"/>
              </a:xfrm>
            </p:grpSpPr>
            <p:grpSp>
              <p:nvGrpSpPr>
                <p:cNvPr id="1798" name="Group 1797">
                  <a:extLst>
                    <a:ext uri="{FF2B5EF4-FFF2-40B4-BE49-F238E27FC236}">
                      <a16:creationId xmlns:a16="http://schemas.microsoft.com/office/drawing/2014/main" id="{1204BCC9-3970-4642-B854-ECF1B7E737ED}"/>
                    </a:ext>
                  </a:extLst>
                </p:cNvPr>
                <p:cNvGrpSpPr/>
                <p:nvPr/>
              </p:nvGrpSpPr>
              <p:grpSpPr>
                <a:xfrm>
                  <a:off x="10810147" y="7736648"/>
                  <a:ext cx="1260000" cy="1259390"/>
                  <a:chOff x="9815693" y="7681354"/>
                  <a:chExt cx="1278624" cy="1278000"/>
                </a:xfrm>
                <a:scene3d>
                  <a:camera prst="orthographicFront">
                    <a:rot lat="1200000" lon="18000000" rev="0"/>
                  </a:camera>
                  <a:lightRig rig="threePt" dir="t"/>
                </a:scene3d>
              </p:grpSpPr>
              <p:sp>
                <p:nvSpPr>
                  <p:cNvPr id="1808" name="Rectangle 1807">
                    <a:extLst>
                      <a:ext uri="{FF2B5EF4-FFF2-40B4-BE49-F238E27FC236}">
                        <a16:creationId xmlns:a16="http://schemas.microsoft.com/office/drawing/2014/main" id="{3EB5726C-FDF7-BC4A-87B0-75FC8417C91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815693" y="7681354"/>
                    <a:ext cx="1278624" cy="127800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dirty="0"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809" name="Group 1808">
                    <a:extLst>
                      <a:ext uri="{FF2B5EF4-FFF2-40B4-BE49-F238E27FC236}">
                        <a16:creationId xmlns:a16="http://schemas.microsoft.com/office/drawing/2014/main" id="{79C2E0E8-B817-C94D-94A6-9EAFED2E57F6}"/>
                      </a:ext>
                    </a:extLst>
                  </p:cNvPr>
                  <p:cNvGrpSpPr/>
                  <p:nvPr/>
                </p:nvGrpSpPr>
                <p:grpSpPr>
                  <a:xfrm>
                    <a:off x="9825005" y="7681354"/>
                    <a:ext cx="1260000" cy="1278000"/>
                    <a:chOff x="10201574" y="7687010"/>
                    <a:chExt cx="1260000" cy="1278000"/>
                  </a:xfrm>
                </p:grpSpPr>
                <p:pic>
                  <p:nvPicPr>
                    <p:cNvPr id="1810" name="Picture 1809" descr="A person riding a wave on top of a beach&#10;&#10;Description automatically generated">
                      <a:extLst>
                        <a:ext uri="{FF2B5EF4-FFF2-40B4-BE49-F238E27FC236}">
                          <a16:creationId xmlns:a16="http://schemas.microsoft.com/office/drawing/2014/main" id="{EF1E6043-05B0-D545-947A-D2807A6D3B4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2"/>
                    <a:stretch>
                      <a:fillRect/>
                    </a:stretch>
                  </p:blipFill>
                  <p:spPr>
                    <a:xfrm>
                      <a:off x="10201574" y="7696010"/>
                      <a:ext cx="1260000" cy="1260000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815" name="Straight Arrow Connector 1814">
                      <a:extLst>
                        <a:ext uri="{FF2B5EF4-FFF2-40B4-BE49-F238E27FC236}">
                          <a16:creationId xmlns:a16="http://schemas.microsoft.com/office/drawing/2014/main" id="{E6BBA10C-BFF7-224F-9FA9-D482DA2CB2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831574" y="7687010"/>
                      <a:ext cx="0" cy="127800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prstDash val="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156" name="Group 1155">
                  <a:extLst>
                    <a:ext uri="{FF2B5EF4-FFF2-40B4-BE49-F238E27FC236}">
                      <a16:creationId xmlns:a16="http://schemas.microsoft.com/office/drawing/2014/main" id="{FF6ABB45-1196-D34A-A175-37EB4AC2BA92}"/>
                    </a:ext>
                  </a:extLst>
                </p:cNvPr>
                <p:cNvGrpSpPr/>
                <p:nvPr/>
              </p:nvGrpSpPr>
              <p:grpSpPr>
                <a:xfrm>
                  <a:off x="10838213" y="7763255"/>
                  <a:ext cx="1203869" cy="1206176"/>
                  <a:chOff x="8099743" y="7866809"/>
                  <a:chExt cx="1221663" cy="1224000"/>
                </a:xfrm>
                <a:scene3d>
                  <a:camera prst="orthographicFront">
                    <a:rot lat="1200000" lon="18000000" rev="0"/>
                  </a:camera>
                  <a:lightRig rig="threePt" dir="t"/>
                </a:scene3d>
              </p:grpSpPr>
              <p:sp>
                <p:nvSpPr>
                  <p:cNvPr id="1157" name="Rectangle 1156">
                    <a:extLst>
                      <a:ext uri="{FF2B5EF4-FFF2-40B4-BE49-F238E27FC236}">
                        <a16:creationId xmlns:a16="http://schemas.microsoft.com/office/drawing/2014/main" id="{EF594AE8-2EFA-2242-B7CF-7F8EBE9B2AAC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8099743" y="7866809"/>
                    <a:ext cx="576000" cy="1224000"/>
                  </a:xfrm>
                  <a:prstGeom prst="rect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58" name="Rectangle 1157">
                    <a:extLst>
                      <a:ext uri="{FF2B5EF4-FFF2-40B4-BE49-F238E27FC236}">
                        <a16:creationId xmlns:a16="http://schemas.microsoft.com/office/drawing/2014/main" id="{84340611-43CD-6D41-BBB4-73EFEE0E137E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8745406" y="7866809"/>
                    <a:ext cx="576000" cy="1224000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51C4F13-FDB5-3D4E-9A3A-187EA1AF7F1A}"/>
                  </a:ext>
                </a:extLst>
              </p:cNvPr>
              <p:cNvGrpSpPr/>
              <p:nvPr/>
            </p:nvGrpSpPr>
            <p:grpSpPr>
              <a:xfrm>
                <a:off x="10105583" y="8043086"/>
                <a:ext cx="1260000" cy="1259390"/>
                <a:chOff x="7374880" y="8072907"/>
                <a:chExt cx="1260000" cy="1259390"/>
              </a:xfrm>
            </p:grpSpPr>
            <p:grpSp>
              <p:nvGrpSpPr>
                <p:cNvPr id="1775" name="Group 1774">
                  <a:extLst>
                    <a:ext uri="{FF2B5EF4-FFF2-40B4-BE49-F238E27FC236}">
                      <a16:creationId xmlns:a16="http://schemas.microsoft.com/office/drawing/2014/main" id="{9FBCF0FF-404F-0044-8319-ADBBFC31D619}"/>
                    </a:ext>
                  </a:extLst>
                </p:cNvPr>
                <p:cNvGrpSpPr/>
                <p:nvPr/>
              </p:nvGrpSpPr>
              <p:grpSpPr>
                <a:xfrm>
                  <a:off x="7374880" y="8072907"/>
                  <a:ext cx="1260000" cy="1259390"/>
                  <a:chOff x="8360647" y="7901846"/>
                  <a:chExt cx="1278624" cy="1278000"/>
                </a:xfrm>
                <a:scene3d>
                  <a:camera prst="orthographicFront">
                    <a:rot lat="1200000" lon="18000000" rev="0"/>
                  </a:camera>
                  <a:lightRig rig="threePt" dir="t"/>
                </a:scene3d>
              </p:grpSpPr>
              <p:sp>
                <p:nvSpPr>
                  <p:cNvPr id="1791" name="Rectangle 1790">
                    <a:extLst>
                      <a:ext uri="{FF2B5EF4-FFF2-40B4-BE49-F238E27FC236}">
                        <a16:creationId xmlns:a16="http://schemas.microsoft.com/office/drawing/2014/main" id="{F97F8FF9-F14B-4F46-9C8C-8CF5715DEB8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360647" y="7901846"/>
                    <a:ext cx="1278624" cy="127800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dirty="0"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792" name="Group 1791">
                    <a:extLst>
                      <a:ext uri="{FF2B5EF4-FFF2-40B4-BE49-F238E27FC236}">
                        <a16:creationId xmlns:a16="http://schemas.microsoft.com/office/drawing/2014/main" id="{33E63B15-CA5A-5D4F-8021-BA872320CD5A}"/>
                      </a:ext>
                    </a:extLst>
                  </p:cNvPr>
                  <p:cNvGrpSpPr/>
                  <p:nvPr/>
                </p:nvGrpSpPr>
                <p:grpSpPr>
                  <a:xfrm>
                    <a:off x="8369959" y="7901846"/>
                    <a:ext cx="1260000" cy="1278000"/>
                    <a:chOff x="7743030" y="7941244"/>
                    <a:chExt cx="1260000" cy="1278000"/>
                  </a:xfrm>
                </p:grpSpPr>
                <p:pic>
                  <p:nvPicPr>
                    <p:cNvPr id="1793" name="Picture 1792" descr="A person standing on a rocky beach&#10;&#10;Description automatically generated">
                      <a:extLst>
                        <a:ext uri="{FF2B5EF4-FFF2-40B4-BE49-F238E27FC236}">
                          <a16:creationId xmlns:a16="http://schemas.microsoft.com/office/drawing/2014/main" id="{11BC1A0B-0D3D-114B-AD6B-0507C97EC5E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7743030" y="7950244"/>
                      <a:ext cx="1260000" cy="1260000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794" name="Straight Arrow Connector 1793">
                      <a:extLst>
                        <a:ext uri="{FF2B5EF4-FFF2-40B4-BE49-F238E27FC236}">
                          <a16:creationId xmlns:a16="http://schemas.microsoft.com/office/drawing/2014/main" id="{692DAB7E-A276-C647-913D-6A74BFB60F0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373030" y="7941244"/>
                      <a:ext cx="0" cy="127800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prstDash val="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776" name="Group 1775">
                  <a:extLst>
                    <a:ext uri="{FF2B5EF4-FFF2-40B4-BE49-F238E27FC236}">
                      <a16:creationId xmlns:a16="http://schemas.microsoft.com/office/drawing/2014/main" id="{93632D83-CC10-6B4D-9366-32ADDFF5FB24}"/>
                    </a:ext>
                  </a:extLst>
                </p:cNvPr>
                <p:cNvGrpSpPr/>
                <p:nvPr/>
              </p:nvGrpSpPr>
              <p:grpSpPr>
                <a:xfrm>
                  <a:off x="7409516" y="8096474"/>
                  <a:ext cx="1203869" cy="1206176"/>
                  <a:chOff x="8099743" y="7866809"/>
                  <a:chExt cx="1221663" cy="1224000"/>
                </a:xfrm>
                <a:scene3d>
                  <a:camera prst="orthographicFront">
                    <a:rot lat="1200000" lon="18000000" rev="0"/>
                  </a:camera>
                  <a:lightRig rig="threePt" dir="t"/>
                </a:scene3d>
              </p:grpSpPr>
              <p:sp>
                <p:nvSpPr>
                  <p:cNvPr id="1777" name="Rectangle 1776">
                    <a:extLst>
                      <a:ext uri="{FF2B5EF4-FFF2-40B4-BE49-F238E27FC236}">
                        <a16:creationId xmlns:a16="http://schemas.microsoft.com/office/drawing/2014/main" id="{2D421CCF-F4B1-844D-9207-EF08D5B20C46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8099743" y="7866809"/>
                    <a:ext cx="576000" cy="1224000"/>
                  </a:xfrm>
                  <a:prstGeom prst="rect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85" name="Rectangle 1784">
                    <a:extLst>
                      <a:ext uri="{FF2B5EF4-FFF2-40B4-BE49-F238E27FC236}">
                        <a16:creationId xmlns:a16="http://schemas.microsoft.com/office/drawing/2014/main" id="{73F092FC-9A5F-2240-9D60-4A8A845918EE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8745406" y="7866809"/>
                    <a:ext cx="576000" cy="1224000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8361A6E-11EA-E445-934C-AEE976705FDE}"/>
                </a:ext>
              </a:extLst>
            </p:cNvPr>
            <p:cNvGrpSpPr/>
            <p:nvPr/>
          </p:nvGrpSpPr>
          <p:grpSpPr>
            <a:xfrm>
              <a:off x="9531619" y="4868057"/>
              <a:ext cx="320922" cy="1274969"/>
              <a:chOff x="8288812" y="7443113"/>
              <a:chExt cx="320922" cy="1274969"/>
            </a:xfrm>
          </p:grpSpPr>
          <p:grpSp>
            <p:nvGrpSpPr>
              <p:cNvPr id="1175" name="Group 1174">
                <a:extLst>
                  <a:ext uri="{FF2B5EF4-FFF2-40B4-BE49-F238E27FC236}">
                    <a16:creationId xmlns:a16="http://schemas.microsoft.com/office/drawing/2014/main" id="{ACE53956-0113-AB49-99AA-93089219F10A}"/>
                  </a:ext>
                </a:extLst>
              </p:cNvPr>
              <p:cNvGrpSpPr/>
              <p:nvPr/>
            </p:nvGrpSpPr>
            <p:grpSpPr>
              <a:xfrm>
                <a:off x="8288812" y="7922188"/>
                <a:ext cx="320922" cy="307777"/>
                <a:chOff x="11215310" y="2517837"/>
                <a:chExt cx="357607" cy="328912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1176" name="Rectangle 1175">
                  <a:extLst>
                    <a:ext uri="{FF2B5EF4-FFF2-40B4-BE49-F238E27FC236}">
                      <a16:creationId xmlns:a16="http://schemas.microsoft.com/office/drawing/2014/main" id="{9E6B036C-2B4F-3C46-9EBB-B7FC10CF8D82}"/>
                    </a:ext>
                  </a:extLst>
                </p:cNvPr>
                <p:cNvSpPr/>
                <p:nvPr/>
              </p:nvSpPr>
              <p:spPr>
                <a:xfrm rot="5400000">
                  <a:off x="11247155" y="2528829"/>
                  <a:ext cx="293914" cy="306927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dirty="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" name="TextBox 1176">
                  <a:extLst>
                    <a:ext uri="{FF2B5EF4-FFF2-40B4-BE49-F238E27FC236}">
                      <a16:creationId xmlns:a16="http://schemas.microsoft.com/office/drawing/2014/main" id="{EEF9689E-676D-F140-830E-2A432749DD05}"/>
                    </a:ext>
                  </a:extLst>
                </p:cNvPr>
                <p:cNvSpPr txBox="1"/>
                <p:nvPr/>
              </p:nvSpPr>
              <p:spPr>
                <a:xfrm>
                  <a:off x="11215310" y="2517837"/>
                  <a:ext cx="357607" cy="32891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TW" sz="1400" dirty="0">
                      <a:cs typeface="Times New Roman" panose="02020603050405020304" pitchFamily="18" charset="0"/>
                    </a:rPr>
                    <a:t>F</a:t>
                  </a:r>
                  <a:r>
                    <a:rPr lang="en-TW" sz="1400" baseline="-25000" dirty="0">
                      <a:cs typeface="Times New Roman" panose="02020603050405020304" pitchFamily="18" charset="0"/>
                    </a:rPr>
                    <a:t>y</a:t>
                  </a:r>
                  <a:endParaRPr lang="en-TW" sz="1400" dirty="0"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8" name="Group 1177">
                <a:extLst>
                  <a:ext uri="{FF2B5EF4-FFF2-40B4-BE49-F238E27FC236}">
                    <a16:creationId xmlns:a16="http://schemas.microsoft.com/office/drawing/2014/main" id="{C30DB225-DBD8-304B-9447-ACFE0F503832}"/>
                  </a:ext>
                </a:extLst>
              </p:cNvPr>
              <p:cNvGrpSpPr/>
              <p:nvPr/>
            </p:nvGrpSpPr>
            <p:grpSpPr>
              <a:xfrm>
                <a:off x="8288812" y="8410305"/>
                <a:ext cx="320922" cy="307777"/>
                <a:chOff x="11215310" y="2517837"/>
                <a:chExt cx="357607" cy="328912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1179" name="Rectangle 1178">
                  <a:extLst>
                    <a:ext uri="{FF2B5EF4-FFF2-40B4-BE49-F238E27FC236}">
                      <a16:creationId xmlns:a16="http://schemas.microsoft.com/office/drawing/2014/main" id="{E54D8828-3EEF-5343-8295-CDB9830EDB95}"/>
                    </a:ext>
                  </a:extLst>
                </p:cNvPr>
                <p:cNvSpPr/>
                <p:nvPr/>
              </p:nvSpPr>
              <p:spPr>
                <a:xfrm rot="5400000">
                  <a:off x="11247155" y="2528829"/>
                  <a:ext cx="293914" cy="306927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dirty="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0" name="TextBox 1179">
                  <a:extLst>
                    <a:ext uri="{FF2B5EF4-FFF2-40B4-BE49-F238E27FC236}">
                      <a16:creationId xmlns:a16="http://schemas.microsoft.com/office/drawing/2014/main" id="{23D85C91-2948-6D49-9283-9A35BE232988}"/>
                    </a:ext>
                  </a:extLst>
                </p:cNvPr>
                <p:cNvSpPr txBox="1"/>
                <p:nvPr/>
              </p:nvSpPr>
              <p:spPr>
                <a:xfrm>
                  <a:off x="11215310" y="2517837"/>
                  <a:ext cx="357607" cy="32891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TW" sz="1400" dirty="0">
                      <a:cs typeface="Times New Roman" panose="02020603050405020304" pitchFamily="18" charset="0"/>
                    </a:rPr>
                    <a:t>F</a:t>
                  </a:r>
                  <a:r>
                    <a:rPr lang="en-TW" sz="1400" baseline="-25000" dirty="0">
                      <a:cs typeface="Times New Roman" panose="02020603050405020304" pitchFamily="18" charset="0"/>
                    </a:rPr>
                    <a:t>y</a:t>
                  </a:r>
                  <a:endParaRPr lang="en-TW" sz="1400" dirty="0"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6" name="Group 1185">
                <a:extLst>
                  <a:ext uri="{FF2B5EF4-FFF2-40B4-BE49-F238E27FC236}">
                    <a16:creationId xmlns:a16="http://schemas.microsoft.com/office/drawing/2014/main" id="{264A86AB-0403-0947-A32B-89DA3FC9F1AA}"/>
                  </a:ext>
                </a:extLst>
              </p:cNvPr>
              <p:cNvGrpSpPr/>
              <p:nvPr/>
            </p:nvGrpSpPr>
            <p:grpSpPr>
              <a:xfrm>
                <a:off x="8288812" y="7443113"/>
                <a:ext cx="320922" cy="307777"/>
                <a:chOff x="11215310" y="2517837"/>
                <a:chExt cx="357607" cy="328912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1187" name="Rectangle 1186">
                  <a:extLst>
                    <a:ext uri="{FF2B5EF4-FFF2-40B4-BE49-F238E27FC236}">
                      <a16:creationId xmlns:a16="http://schemas.microsoft.com/office/drawing/2014/main" id="{5AC762CA-3C36-004B-BBEF-FBC37B66C8A4}"/>
                    </a:ext>
                  </a:extLst>
                </p:cNvPr>
                <p:cNvSpPr/>
                <p:nvPr/>
              </p:nvSpPr>
              <p:spPr>
                <a:xfrm rot="5400000">
                  <a:off x="11247155" y="2528829"/>
                  <a:ext cx="293914" cy="306927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dirty="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8" name="TextBox 1187">
                  <a:extLst>
                    <a:ext uri="{FF2B5EF4-FFF2-40B4-BE49-F238E27FC236}">
                      <a16:creationId xmlns:a16="http://schemas.microsoft.com/office/drawing/2014/main" id="{16E1069B-17E9-B046-A6B3-6A626653CB78}"/>
                    </a:ext>
                  </a:extLst>
                </p:cNvPr>
                <p:cNvSpPr txBox="1"/>
                <p:nvPr/>
              </p:nvSpPr>
              <p:spPr>
                <a:xfrm>
                  <a:off x="11215310" y="2517837"/>
                  <a:ext cx="357607" cy="32891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TW" sz="1400" dirty="0">
                      <a:cs typeface="Times New Roman" panose="02020603050405020304" pitchFamily="18" charset="0"/>
                    </a:rPr>
                    <a:t>F</a:t>
                  </a:r>
                  <a:r>
                    <a:rPr lang="en-TW" sz="1400" baseline="-25000" dirty="0">
                      <a:cs typeface="Times New Roman" panose="02020603050405020304" pitchFamily="18" charset="0"/>
                    </a:rPr>
                    <a:t>y</a:t>
                  </a:r>
                  <a:endParaRPr lang="en-TW" sz="1400" dirty="0"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1BCFA73-1A2C-194B-B606-83CF08B75AF5}"/>
                </a:ext>
              </a:extLst>
            </p:cNvPr>
            <p:cNvGrpSpPr/>
            <p:nvPr/>
          </p:nvGrpSpPr>
          <p:grpSpPr>
            <a:xfrm>
              <a:off x="1536381" y="2919764"/>
              <a:ext cx="671548" cy="412213"/>
              <a:chOff x="2153806" y="1176770"/>
              <a:chExt cx="671548" cy="412213"/>
            </a:xfrm>
          </p:grpSpPr>
          <p:grpSp>
            <p:nvGrpSpPr>
              <p:cNvPr id="1103" name="Group 1102">
                <a:extLst>
                  <a:ext uri="{FF2B5EF4-FFF2-40B4-BE49-F238E27FC236}">
                    <a16:creationId xmlns:a16="http://schemas.microsoft.com/office/drawing/2014/main" id="{6F69AF0A-C4F1-D74F-8531-9E4B7033CDC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44867" y="1380080"/>
                <a:ext cx="580487" cy="139409"/>
                <a:chOff x="1254397" y="4698692"/>
                <a:chExt cx="607900" cy="145992"/>
              </a:xfrm>
            </p:grpSpPr>
            <p:sp>
              <p:nvSpPr>
                <p:cNvPr id="1104" name="Cube 1103">
                  <a:extLst>
                    <a:ext uri="{FF2B5EF4-FFF2-40B4-BE49-F238E27FC236}">
                      <a16:creationId xmlns:a16="http://schemas.microsoft.com/office/drawing/2014/main" id="{77D8A6FC-825D-3A4F-829F-D43DF1F0AC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54397" y="4698692"/>
                  <a:ext cx="145992" cy="145992"/>
                </a:xfrm>
                <a:prstGeom prst="cub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5" name="Cube 1104">
                  <a:extLst>
                    <a:ext uri="{FF2B5EF4-FFF2-40B4-BE49-F238E27FC236}">
                      <a16:creationId xmlns:a16="http://schemas.microsoft.com/office/drawing/2014/main" id="{263919AD-CA0E-3B49-8B49-F883D23B6A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69874" y="4698692"/>
                  <a:ext cx="145992" cy="145992"/>
                </a:xfrm>
                <a:prstGeom prst="cub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6" name="Cube 1105">
                  <a:extLst>
                    <a:ext uri="{FF2B5EF4-FFF2-40B4-BE49-F238E27FC236}">
                      <a16:creationId xmlns:a16="http://schemas.microsoft.com/office/drawing/2014/main" id="{AB8C8731-92CF-724D-80D1-402DEBA51D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85351" y="4698692"/>
                  <a:ext cx="145992" cy="145992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7" name="Cube 1106">
                  <a:extLst>
                    <a:ext uri="{FF2B5EF4-FFF2-40B4-BE49-F238E27FC236}">
                      <a16:creationId xmlns:a16="http://schemas.microsoft.com/office/drawing/2014/main" id="{F74C4E77-EC09-5443-8E57-08408D89F3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0828" y="4698692"/>
                  <a:ext cx="145992" cy="145992"/>
                </a:xfrm>
                <a:prstGeom prst="cub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8" name="Cube 1107">
                  <a:extLst>
                    <a:ext uri="{FF2B5EF4-FFF2-40B4-BE49-F238E27FC236}">
                      <a16:creationId xmlns:a16="http://schemas.microsoft.com/office/drawing/2014/main" id="{F5850DB7-BCEA-E44C-8550-433299FF39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16305" y="4698692"/>
                  <a:ext cx="145992" cy="145992"/>
                </a:xfrm>
                <a:prstGeom prst="cub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30" name="Group 1129">
                <a:extLst>
                  <a:ext uri="{FF2B5EF4-FFF2-40B4-BE49-F238E27FC236}">
                    <a16:creationId xmlns:a16="http://schemas.microsoft.com/office/drawing/2014/main" id="{2E32FC1B-DAE5-A042-B770-4B4A2BA20EA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53806" y="1449574"/>
                <a:ext cx="580487" cy="139409"/>
                <a:chOff x="1254397" y="4698692"/>
                <a:chExt cx="607900" cy="145992"/>
              </a:xfrm>
            </p:grpSpPr>
            <p:sp>
              <p:nvSpPr>
                <p:cNvPr id="1131" name="Cube 1130">
                  <a:extLst>
                    <a:ext uri="{FF2B5EF4-FFF2-40B4-BE49-F238E27FC236}">
                      <a16:creationId xmlns:a16="http://schemas.microsoft.com/office/drawing/2014/main" id="{F146C6DE-1928-6B47-BA39-55B2E0A94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54397" y="4698692"/>
                  <a:ext cx="145992" cy="145992"/>
                </a:xfrm>
                <a:prstGeom prst="cub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9" name="Cube 1148">
                  <a:extLst>
                    <a:ext uri="{FF2B5EF4-FFF2-40B4-BE49-F238E27FC236}">
                      <a16:creationId xmlns:a16="http://schemas.microsoft.com/office/drawing/2014/main" id="{4C73F573-3B6F-BC4D-94D7-E3ED7C6639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69874" y="4698692"/>
                  <a:ext cx="145992" cy="145992"/>
                </a:xfrm>
                <a:prstGeom prst="cub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0" name="Cube 1149">
                  <a:extLst>
                    <a:ext uri="{FF2B5EF4-FFF2-40B4-BE49-F238E27FC236}">
                      <a16:creationId xmlns:a16="http://schemas.microsoft.com/office/drawing/2014/main" id="{4D1506C8-D501-7F4D-89DF-24BB75145A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85351" y="4698692"/>
                  <a:ext cx="145992" cy="145992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1" name="Cube 1150">
                  <a:extLst>
                    <a:ext uri="{FF2B5EF4-FFF2-40B4-BE49-F238E27FC236}">
                      <a16:creationId xmlns:a16="http://schemas.microsoft.com/office/drawing/2014/main" id="{C49E8242-328A-644C-A973-017EB71EAF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0828" y="4698692"/>
                  <a:ext cx="145992" cy="145992"/>
                </a:xfrm>
                <a:prstGeom prst="cub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5" name="Cube 1154">
                  <a:extLst>
                    <a:ext uri="{FF2B5EF4-FFF2-40B4-BE49-F238E27FC236}">
                      <a16:creationId xmlns:a16="http://schemas.microsoft.com/office/drawing/2014/main" id="{338B8D88-0116-6441-B62F-676D2020C0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16305" y="4698692"/>
                  <a:ext cx="145992" cy="145992"/>
                </a:xfrm>
                <a:prstGeom prst="cub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9" name="Group 1188">
                <a:extLst>
                  <a:ext uri="{FF2B5EF4-FFF2-40B4-BE49-F238E27FC236}">
                    <a16:creationId xmlns:a16="http://schemas.microsoft.com/office/drawing/2014/main" id="{3AED7F28-33C9-EE4B-B370-EED1CBEB4A1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44867" y="1176770"/>
                <a:ext cx="580487" cy="139409"/>
                <a:chOff x="1254397" y="4698692"/>
                <a:chExt cx="607900" cy="145992"/>
              </a:xfrm>
            </p:grpSpPr>
            <p:sp>
              <p:nvSpPr>
                <p:cNvPr id="1190" name="Cube 1189">
                  <a:extLst>
                    <a:ext uri="{FF2B5EF4-FFF2-40B4-BE49-F238E27FC236}">
                      <a16:creationId xmlns:a16="http://schemas.microsoft.com/office/drawing/2014/main" id="{9D462603-2077-4A4F-A8C6-6E5BBF8610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54397" y="4698692"/>
                  <a:ext cx="145992" cy="145992"/>
                </a:xfrm>
                <a:prstGeom prst="cub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1" name="Cube 1190">
                  <a:extLst>
                    <a:ext uri="{FF2B5EF4-FFF2-40B4-BE49-F238E27FC236}">
                      <a16:creationId xmlns:a16="http://schemas.microsoft.com/office/drawing/2014/main" id="{29D9FFF1-FAE9-CD4E-B5CB-8B816164EE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69874" y="4698692"/>
                  <a:ext cx="145992" cy="145992"/>
                </a:xfrm>
                <a:prstGeom prst="cub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2" name="Cube 1191">
                  <a:extLst>
                    <a:ext uri="{FF2B5EF4-FFF2-40B4-BE49-F238E27FC236}">
                      <a16:creationId xmlns:a16="http://schemas.microsoft.com/office/drawing/2014/main" id="{75EFB35D-6C83-9941-BEC6-AC8016F06D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85351" y="4698692"/>
                  <a:ext cx="145992" cy="145992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" name="Cube 1192">
                  <a:extLst>
                    <a:ext uri="{FF2B5EF4-FFF2-40B4-BE49-F238E27FC236}">
                      <a16:creationId xmlns:a16="http://schemas.microsoft.com/office/drawing/2014/main" id="{6C4F951F-2768-4D44-B62B-1C31C4A7F2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0828" y="4698692"/>
                  <a:ext cx="145992" cy="145992"/>
                </a:xfrm>
                <a:prstGeom prst="cub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4" name="Cube 1193">
                  <a:extLst>
                    <a:ext uri="{FF2B5EF4-FFF2-40B4-BE49-F238E27FC236}">
                      <a16:creationId xmlns:a16="http://schemas.microsoft.com/office/drawing/2014/main" id="{DE92E4D1-3709-594F-B685-71D8E6B8C5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16305" y="4698692"/>
                  <a:ext cx="145992" cy="145992"/>
                </a:xfrm>
                <a:prstGeom prst="cub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5" name="Group 1194">
                <a:extLst>
                  <a:ext uri="{FF2B5EF4-FFF2-40B4-BE49-F238E27FC236}">
                    <a16:creationId xmlns:a16="http://schemas.microsoft.com/office/drawing/2014/main" id="{55535C87-EB92-AA45-B389-4B8AA251840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53806" y="1246264"/>
                <a:ext cx="580487" cy="139409"/>
                <a:chOff x="1254397" y="4698692"/>
                <a:chExt cx="607900" cy="145992"/>
              </a:xfrm>
            </p:grpSpPr>
            <p:sp>
              <p:nvSpPr>
                <p:cNvPr id="1196" name="Cube 1195">
                  <a:extLst>
                    <a:ext uri="{FF2B5EF4-FFF2-40B4-BE49-F238E27FC236}">
                      <a16:creationId xmlns:a16="http://schemas.microsoft.com/office/drawing/2014/main" id="{1F17BBC3-E43F-8149-BEBA-4B2B98B9DB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54397" y="4698692"/>
                  <a:ext cx="145992" cy="145992"/>
                </a:xfrm>
                <a:prstGeom prst="cub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7" name="Cube 1196">
                  <a:extLst>
                    <a:ext uri="{FF2B5EF4-FFF2-40B4-BE49-F238E27FC236}">
                      <a16:creationId xmlns:a16="http://schemas.microsoft.com/office/drawing/2014/main" id="{BE9846AA-D3FF-944E-BC96-C8AFDDDB3D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69874" y="4698692"/>
                  <a:ext cx="145992" cy="145992"/>
                </a:xfrm>
                <a:prstGeom prst="cub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7" name="Cube 1216">
                  <a:extLst>
                    <a:ext uri="{FF2B5EF4-FFF2-40B4-BE49-F238E27FC236}">
                      <a16:creationId xmlns:a16="http://schemas.microsoft.com/office/drawing/2014/main" id="{464BDCC2-F5DB-794E-B395-EB94A41A28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85351" y="4698692"/>
                  <a:ext cx="145992" cy="145992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Cube 1235">
                  <a:extLst>
                    <a:ext uri="{FF2B5EF4-FFF2-40B4-BE49-F238E27FC236}">
                      <a16:creationId xmlns:a16="http://schemas.microsoft.com/office/drawing/2014/main" id="{36CBD8A8-E34B-0243-A36E-8660FCE99F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0828" y="4698692"/>
                  <a:ext cx="145992" cy="145992"/>
                </a:xfrm>
                <a:prstGeom prst="cub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8" name="Cube 1237">
                  <a:extLst>
                    <a:ext uri="{FF2B5EF4-FFF2-40B4-BE49-F238E27FC236}">
                      <a16:creationId xmlns:a16="http://schemas.microsoft.com/office/drawing/2014/main" id="{E8C55AC1-26F9-3A43-9B5A-0A2D471C36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16305" y="4698692"/>
                  <a:ext cx="145992" cy="145992"/>
                </a:xfrm>
                <a:prstGeom prst="cub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97432D8-626F-7B43-85CC-F684BD04B178}"/>
                </a:ext>
              </a:extLst>
            </p:cNvPr>
            <p:cNvGrpSpPr/>
            <p:nvPr/>
          </p:nvGrpSpPr>
          <p:grpSpPr>
            <a:xfrm>
              <a:off x="3250826" y="5575980"/>
              <a:ext cx="658719" cy="624485"/>
              <a:chOff x="3981781" y="7190272"/>
              <a:chExt cx="658719" cy="624485"/>
            </a:xfrm>
          </p:grpSpPr>
          <p:sp>
            <p:nvSpPr>
              <p:cNvPr id="1336" name="TextBox 1335">
                <a:extLst>
                  <a:ext uri="{FF2B5EF4-FFF2-40B4-BE49-F238E27FC236}">
                    <a16:creationId xmlns:a16="http://schemas.microsoft.com/office/drawing/2014/main" id="{18D88F97-186A-A74C-B138-D5CE8BE74420}"/>
                  </a:ext>
                </a:extLst>
              </p:cNvPr>
              <p:cNvSpPr txBox="1"/>
              <p:nvPr/>
            </p:nvSpPr>
            <p:spPr>
              <a:xfrm>
                <a:off x="3981781" y="7190272"/>
                <a:ext cx="48266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TW" dirty="0">
                    <a:cs typeface="Times New Roman" panose="02020603050405020304" pitchFamily="18" charset="0"/>
                  </a:rPr>
                  <a:t>w</a:t>
                </a:r>
                <a:r>
                  <a:rPr lang="en-TW" baseline="-25000" dirty="0">
                    <a:cs typeface="Times New Roman" panose="02020603050405020304" pitchFamily="18" charset="0"/>
                  </a:rPr>
                  <a:t>3</a:t>
                </a:r>
                <a:endParaRPr lang="en-TW" dirty="0"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8760D24A-38D4-7444-AEAB-89DCF1E3A28C}"/>
                  </a:ext>
                </a:extLst>
              </p:cNvPr>
              <p:cNvGrpSpPr/>
              <p:nvPr/>
            </p:nvGrpSpPr>
            <p:grpSpPr>
              <a:xfrm>
                <a:off x="4196881" y="7513481"/>
                <a:ext cx="443619" cy="301276"/>
                <a:chOff x="4196881" y="7513481"/>
                <a:chExt cx="443619" cy="301276"/>
              </a:xfrm>
            </p:grpSpPr>
            <p:grpSp>
              <p:nvGrpSpPr>
                <p:cNvPr id="1338" name="Group 1337">
                  <a:extLst>
                    <a:ext uri="{FF2B5EF4-FFF2-40B4-BE49-F238E27FC236}">
                      <a16:creationId xmlns:a16="http://schemas.microsoft.com/office/drawing/2014/main" id="{0490373C-841E-0D4A-A7FE-43EAB2E1FD7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261670" y="7666822"/>
                  <a:ext cx="378830" cy="99046"/>
                  <a:chOff x="2944255" y="3306115"/>
                  <a:chExt cx="520782" cy="136160"/>
                </a:xfrm>
              </p:grpSpPr>
              <p:sp>
                <p:nvSpPr>
                  <p:cNvPr id="1391" name="Cube 1390">
                    <a:extLst>
                      <a:ext uri="{FF2B5EF4-FFF2-40B4-BE49-F238E27FC236}">
                        <a16:creationId xmlns:a16="http://schemas.microsoft.com/office/drawing/2014/main" id="{57851D91-4EB0-374A-8243-C8B671F513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944255" y="3306115"/>
                    <a:ext cx="123977" cy="136160"/>
                  </a:xfrm>
                  <a:prstGeom prst="cub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95" name="Cube 1394">
                    <a:extLst>
                      <a:ext uri="{FF2B5EF4-FFF2-40B4-BE49-F238E27FC236}">
                        <a16:creationId xmlns:a16="http://schemas.microsoft.com/office/drawing/2014/main" id="{FB714FDE-9CC6-5247-82DC-FD7F97AA58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043456" y="3306115"/>
                    <a:ext cx="123977" cy="136160"/>
                  </a:xfrm>
                  <a:prstGeom prst="cub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1" name="Cube 1400">
                    <a:extLst>
                      <a:ext uri="{FF2B5EF4-FFF2-40B4-BE49-F238E27FC236}">
                        <a16:creationId xmlns:a16="http://schemas.microsoft.com/office/drawing/2014/main" id="{0D23B2BD-A07B-BE47-9A3B-B4F6734F3C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142657" y="3306115"/>
                    <a:ext cx="123977" cy="136160"/>
                  </a:xfrm>
                  <a:prstGeom prst="cub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2" name="Cube 1401">
                    <a:extLst>
                      <a:ext uri="{FF2B5EF4-FFF2-40B4-BE49-F238E27FC236}">
                        <a16:creationId xmlns:a16="http://schemas.microsoft.com/office/drawing/2014/main" id="{FBCB539C-2374-5046-82B5-7ABFD4B18E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41858" y="3306115"/>
                    <a:ext cx="123977" cy="136160"/>
                  </a:xfrm>
                  <a:prstGeom prst="cub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9" name="Cube 1408">
                    <a:extLst>
                      <a:ext uri="{FF2B5EF4-FFF2-40B4-BE49-F238E27FC236}">
                        <a16:creationId xmlns:a16="http://schemas.microsoft.com/office/drawing/2014/main" id="{0A292EA6-61B2-7742-9278-404F8080F9E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341060" y="3306115"/>
                    <a:ext cx="123977" cy="136160"/>
                  </a:xfrm>
                  <a:prstGeom prst="cub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40" name="Group 1339">
                  <a:extLst>
                    <a:ext uri="{FF2B5EF4-FFF2-40B4-BE49-F238E27FC236}">
                      <a16:creationId xmlns:a16="http://schemas.microsoft.com/office/drawing/2014/main" id="{8197CA9C-F761-1A4C-B27C-3720B579647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261670" y="7513481"/>
                  <a:ext cx="378830" cy="99046"/>
                  <a:chOff x="2944255" y="3306115"/>
                  <a:chExt cx="520782" cy="136160"/>
                </a:xfrm>
              </p:grpSpPr>
              <p:sp>
                <p:nvSpPr>
                  <p:cNvPr id="1377" name="Cube 1376">
                    <a:extLst>
                      <a:ext uri="{FF2B5EF4-FFF2-40B4-BE49-F238E27FC236}">
                        <a16:creationId xmlns:a16="http://schemas.microsoft.com/office/drawing/2014/main" id="{11049073-0F60-A742-B3CA-6BCA941C2A6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944255" y="3306115"/>
                    <a:ext cx="123977" cy="136160"/>
                  </a:xfrm>
                  <a:prstGeom prst="cub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78" name="Cube 1377">
                    <a:extLst>
                      <a:ext uri="{FF2B5EF4-FFF2-40B4-BE49-F238E27FC236}">
                        <a16:creationId xmlns:a16="http://schemas.microsoft.com/office/drawing/2014/main" id="{AFE69AA3-EDB0-D24D-8C3C-DD0FE12985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043456" y="3306115"/>
                    <a:ext cx="123977" cy="136160"/>
                  </a:xfrm>
                  <a:prstGeom prst="cub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79" name="Cube 1378">
                    <a:extLst>
                      <a:ext uri="{FF2B5EF4-FFF2-40B4-BE49-F238E27FC236}">
                        <a16:creationId xmlns:a16="http://schemas.microsoft.com/office/drawing/2014/main" id="{EA0E47AB-01E4-C24A-B007-57F6412290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142657" y="3306115"/>
                    <a:ext cx="123977" cy="136160"/>
                  </a:xfrm>
                  <a:prstGeom prst="cub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0" name="Cube 1379">
                    <a:extLst>
                      <a:ext uri="{FF2B5EF4-FFF2-40B4-BE49-F238E27FC236}">
                        <a16:creationId xmlns:a16="http://schemas.microsoft.com/office/drawing/2014/main" id="{B18C085C-9D51-E64C-9ED2-03700ACFD1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41858" y="3306115"/>
                    <a:ext cx="123977" cy="136160"/>
                  </a:xfrm>
                  <a:prstGeom prst="cub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1" name="Cube 1380">
                    <a:extLst>
                      <a:ext uri="{FF2B5EF4-FFF2-40B4-BE49-F238E27FC236}">
                        <a16:creationId xmlns:a16="http://schemas.microsoft.com/office/drawing/2014/main" id="{DE95960A-D3BA-C348-8AF0-77355D8E08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341060" y="3306115"/>
                    <a:ext cx="123977" cy="136160"/>
                  </a:xfrm>
                  <a:prstGeom prst="cub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39" name="Group 1438">
                  <a:extLst>
                    <a:ext uri="{FF2B5EF4-FFF2-40B4-BE49-F238E27FC236}">
                      <a16:creationId xmlns:a16="http://schemas.microsoft.com/office/drawing/2014/main" id="{9D713C0C-6180-FE41-A7E8-CFD10E5E0FF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196881" y="7715711"/>
                  <a:ext cx="378830" cy="99046"/>
                  <a:chOff x="2944255" y="3306115"/>
                  <a:chExt cx="520782" cy="136160"/>
                </a:xfrm>
              </p:grpSpPr>
              <p:sp>
                <p:nvSpPr>
                  <p:cNvPr id="1440" name="Cube 1439">
                    <a:extLst>
                      <a:ext uri="{FF2B5EF4-FFF2-40B4-BE49-F238E27FC236}">
                        <a16:creationId xmlns:a16="http://schemas.microsoft.com/office/drawing/2014/main" id="{215C20F7-8C90-5F43-88A7-376577B99F9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944255" y="3306115"/>
                    <a:ext cx="123977" cy="136160"/>
                  </a:xfrm>
                  <a:prstGeom prst="cub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1" name="Cube 1440">
                    <a:extLst>
                      <a:ext uri="{FF2B5EF4-FFF2-40B4-BE49-F238E27FC236}">
                        <a16:creationId xmlns:a16="http://schemas.microsoft.com/office/drawing/2014/main" id="{A5A90D44-FB74-D74C-A956-F81779CA395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043456" y="3306115"/>
                    <a:ext cx="123977" cy="136160"/>
                  </a:xfrm>
                  <a:prstGeom prst="cub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2" name="Cube 1441">
                    <a:extLst>
                      <a:ext uri="{FF2B5EF4-FFF2-40B4-BE49-F238E27FC236}">
                        <a16:creationId xmlns:a16="http://schemas.microsoft.com/office/drawing/2014/main" id="{AD2A1251-F50E-594A-84C2-FAA0C3A686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142657" y="3306115"/>
                    <a:ext cx="123977" cy="136160"/>
                  </a:xfrm>
                  <a:prstGeom prst="cub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3" name="Cube 1442">
                    <a:extLst>
                      <a:ext uri="{FF2B5EF4-FFF2-40B4-BE49-F238E27FC236}">
                        <a16:creationId xmlns:a16="http://schemas.microsoft.com/office/drawing/2014/main" id="{FA229721-C370-8D47-BBA8-4B4EE91950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41858" y="3306115"/>
                    <a:ext cx="123977" cy="136160"/>
                  </a:xfrm>
                  <a:prstGeom prst="cub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4" name="Cube 1443">
                    <a:extLst>
                      <a:ext uri="{FF2B5EF4-FFF2-40B4-BE49-F238E27FC236}">
                        <a16:creationId xmlns:a16="http://schemas.microsoft.com/office/drawing/2014/main" id="{F8A4035C-8E61-8C48-BC23-37D31AD19CF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341060" y="3306115"/>
                    <a:ext cx="123977" cy="136160"/>
                  </a:xfrm>
                  <a:prstGeom prst="cub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45" name="Group 1444">
                  <a:extLst>
                    <a:ext uri="{FF2B5EF4-FFF2-40B4-BE49-F238E27FC236}">
                      <a16:creationId xmlns:a16="http://schemas.microsoft.com/office/drawing/2014/main" id="{A5259290-F7D2-0C42-9969-F2280FAA583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196881" y="7581887"/>
                  <a:ext cx="378830" cy="99046"/>
                  <a:chOff x="2944255" y="3306115"/>
                  <a:chExt cx="520782" cy="136160"/>
                </a:xfrm>
              </p:grpSpPr>
              <p:sp>
                <p:nvSpPr>
                  <p:cNvPr id="1446" name="Cube 1445">
                    <a:extLst>
                      <a:ext uri="{FF2B5EF4-FFF2-40B4-BE49-F238E27FC236}">
                        <a16:creationId xmlns:a16="http://schemas.microsoft.com/office/drawing/2014/main" id="{3885A73C-0836-524A-853C-7C1FC0DC17D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944255" y="3306115"/>
                    <a:ext cx="123977" cy="136160"/>
                  </a:xfrm>
                  <a:prstGeom prst="cub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7" name="Cube 1446">
                    <a:extLst>
                      <a:ext uri="{FF2B5EF4-FFF2-40B4-BE49-F238E27FC236}">
                        <a16:creationId xmlns:a16="http://schemas.microsoft.com/office/drawing/2014/main" id="{E9D89D2D-481B-E141-927F-FCE59F7907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043456" y="3306115"/>
                    <a:ext cx="123977" cy="136160"/>
                  </a:xfrm>
                  <a:prstGeom prst="cub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8" name="Cube 1447">
                    <a:extLst>
                      <a:ext uri="{FF2B5EF4-FFF2-40B4-BE49-F238E27FC236}">
                        <a16:creationId xmlns:a16="http://schemas.microsoft.com/office/drawing/2014/main" id="{037311DA-8171-7947-82C2-A6B590819C6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142657" y="3306115"/>
                    <a:ext cx="123977" cy="136160"/>
                  </a:xfrm>
                  <a:prstGeom prst="cub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9" name="Cube 1448">
                    <a:extLst>
                      <a:ext uri="{FF2B5EF4-FFF2-40B4-BE49-F238E27FC236}">
                        <a16:creationId xmlns:a16="http://schemas.microsoft.com/office/drawing/2014/main" id="{5BC32872-A91A-2742-9C8D-49585410566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41858" y="3306115"/>
                    <a:ext cx="123977" cy="136160"/>
                  </a:xfrm>
                  <a:prstGeom prst="cub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0" name="Cube 1449">
                    <a:extLst>
                      <a:ext uri="{FF2B5EF4-FFF2-40B4-BE49-F238E27FC236}">
                        <a16:creationId xmlns:a16="http://schemas.microsoft.com/office/drawing/2014/main" id="{8881626B-1427-3048-B5E0-66E51D38A9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341060" y="3306115"/>
                    <a:ext cx="123977" cy="136160"/>
                  </a:xfrm>
                  <a:prstGeom prst="cub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1D2C564-F43D-8248-AD3D-5B728B8F97B2}"/>
                </a:ext>
              </a:extLst>
            </p:cNvPr>
            <p:cNvGrpSpPr/>
            <p:nvPr/>
          </p:nvGrpSpPr>
          <p:grpSpPr>
            <a:xfrm>
              <a:off x="3253403" y="5061720"/>
              <a:ext cx="653564" cy="624485"/>
              <a:chOff x="4642239" y="7190272"/>
              <a:chExt cx="653564" cy="624485"/>
            </a:xfrm>
          </p:grpSpPr>
          <p:sp>
            <p:nvSpPr>
              <p:cNvPr id="1459" name="TextBox 1458">
                <a:extLst>
                  <a:ext uri="{FF2B5EF4-FFF2-40B4-BE49-F238E27FC236}">
                    <a16:creationId xmlns:a16="http://schemas.microsoft.com/office/drawing/2014/main" id="{E51C965D-EFF8-8E4B-A1D1-EEB5F46F6CE1}"/>
                  </a:ext>
                </a:extLst>
              </p:cNvPr>
              <p:cNvSpPr txBox="1"/>
              <p:nvPr/>
            </p:nvSpPr>
            <p:spPr>
              <a:xfrm>
                <a:off x="4642239" y="7190272"/>
                <a:ext cx="460676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TW" dirty="0">
                    <a:cs typeface="Times New Roman" panose="02020603050405020304" pitchFamily="18" charset="0"/>
                  </a:rPr>
                  <a:t>w</a:t>
                </a:r>
                <a:r>
                  <a:rPr lang="en-TW" baseline="-25000" dirty="0">
                    <a:cs typeface="Times New Roman" panose="02020603050405020304" pitchFamily="18" charset="0"/>
                  </a:rPr>
                  <a:t>2</a:t>
                </a:r>
                <a:endParaRPr lang="en-TW" dirty="0"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14D1FD4E-F8B6-DF42-8D26-10954BB7A026}"/>
                  </a:ext>
                </a:extLst>
              </p:cNvPr>
              <p:cNvGrpSpPr/>
              <p:nvPr/>
            </p:nvGrpSpPr>
            <p:grpSpPr>
              <a:xfrm>
                <a:off x="4839924" y="7513481"/>
                <a:ext cx="455879" cy="301276"/>
                <a:chOff x="4839924" y="7513481"/>
                <a:chExt cx="455879" cy="301276"/>
              </a:xfrm>
            </p:grpSpPr>
            <p:grpSp>
              <p:nvGrpSpPr>
                <p:cNvPr id="1468" name="Group 1467">
                  <a:extLst>
                    <a:ext uri="{FF2B5EF4-FFF2-40B4-BE49-F238E27FC236}">
                      <a16:creationId xmlns:a16="http://schemas.microsoft.com/office/drawing/2014/main" id="{14B657B1-A820-F841-9CC7-2C7B1AF2EB0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916973" y="7513481"/>
                  <a:ext cx="378830" cy="99046"/>
                  <a:chOff x="2944255" y="3306115"/>
                  <a:chExt cx="520782" cy="136160"/>
                </a:xfrm>
              </p:grpSpPr>
              <p:sp>
                <p:nvSpPr>
                  <p:cNvPr id="1505" name="Cube 1504">
                    <a:extLst>
                      <a:ext uri="{FF2B5EF4-FFF2-40B4-BE49-F238E27FC236}">
                        <a16:creationId xmlns:a16="http://schemas.microsoft.com/office/drawing/2014/main" id="{FF225278-0813-364A-8353-771B56786AE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944255" y="3306115"/>
                    <a:ext cx="123977" cy="136160"/>
                  </a:xfrm>
                  <a:prstGeom prst="cub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06" name="Cube 1505">
                    <a:extLst>
                      <a:ext uri="{FF2B5EF4-FFF2-40B4-BE49-F238E27FC236}">
                        <a16:creationId xmlns:a16="http://schemas.microsoft.com/office/drawing/2014/main" id="{26800739-0F72-9245-8137-36B0BB0C32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043456" y="3306115"/>
                    <a:ext cx="123977" cy="136160"/>
                  </a:xfrm>
                  <a:prstGeom prst="cub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07" name="Cube 1506">
                    <a:extLst>
                      <a:ext uri="{FF2B5EF4-FFF2-40B4-BE49-F238E27FC236}">
                        <a16:creationId xmlns:a16="http://schemas.microsoft.com/office/drawing/2014/main" id="{50186C76-59B9-DD4F-B967-57841CB303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142657" y="3306115"/>
                    <a:ext cx="123977" cy="136160"/>
                  </a:xfrm>
                  <a:prstGeom prst="cub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1" name="Cube 1530">
                    <a:extLst>
                      <a:ext uri="{FF2B5EF4-FFF2-40B4-BE49-F238E27FC236}">
                        <a16:creationId xmlns:a16="http://schemas.microsoft.com/office/drawing/2014/main" id="{733EA59E-FD78-6A45-9360-FD4CCFEC65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41858" y="3306115"/>
                    <a:ext cx="123977" cy="136160"/>
                  </a:xfrm>
                  <a:prstGeom prst="cub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2" name="Cube 1531">
                    <a:extLst>
                      <a:ext uri="{FF2B5EF4-FFF2-40B4-BE49-F238E27FC236}">
                        <a16:creationId xmlns:a16="http://schemas.microsoft.com/office/drawing/2014/main" id="{42464569-0C12-F441-A252-05D00132C05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341060" y="3306115"/>
                    <a:ext cx="123977" cy="136160"/>
                  </a:xfrm>
                  <a:prstGeom prst="cub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43" name="Group 1542">
                  <a:extLst>
                    <a:ext uri="{FF2B5EF4-FFF2-40B4-BE49-F238E27FC236}">
                      <a16:creationId xmlns:a16="http://schemas.microsoft.com/office/drawing/2014/main" id="{E42127C7-E3B7-2643-8FE9-20864B49ABE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916973" y="7666822"/>
                  <a:ext cx="378830" cy="99046"/>
                  <a:chOff x="2944255" y="3306115"/>
                  <a:chExt cx="520782" cy="136160"/>
                </a:xfrm>
              </p:grpSpPr>
              <p:sp>
                <p:nvSpPr>
                  <p:cNvPr id="1544" name="Cube 1543">
                    <a:extLst>
                      <a:ext uri="{FF2B5EF4-FFF2-40B4-BE49-F238E27FC236}">
                        <a16:creationId xmlns:a16="http://schemas.microsoft.com/office/drawing/2014/main" id="{508CD958-79E8-424B-8CF6-6E95985E14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944255" y="3306115"/>
                    <a:ext cx="123977" cy="136160"/>
                  </a:xfrm>
                  <a:prstGeom prst="cub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5" name="Cube 1544">
                    <a:extLst>
                      <a:ext uri="{FF2B5EF4-FFF2-40B4-BE49-F238E27FC236}">
                        <a16:creationId xmlns:a16="http://schemas.microsoft.com/office/drawing/2014/main" id="{4C806394-4CF0-364E-BCC7-5BB9A963588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043456" y="3306115"/>
                    <a:ext cx="123977" cy="136160"/>
                  </a:xfrm>
                  <a:prstGeom prst="cub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6" name="Cube 1545">
                    <a:extLst>
                      <a:ext uri="{FF2B5EF4-FFF2-40B4-BE49-F238E27FC236}">
                        <a16:creationId xmlns:a16="http://schemas.microsoft.com/office/drawing/2014/main" id="{2118FB03-ED90-5541-971B-751764F43DF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142657" y="3306115"/>
                    <a:ext cx="123977" cy="136160"/>
                  </a:xfrm>
                  <a:prstGeom prst="cub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7" name="Cube 1546">
                    <a:extLst>
                      <a:ext uri="{FF2B5EF4-FFF2-40B4-BE49-F238E27FC236}">
                        <a16:creationId xmlns:a16="http://schemas.microsoft.com/office/drawing/2014/main" id="{B59B6F83-83B9-7C41-94F4-F95F3688620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41858" y="3306115"/>
                    <a:ext cx="123977" cy="136160"/>
                  </a:xfrm>
                  <a:prstGeom prst="cub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8" name="Cube 1547">
                    <a:extLst>
                      <a:ext uri="{FF2B5EF4-FFF2-40B4-BE49-F238E27FC236}">
                        <a16:creationId xmlns:a16="http://schemas.microsoft.com/office/drawing/2014/main" id="{07E53EA5-4587-E64B-A231-85479D0F59B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341060" y="3306115"/>
                    <a:ext cx="123977" cy="136160"/>
                  </a:xfrm>
                  <a:prstGeom prst="cub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49" name="Group 1548">
                  <a:extLst>
                    <a:ext uri="{FF2B5EF4-FFF2-40B4-BE49-F238E27FC236}">
                      <a16:creationId xmlns:a16="http://schemas.microsoft.com/office/drawing/2014/main" id="{88B3109C-7881-614B-868A-1B68EA7D2B7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839924" y="7581887"/>
                  <a:ext cx="378830" cy="99046"/>
                  <a:chOff x="2944255" y="3306115"/>
                  <a:chExt cx="520782" cy="136160"/>
                </a:xfrm>
              </p:grpSpPr>
              <p:sp>
                <p:nvSpPr>
                  <p:cNvPr id="1550" name="Cube 1549">
                    <a:extLst>
                      <a:ext uri="{FF2B5EF4-FFF2-40B4-BE49-F238E27FC236}">
                        <a16:creationId xmlns:a16="http://schemas.microsoft.com/office/drawing/2014/main" id="{82E431E0-C9DE-E54F-BF28-33661CCC0A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944255" y="3306115"/>
                    <a:ext cx="123977" cy="136160"/>
                  </a:xfrm>
                  <a:prstGeom prst="cub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51" name="Cube 1550">
                    <a:extLst>
                      <a:ext uri="{FF2B5EF4-FFF2-40B4-BE49-F238E27FC236}">
                        <a16:creationId xmlns:a16="http://schemas.microsoft.com/office/drawing/2014/main" id="{BAF8F08D-54E5-A64E-ADBC-8A72A33DED1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043456" y="3306115"/>
                    <a:ext cx="123977" cy="136160"/>
                  </a:xfrm>
                  <a:prstGeom prst="cub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52" name="Cube 1551">
                    <a:extLst>
                      <a:ext uri="{FF2B5EF4-FFF2-40B4-BE49-F238E27FC236}">
                        <a16:creationId xmlns:a16="http://schemas.microsoft.com/office/drawing/2014/main" id="{AE31401B-2CD3-9547-8C41-AC6FF2F031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142657" y="3306115"/>
                    <a:ext cx="123977" cy="136160"/>
                  </a:xfrm>
                  <a:prstGeom prst="cub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53" name="Cube 1552">
                    <a:extLst>
                      <a:ext uri="{FF2B5EF4-FFF2-40B4-BE49-F238E27FC236}">
                        <a16:creationId xmlns:a16="http://schemas.microsoft.com/office/drawing/2014/main" id="{81C1F6EA-EB77-224B-B7CE-3E4FA4D1FF1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41858" y="3306115"/>
                    <a:ext cx="123977" cy="136160"/>
                  </a:xfrm>
                  <a:prstGeom prst="cub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54" name="Cube 1553">
                    <a:extLst>
                      <a:ext uri="{FF2B5EF4-FFF2-40B4-BE49-F238E27FC236}">
                        <a16:creationId xmlns:a16="http://schemas.microsoft.com/office/drawing/2014/main" id="{39747620-53CC-B346-9B2F-0E7A5D1678D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341060" y="3306115"/>
                    <a:ext cx="123977" cy="136160"/>
                  </a:xfrm>
                  <a:prstGeom prst="cub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55" name="Group 1554">
                  <a:extLst>
                    <a:ext uri="{FF2B5EF4-FFF2-40B4-BE49-F238E27FC236}">
                      <a16:creationId xmlns:a16="http://schemas.microsoft.com/office/drawing/2014/main" id="{C67FFB2A-3859-C54B-B0D8-28E9D0C0A08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839924" y="7715711"/>
                  <a:ext cx="378830" cy="99046"/>
                  <a:chOff x="2944255" y="3306115"/>
                  <a:chExt cx="520782" cy="136160"/>
                </a:xfrm>
              </p:grpSpPr>
              <p:sp>
                <p:nvSpPr>
                  <p:cNvPr id="1556" name="Cube 1555">
                    <a:extLst>
                      <a:ext uri="{FF2B5EF4-FFF2-40B4-BE49-F238E27FC236}">
                        <a16:creationId xmlns:a16="http://schemas.microsoft.com/office/drawing/2014/main" id="{92F93681-E264-6B42-988F-F040426862C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944255" y="3306115"/>
                    <a:ext cx="123977" cy="136160"/>
                  </a:xfrm>
                  <a:prstGeom prst="cub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57" name="Cube 1556">
                    <a:extLst>
                      <a:ext uri="{FF2B5EF4-FFF2-40B4-BE49-F238E27FC236}">
                        <a16:creationId xmlns:a16="http://schemas.microsoft.com/office/drawing/2014/main" id="{04A2A9F8-BF88-7344-B278-1FF1F01954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043456" y="3306115"/>
                    <a:ext cx="123977" cy="136160"/>
                  </a:xfrm>
                  <a:prstGeom prst="cub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58" name="Cube 1557">
                    <a:extLst>
                      <a:ext uri="{FF2B5EF4-FFF2-40B4-BE49-F238E27FC236}">
                        <a16:creationId xmlns:a16="http://schemas.microsoft.com/office/drawing/2014/main" id="{D7CD4AFD-534F-C54B-A587-2870ADB7166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142657" y="3306115"/>
                    <a:ext cx="123977" cy="136160"/>
                  </a:xfrm>
                  <a:prstGeom prst="cub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5" name="Cube 1564">
                    <a:extLst>
                      <a:ext uri="{FF2B5EF4-FFF2-40B4-BE49-F238E27FC236}">
                        <a16:creationId xmlns:a16="http://schemas.microsoft.com/office/drawing/2014/main" id="{8AE92A98-B8BA-1D47-9420-B114DC6BE0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41858" y="3306115"/>
                    <a:ext cx="123977" cy="136160"/>
                  </a:xfrm>
                  <a:prstGeom prst="cub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6" name="Cube 1565">
                    <a:extLst>
                      <a:ext uri="{FF2B5EF4-FFF2-40B4-BE49-F238E27FC236}">
                        <a16:creationId xmlns:a16="http://schemas.microsoft.com/office/drawing/2014/main" id="{76B9C67A-6783-3547-99D9-A6A081AEA0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341060" y="3306115"/>
                    <a:ext cx="123977" cy="136160"/>
                  </a:xfrm>
                  <a:prstGeom prst="cub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C9551CB-63E1-B34D-9D55-A42E901F1E78}"/>
                </a:ext>
              </a:extLst>
            </p:cNvPr>
            <p:cNvGrpSpPr/>
            <p:nvPr/>
          </p:nvGrpSpPr>
          <p:grpSpPr>
            <a:xfrm>
              <a:off x="2526820" y="5143745"/>
              <a:ext cx="246104" cy="687264"/>
              <a:chOff x="2909025" y="7577403"/>
              <a:chExt cx="246104" cy="68726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D332CA3-BA48-E642-B729-25E5D3024F3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913414" y="8012667"/>
                <a:ext cx="237326" cy="252000"/>
                <a:chOff x="3111170" y="8182440"/>
                <a:chExt cx="190830" cy="202629"/>
              </a:xfrm>
            </p:grpSpPr>
            <p:sp>
              <p:nvSpPr>
                <p:cNvPr id="1415" name="Cube 1414">
                  <a:extLst>
                    <a:ext uri="{FF2B5EF4-FFF2-40B4-BE49-F238E27FC236}">
                      <a16:creationId xmlns:a16="http://schemas.microsoft.com/office/drawing/2014/main" id="{C6D787A4-E65A-2A4C-8ADE-47BC0F0FAB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11816" y="8182440"/>
                  <a:ext cx="90184" cy="99046"/>
                </a:xfrm>
                <a:prstGeom prst="cub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4" name="Cube 1413">
                  <a:extLst>
                    <a:ext uri="{FF2B5EF4-FFF2-40B4-BE49-F238E27FC236}">
                      <a16:creationId xmlns:a16="http://schemas.microsoft.com/office/drawing/2014/main" id="{65982C69-4B2D-EC49-891F-E9CDF1C6FC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84622" y="8210368"/>
                  <a:ext cx="90184" cy="99046"/>
                </a:xfrm>
                <a:prstGeom prst="cub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3" name="Cube 1412">
                  <a:extLst>
                    <a:ext uri="{FF2B5EF4-FFF2-40B4-BE49-F238E27FC236}">
                      <a16:creationId xmlns:a16="http://schemas.microsoft.com/office/drawing/2014/main" id="{6C372F0C-DF54-774F-94F2-863BA9EDEB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61493" y="8234232"/>
                  <a:ext cx="90184" cy="99046"/>
                </a:xfrm>
                <a:prstGeom prst="cub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2" name="Cube 1411">
                  <a:extLst>
                    <a:ext uri="{FF2B5EF4-FFF2-40B4-BE49-F238E27FC236}">
                      <a16:creationId xmlns:a16="http://schemas.microsoft.com/office/drawing/2014/main" id="{10BE70DD-EC46-D145-A5F1-3B1B5F0E6B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34300" y="8262160"/>
                  <a:ext cx="90184" cy="99046"/>
                </a:xfrm>
                <a:prstGeom prst="cub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1" name="Cube 1410">
                  <a:extLst>
                    <a:ext uri="{FF2B5EF4-FFF2-40B4-BE49-F238E27FC236}">
                      <a16:creationId xmlns:a16="http://schemas.microsoft.com/office/drawing/2014/main" id="{622F64C9-EC41-C24E-B64D-F38FBE8795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11170" y="8286023"/>
                  <a:ext cx="90184" cy="99046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DAE28077-A1AC-0C4A-8633-1BBD3666526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917156" y="7795035"/>
                <a:ext cx="229843" cy="252000"/>
                <a:chOff x="3021584" y="8149448"/>
                <a:chExt cx="182484" cy="200076"/>
              </a:xfrm>
            </p:grpSpPr>
            <p:sp>
              <p:nvSpPr>
                <p:cNvPr id="1572" name="Cube 1571">
                  <a:extLst>
                    <a:ext uri="{FF2B5EF4-FFF2-40B4-BE49-F238E27FC236}">
                      <a16:creationId xmlns:a16="http://schemas.microsoft.com/office/drawing/2014/main" id="{1E71F2F1-47A6-5A4C-BBB1-FF4A46EC58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13884" y="8149448"/>
                  <a:ext cx="90184" cy="99046"/>
                </a:xfrm>
                <a:prstGeom prst="cub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1" name="Cube 1570">
                  <a:extLst>
                    <a:ext uri="{FF2B5EF4-FFF2-40B4-BE49-F238E27FC236}">
                      <a16:creationId xmlns:a16="http://schemas.microsoft.com/office/drawing/2014/main" id="{53A28412-0654-1B44-94E3-99FEEDA241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86958" y="8176451"/>
                  <a:ext cx="90184" cy="99046"/>
                </a:xfrm>
                <a:prstGeom prst="cub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0" name="Cube 1569">
                  <a:extLst>
                    <a:ext uri="{FF2B5EF4-FFF2-40B4-BE49-F238E27FC236}">
                      <a16:creationId xmlns:a16="http://schemas.microsoft.com/office/drawing/2014/main" id="{F3931418-583F-2D4B-A60B-D4F880799B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62818" y="8203153"/>
                  <a:ext cx="90184" cy="99046"/>
                </a:xfrm>
                <a:prstGeom prst="cub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9" name="Cube 1568">
                  <a:extLst>
                    <a:ext uri="{FF2B5EF4-FFF2-40B4-BE49-F238E27FC236}">
                      <a16:creationId xmlns:a16="http://schemas.microsoft.com/office/drawing/2014/main" id="{C3315915-D9A2-E744-A561-6B89B14A3E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40803" y="8228410"/>
                  <a:ext cx="90184" cy="99046"/>
                </a:xfrm>
                <a:prstGeom prst="cub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8" name="Cube 1567">
                  <a:extLst>
                    <a:ext uri="{FF2B5EF4-FFF2-40B4-BE49-F238E27FC236}">
                      <a16:creationId xmlns:a16="http://schemas.microsoft.com/office/drawing/2014/main" id="{3E395CDA-A49E-7045-AC42-F10BE3A365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21584" y="8250478"/>
                  <a:ext cx="90184" cy="99046"/>
                </a:xfrm>
                <a:prstGeom prst="cub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E814BEA-272C-D34F-91C5-D5FC4102140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909025" y="7577403"/>
                <a:ext cx="246104" cy="252000"/>
                <a:chOff x="3058548" y="7791308"/>
                <a:chExt cx="188661" cy="193181"/>
              </a:xfrm>
            </p:grpSpPr>
            <p:sp>
              <p:nvSpPr>
                <p:cNvPr id="1611" name="Cube 1610">
                  <a:extLst>
                    <a:ext uri="{FF2B5EF4-FFF2-40B4-BE49-F238E27FC236}">
                      <a16:creationId xmlns:a16="http://schemas.microsoft.com/office/drawing/2014/main" id="{B4461331-CA5A-6449-B14E-352D6B6FCC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57025" y="7791308"/>
                  <a:ext cx="90184" cy="99046"/>
                </a:xfrm>
                <a:prstGeom prst="cub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10" name="Cube 1609">
                  <a:extLst>
                    <a:ext uri="{FF2B5EF4-FFF2-40B4-BE49-F238E27FC236}">
                      <a16:creationId xmlns:a16="http://schemas.microsoft.com/office/drawing/2014/main" id="{A68EC5FE-FA83-A440-9523-A7069EF1AF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29877" y="7817656"/>
                  <a:ext cx="90184" cy="99046"/>
                </a:xfrm>
                <a:prstGeom prst="cub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09" name="Cube 1608">
                  <a:extLst>
                    <a:ext uri="{FF2B5EF4-FFF2-40B4-BE49-F238E27FC236}">
                      <a16:creationId xmlns:a16="http://schemas.microsoft.com/office/drawing/2014/main" id="{0B4FCDAF-B2AB-304C-8F07-A1316F4420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09169" y="7835671"/>
                  <a:ext cx="90184" cy="99046"/>
                </a:xfrm>
                <a:prstGeom prst="cub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08" name="Cube 1607">
                  <a:extLst>
                    <a:ext uri="{FF2B5EF4-FFF2-40B4-BE49-F238E27FC236}">
                      <a16:creationId xmlns:a16="http://schemas.microsoft.com/office/drawing/2014/main" id="{06142B4A-668E-6D41-8296-1B6998032B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81797" y="7864235"/>
                  <a:ext cx="90184" cy="99046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07" name="Cube 1606">
                  <a:extLst>
                    <a:ext uri="{FF2B5EF4-FFF2-40B4-BE49-F238E27FC236}">
                      <a16:creationId xmlns:a16="http://schemas.microsoft.com/office/drawing/2014/main" id="{72EB880D-A91E-E947-84A8-B8DFC13012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58548" y="7885443"/>
                  <a:ext cx="90184" cy="99046"/>
                </a:xfrm>
                <a:prstGeom prst="cub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763AFED-BBA1-9243-A4D6-33B82DE68E09}"/>
                </a:ext>
              </a:extLst>
            </p:cNvPr>
            <p:cNvGrpSpPr/>
            <p:nvPr/>
          </p:nvGrpSpPr>
          <p:grpSpPr>
            <a:xfrm>
              <a:off x="3228516" y="4552632"/>
              <a:ext cx="703338" cy="631919"/>
              <a:chOff x="5193438" y="7182838"/>
              <a:chExt cx="703338" cy="631919"/>
            </a:xfrm>
          </p:grpSpPr>
          <p:sp>
            <p:nvSpPr>
              <p:cNvPr id="1574" name="TextBox 1573">
                <a:extLst>
                  <a:ext uri="{FF2B5EF4-FFF2-40B4-BE49-F238E27FC236}">
                    <a16:creationId xmlns:a16="http://schemas.microsoft.com/office/drawing/2014/main" id="{D31E5FA2-8CAF-714C-8484-406C6499BE2A}"/>
                  </a:ext>
                </a:extLst>
              </p:cNvPr>
              <p:cNvSpPr txBox="1"/>
              <p:nvPr/>
            </p:nvSpPr>
            <p:spPr>
              <a:xfrm>
                <a:off x="5193438" y="7182838"/>
                <a:ext cx="553916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TW" dirty="0">
                    <a:cs typeface="Times New Roman" panose="02020603050405020304" pitchFamily="18" charset="0"/>
                  </a:rPr>
                  <a:t>w</a:t>
                </a:r>
                <a:r>
                  <a:rPr lang="en-TW" baseline="-25000" dirty="0">
                    <a:cs typeface="Times New Roman" panose="02020603050405020304" pitchFamily="18" charset="0"/>
                  </a:rPr>
                  <a:t>1</a:t>
                </a:r>
                <a:endParaRPr lang="en-TW" dirty="0"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1C87512-87BF-9740-982F-113BDE220EE2}"/>
                  </a:ext>
                </a:extLst>
              </p:cNvPr>
              <p:cNvGrpSpPr/>
              <p:nvPr/>
            </p:nvGrpSpPr>
            <p:grpSpPr>
              <a:xfrm>
                <a:off x="5423010" y="7513481"/>
                <a:ext cx="473766" cy="301276"/>
                <a:chOff x="5423010" y="7513481"/>
                <a:chExt cx="473766" cy="301276"/>
              </a:xfrm>
            </p:grpSpPr>
            <p:grpSp>
              <p:nvGrpSpPr>
                <p:cNvPr id="1584" name="Group 1583">
                  <a:extLst>
                    <a:ext uri="{FF2B5EF4-FFF2-40B4-BE49-F238E27FC236}">
                      <a16:creationId xmlns:a16="http://schemas.microsoft.com/office/drawing/2014/main" id="{C8D91A00-94EE-0940-989F-ED5DEF1B831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517946" y="7513481"/>
                  <a:ext cx="378830" cy="99046"/>
                  <a:chOff x="2944255" y="3306115"/>
                  <a:chExt cx="520782" cy="136160"/>
                </a:xfrm>
              </p:grpSpPr>
              <p:sp>
                <p:nvSpPr>
                  <p:cNvPr id="1591" name="Cube 1590">
                    <a:extLst>
                      <a:ext uri="{FF2B5EF4-FFF2-40B4-BE49-F238E27FC236}">
                        <a16:creationId xmlns:a16="http://schemas.microsoft.com/office/drawing/2014/main" id="{90348C97-3CCA-4642-93B5-8005AFA0D2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944255" y="3306115"/>
                    <a:ext cx="123977" cy="136160"/>
                  </a:xfrm>
                  <a:prstGeom prst="cub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92" name="Cube 1591">
                    <a:extLst>
                      <a:ext uri="{FF2B5EF4-FFF2-40B4-BE49-F238E27FC236}">
                        <a16:creationId xmlns:a16="http://schemas.microsoft.com/office/drawing/2014/main" id="{B390C71C-0049-D048-899C-AC32F6E3FF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043456" y="3306115"/>
                    <a:ext cx="123977" cy="136160"/>
                  </a:xfrm>
                  <a:prstGeom prst="cub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93" name="Cube 1592">
                    <a:extLst>
                      <a:ext uri="{FF2B5EF4-FFF2-40B4-BE49-F238E27FC236}">
                        <a16:creationId xmlns:a16="http://schemas.microsoft.com/office/drawing/2014/main" id="{381DB290-A427-2545-B755-3C933FCEC29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142657" y="3306115"/>
                    <a:ext cx="123977" cy="136160"/>
                  </a:xfrm>
                  <a:prstGeom prst="cub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94" name="Cube 1593">
                    <a:extLst>
                      <a:ext uri="{FF2B5EF4-FFF2-40B4-BE49-F238E27FC236}">
                        <a16:creationId xmlns:a16="http://schemas.microsoft.com/office/drawing/2014/main" id="{1AEBC043-BB20-2A41-8220-3A16174AB7F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41858" y="3306115"/>
                    <a:ext cx="123977" cy="136160"/>
                  </a:xfrm>
                  <a:prstGeom prst="cub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95" name="Cube 1594">
                    <a:extLst>
                      <a:ext uri="{FF2B5EF4-FFF2-40B4-BE49-F238E27FC236}">
                        <a16:creationId xmlns:a16="http://schemas.microsoft.com/office/drawing/2014/main" id="{E1615776-FD05-074A-803E-1154EE1F109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341060" y="3306115"/>
                    <a:ext cx="123977" cy="136160"/>
                  </a:xfrm>
                  <a:prstGeom prst="cub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612" name="Group 1611">
                  <a:extLst>
                    <a:ext uri="{FF2B5EF4-FFF2-40B4-BE49-F238E27FC236}">
                      <a16:creationId xmlns:a16="http://schemas.microsoft.com/office/drawing/2014/main" id="{A7885224-EC52-2F4F-BBA7-C3245B02574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517946" y="7666822"/>
                  <a:ext cx="378830" cy="99046"/>
                  <a:chOff x="2944255" y="3306115"/>
                  <a:chExt cx="520782" cy="136160"/>
                </a:xfrm>
              </p:grpSpPr>
              <p:sp>
                <p:nvSpPr>
                  <p:cNvPr id="1613" name="Cube 1612">
                    <a:extLst>
                      <a:ext uri="{FF2B5EF4-FFF2-40B4-BE49-F238E27FC236}">
                        <a16:creationId xmlns:a16="http://schemas.microsoft.com/office/drawing/2014/main" id="{DD6AF31D-FFA2-8D47-B56F-4957F452CB3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944255" y="3306115"/>
                    <a:ext cx="123977" cy="136160"/>
                  </a:xfrm>
                  <a:prstGeom prst="cub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14" name="Cube 1613">
                    <a:extLst>
                      <a:ext uri="{FF2B5EF4-FFF2-40B4-BE49-F238E27FC236}">
                        <a16:creationId xmlns:a16="http://schemas.microsoft.com/office/drawing/2014/main" id="{884908F7-952B-4643-80B1-5B1C27AEBE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043456" y="3306115"/>
                    <a:ext cx="123977" cy="136160"/>
                  </a:xfrm>
                  <a:prstGeom prst="cub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15" name="Cube 1614">
                    <a:extLst>
                      <a:ext uri="{FF2B5EF4-FFF2-40B4-BE49-F238E27FC236}">
                        <a16:creationId xmlns:a16="http://schemas.microsoft.com/office/drawing/2014/main" id="{78E12B3E-9F2D-A944-8542-5C306543FF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142657" y="3306115"/>
                    <a:ext cx="123977" cy="136160"/>
                  </a:xfrm>
                  <a:prstGeom prst="cub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16" name="Cube 1615">
                    <a:extLst>
                      <a:ext uri="{FF2B5EF4-FFF2-40B4-BE49-F238E27FC236}">
                        <a16:creationId xmlns:a16="http://schemas.microsoft.com/office/drawing/2014/main" id="{8A59967C-6784-B94E-80EE-E398EC8F8E7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41858" y="3306115"/>
                    <a:ext cx="123977" cy="136160"/>
                  </a:xfrm>
                  <a:prstGeom prst="cub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17" name="Cube 1616">
                    <a:extLst>
                      <a:ext uri="{FF2B5EF4-FFF2-40B4-BE49-F238E27FC236}">
                        <a16:creationId xmlns:a16="http://schemas.microsoft.com/office/drawing/2014/main" id="{2F69B19C-CC99-5647-8D8F-4E32F5BADD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341060" y="3306115"/>
                    <a:ext cx="123977" cy="136160"/>
                  </a:xfrm>
                  <a:prstGeom prst="cub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618" name="Group 1617">
                  <a:extLst>
                    <a:ext uri="{FF2B5EF4-FFF2-40B4-BE49-F238E27FC236}">
                      <a16:creationId xmlns:a16="http://schemas.microsoft.com/office/drawing/2014/main" id="{23465180-4CFE-E042-B49E-086F5217F21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423010" y="7581887"/>
                  <a:ext cx="378830" cy="99046"/>
                  <a:chOff x="2944255" y="3306115"/>
                  <a:chExt cx="520782" cy="136160"/>
                </a:xfrm>
              </p:grpSpPr>
              <p:sp>
                <p:nvSpPr>
                  <p:cNvPr id="1619" name="Cube 1618">
                    <a:extLst>
                      <a:ext uri="{FF2B5EF4-FFF2-40B4-BE49-F238E27FC236}">
                        <a16:creationId xmlns:a16="http://schemas.microsoft.com/office/drawing/2014/main" id="{9CF24D76-30D8-644E-A6A7-E6EE4CCA683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944255" y="3306115"/>
                    <a:ext cx="123977" cy="136160"/>
                  </a:xfrm>
                  <a:prstGeom prst="cub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20" name="Cube 1619">
                    <a:extLst>
                      <a:ext uri="{FF2B5EF4-FFF2-40B4-BE49-F238E27FC236}">
                        <a16:creationId xmlns:a16="http://schemas.microsoft.com/office/drawing/2014/main" id="{B328E4DD-12BA-8745-8BD8-26FBA5BBB3A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043456" y="3306115"/>
                    <a:ext cx="123977" cy="136160"/>
                  </a:xfrm>
                  <a:prstGeom prst="cub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21" name="Cube 1620">
                    <a:extLst>
                      <a:ext uri="{FF2B5EF4-FFF2-40B4-BE49-F238E27FC236}">
                        <a16:creationId xmlns:a16="http://schemas.microsoft.com/office/drawing/2014/main" id="{306CDFC3-4FFD-1641-8243-D2F4F16E5F7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142657" y="3306115"/>
                    <a:ext cx="123977" cy="136160"/>
                  </a:xfrm>
                  <a:prstGeom prst="cub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23" name="Cube 1622">
                    <a:extLst>
                      <a:ext uri="{FF2B5EF4-FFF2-40B4-BE49-F238E27FC236}">
                        <a16:creationId xmlns:a16="http://schemas.microsoft.com/office/drawing/2014/main" id="{E3F0FC6C-87B1-2C43-A1D8-C6C5EC7E5B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41858" y="3306115"/>
                    <a:ext cx="123977" cy="136160"/>
                  </a:xfrm>
                  <a:prstGeom prst="cub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30" name="Cube 1629">
                    <a:extLst>
                      <a:ext uri="{FF2B5EF4-FFF2-40B4-BE49-F238E27FC236}">
                        <a16:creationId xmlns:a16="http://schemas.microsoft.com/office/drawing/2014/main" id="{53935558-08E9-C44F-990F-88A21F8748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341060" y="3306115"/>
                    <a:ext cx="123977" cy="136160"/>
                  </a:xfrm>
                  <a:prstGeom prst="cub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631" name="Group 1630">
                  <a:extLst>
                    <a:ext uri="{FF2B5EF4-FFF2-40B4-BE49-F238E27FC236}">
                      <a16:creationId xmlns:a16="http://schemas.microsoft.com/office/drawing/2014/main" id="{0DCEFFA9-60AB-254D-AB2B-B0727E79815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423010" y="7715711"/>
                  <a:ext cx="378830" cy="99046"/>
                  <a:chOff x="2944255" y="3306115"/>
                  <a:chExt cx="520782" cy="136160"/>
                </a:xfrm>
              </p:grpSpPr>
              <p:sp>
                <p:nvSpPr>
                  <p:cNvPr id="1632" name="Cube 1631">
                    <a:extLst>
                      <a:ext uri="{FF2B5EF4-FFF2-40B4-BE49-F238E27FC236}">
                        <a16:creationId xmlns:a16="http://schemas.microsoft.com/office/drawing/2014/main" id="{9771D9CB-04C3-134E-82C3-909FFB1E49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944255" y="3306115"/>
                    <a:ext cx="123977" cy="136160"/>
                  </a:xfrm>
                  <a:prstGeom prst="cub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33" name="Cube 1632">
                    <a:extLst>
                      <a:ext uri="{FF2B5EF4-FFF2-40B4-BE49-F238E27FC236}">
                        <a16:creationId xmlns:a16="http://schemas.microsoft.com/office/drawing/2014/main" id="{BF8B4FBF-43E5-EE41-B36C-01017F8BB5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043456" y="3306115"/>
                    <a:ext cx="123977" cy="136160"/>
                  </a:xfrm>
                  <a:prstGeom prst="cub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48" name="Cube 1647">
                    <a:extLst>
                      <a:ext uri="{FF2B5EF4-FFF2-40B4-BE49-F238E27FC236}">
                        <a16:creationId xmlns:a16="http://schemas.microsoft.com/office/drawing/2014/main" id="{D2044B2D-8547-AE42-950E-852AF53CE74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142657" y="3306115"/>
                    <a:ext cx="123977" cy="136160"/>
                  </a:xfrm>
                  <a:prstGeom prst="cub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49" name="Cube 1648">
                    <a:extLst>
                      <a:ext uri="{FF2B5EF4-FFF2-40B4-BE49-F238E27FC236}">
                        <a16:creationId xmlns:a16="http://schemas.microsoft.com/office/drawing/2014/main" id="{EA763356-C8F1-194C-821E-392E7C70D49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41858" y="3306115"/>
                    <a:ext cx="123977" cy="136160"/>
                  </a:xfrm>
                  <a:prstGeom prst="cub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50" name="Cube 1649">
                    <a:extLst>
                      <a:ext uri="{FF2B5EF4-FFF2-40B4-BE49-F238E27FC236}">
                        <a16:creationId xmlns:a16="http://schemas.microsoft.com/office/drawing/2014/main" id="{35365D6E-A2B0-1342-B174-84D06985E6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341060" y="3306115"/>
                    <a:ext cx="123977" cy="136160"/>
                  </a:xfrm>
                  <a:prstGeom prst="cub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994401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3228</TotalTime>
  <Words>117</Words>
  <Application>Microsoft Macintosh PowerPoint</Application>
  <PresentationFormat>Custom</PresentationFormat>
  <Paragraphs>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Yen-Chi Cheng</dc:creator>
  <cp:lastModifiedBy>Yen-Chi Cheng</cp:lastModifiedBy>
  <cp:revision>829</cp:revision>
  <dcterms:created xsi:type="dcterms:W3CDTF">2020-10-23T13:09:06Z</dcterms:created>
  <dcterms:modified xsi:type="dcterms:W3CDTF">2020-11-17T02:56:48Z</dcterms:modified>
</cp:coreProperties>
</file>