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notesMasterIdLst>
    <p:notesMasterId r:id="rId3"/>
  </p:notesMasterIdLst>
  <p:sldIdLst>
    <p:sldId id="269" r:id="rId2"/>
  </p:sldIdLst>
  <p:sldSz cx="13860463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1E1E"/>
    <a:srgbClr val="C06464"/>
    <a:srgbClr val="C00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5"/>
    <p:restoredTop sz="96208"/>
  </p:normalViewPr>
  <p:slideViewPr>
    <p:cSldViewPr snapToGrid="0" snapToObjects="1">
      <p:cViewPr varScale="1">
        <p:scale>
          <a:sx n="114" d="100"/>
          <a:sy n="114" d="100"/>
        </p:scale>
        <p:origin x="192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14150-8EB4-644C-AF92-F7838D99747C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73263" y="1143000"/>
            <a:ext cx="108045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A27643-A8F8-CD4C-AA9F-F0A71210B00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52813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1pPr>
    <a:lvl2pPr marL="515585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2pPr>
    <a:lvl3pPr marL="1031169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3pPr>
    <a:lvl4pPr marL="1546754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4pPr>
    <a:lvl5pPr marL="206233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5pPr>
    <a:lvl6pPr marL="2577922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6pPr>
    <a:lvl7pPr marL="3093507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7pPr>
    <a:lvl8pPr marL="3609091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8pPr>
    <a:lvl9pPr marL="4124676" algn="l" defTabSz="1031169" rtl="0" eaLnBrk="1" latinLnBrk="0" hangingPunct="1">
      <a:defRPr sz="13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558" y="647957"/>
            <a:ext cx="10395347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558" y="2079510"/>
            <a:ext cx="10395347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0795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089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894" y="210792"/>
            <a:ext cx="2988662" cy="33552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907" y="210792"/>
            <a:ext cx="8792731" cy="33552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080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055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88" y="987058"/>
            <a:ext cx="11954649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5688" y="2649565"/>
            <a:ext cx="11954649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71283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2907" y="1053960"/>
            <a:ext cx="5890697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16859" y="1053960"/>
            <a:ext cx="5890697" cy="25120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21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2" y="210792"/>
            <a:ext cx="11954649" cy="765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13" y="970560"/>
            <a:ext cx="5863625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4713" y="1446217"/>
            <a:ext cx="5863625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16859" y="970560"/>
            <a:ext cx="5892502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16859" y="1446217"/>
            <a:ext cx="5892502" cy="2127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8708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34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63457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263948"/>
            <a:ext cx="4470360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2502" y="570055"/>
            <a:ext cx="7016859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1187768"/>
            <a:ext cx="4470360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3618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13" y="263948"/>
            <a:ext cx="4470360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92502" y="570055"/>
            <a:ext cx="7016859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4713" y="1187768"/>
            <a:ext cx="4470360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6995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2907" y="210792"/>
            <a:ext cx="11954649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907" y="1053960"/>
            <a:ext cx="11954649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2907" y="3669615"/>
            <a:ext cx="311860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593A6-6F2E-AD4F-BA21-14F9B3E3DBC3}" type="datetimeFigureOut">
              <a:rPr lang="en-TW" smtClean="0"/>
              <a:t>2020/11/17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91279" y="3669615"/>
            <a:ext cx="4677906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88952" y="3669615"/>
            <a:ext cx="3118604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316E0-57D5-8B44-8853-5F22DE19657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728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6C5873-9AF8-2046-85AE-8F3C9DF71BD5}"/>
              </a:ext>
            </a:extLst>
          </p:cNvPr>
          <p:cNvGrpSpPr/>
          <p:nvPr/>
        </p:nvGrpSpPr>
        <p:grpSpPr>
          <a:xfrm>
            <a:off x="12646" y="-80741"/>
            <a:ext cx="13835179" cy="4009203"/>
            <a:chOff x="246799" y="561956"/>
            <a:chExt cx="13835179" cy="400920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5599ADE-26FB-9B4D-B723-2F4DB522808B}"/>
                </a:ext>
              </a:extLst>
            </p:cNvPr>
            <p:cNvGrpSpPr/>
            <p:nvPr/>
          </p:nvGrpSpPr>
          <p:grpSpPr>
            <a:xfrm>
              <a:off x="7250021" y="561956"/>
              <a:ext cx="6831957" cy="4009203"/>
              <a:chOff x="7364320" y="561956"/>
              <a:chExt cx="6831957" cy="4009203"/>
            </a:xfrm>
          </p:grpSpPr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37624FA1-385D-0D4F-A61D-36962E7E940B}"/>
                  </a:ext>
                </a:extLst>
              </p:cNvPr>
              <p:cNvSpPr/>
              <p:nvPr/>
            </p:nvSpPr>
            <p:spPr>
              <a:xfrm>
                <a:off x="9228277" y="931289"/>
                <a:ext cx="4968000" cy="3639870"/>
              </a:xfrm>
              <a:prstGeom prst="roundRect">
                <a:avLst>
                  <a:gd name="adj" fmla="val 416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45326BA0-9143-FA44-9E21-41C0C4DFA947}"/>
                  </a:ext>
                </a:extLst>
              </p:cNvPr>
              <p:cNvSpPr/>
              <p:nvPr/>
            </p:nvSpPr>
            <p:spPr>
              <a:xfrm>
                <a:off x="7364320" y="931288"/>
                <a:ext cx="1692000" cy="3639870"/>
              </a:xfrm>
              <a:prstGeom prst="roundRect">
                <a:avLst>
                  <a:gd name="adj" fmla="val 416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5F392359-C7E1-EC4C-AB30-4CB0D36BE7C6}"/>
                  </a:ext>
                </a:extLst>
              </p:cNvPr>
              <p:cNvSpPr txBox="1"/>
              <p:nvPr/>
            </p:nvSpPr>
            <p:spPr>
              <a:xfrm>
                <a:off x="11055593" y="2658544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Mountain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7A9E10A6-95AC-1A47-9BB2-684FFCA815CB}"/>
                  </a:ext>
                </a:extLst>
              </p:cNvPr>
              <p:cNvSpPr txBox="1"/>
              <p:nvPr/>
            </p:nvSpPr>
            <p:spPr>
              <a:xfrm>
                <a:off x="9593451" y="2658544"/>
                <a:ext cx="966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Tower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C33DAD08-AB32-0E4E-895A-A2E3F87EB40A}"/>
                  </a:ext>
                </a:extLst>
              </p:cNvPr>
              <p:cNvSpPr txBox="1"/>
              <p:nvPr/>
            </p:nvSpPr>
            <p:spPr>
              <a:xfrm>
                <a:off x="12930123" y="2658544"/>
                <a:ext cx="799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Tree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3A092D42-DA6B-6B42-A1DF-CDB085DAA9F6}"/>
                  </a:ext>
                </a:extLst>
              </p:cNvPr>
              <p:cNvSpPr txBox="1"/>
              <p:nvPr/>
            </p:nvSpPr>
            <p:spPr>
              <a:xfrm>
                <a:off x="11303513" y="907082"/>
                <a:ext cx="7997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Tree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1232575-7A82-C34D-8502-52746E645A59}"/>
                  </a:ext>
                </a:extLst>
              </p:cNvPr>
              <p:cNvSpPr txBox="1"/>
              <p:nvPr/>
            </p:nvSpPr>
            <p:spPr>
              <a:xfrm>
                <a:off x="9717523" y="907082"/>
                <a:ext cx="7184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Sky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2D2F25A-928F-454B-80B2-2F191368DC8C}"/>
                  </a:ext>
                </a:extLst>
              </p:cNvPr>
              <p:cNvSpPr txBox="1"/>
              <p:nvPr/>
            </p:nvSpPr>
            <p:spPr>
              <a:xfrm>
                <a:off x="12682203" y="907082"/>
                <a:ext cx="12955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Mountain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BDE5B689-D404-8B4E-AD0E-25746BC33A70}"/>
                  </a:ext>
                </a:extLst>
              </p:cNvPr>
              <p:cNvSpPr txBox="1"/>
              <p:nvPr/>
            </p:nvSpPr>
            <p:spPr>
              <a:xfrm>
                <a:off x="7842271" y="561956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8ACB610E-1153-D844-A413-7DB80AAC38DB}"/>
                  </a:ext>
                </a:extLst>
              </p:cNvPr>
              <p:cNvSpPr txBox="1"/>
              <p:nvPr/>
            </p:nvSpPr>
            <p:spPr>
              <a:xfrm>
                <a:off x="11260872" y="561956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69F5DA84-F56F-A04B-BF20-1C9BCE0E86BA}"/>
                  </a:ext>
                </a:extLst>
              </p:cNvPr>
              <p:cNvGrpSpPr/>
              <p:nvPr/>
            </p:nvGrpSpPr>
            <p:grpSpPr>
              <a:xfrm>
                <a:off x="7464483" y="1242298"/>
                <a:ext cx="6567674" cy="1465200"/>
                <a:chOff x="7293718" y="822936"/>
                <a:chExt cx="6567674" cy="14652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677CFAE5-D637-1F4B-BF2C-F3D44554B35B}"/>
                    </a:ext>
                  </a:extLst>
                </p:cNvPr>
                <p:cNvGrpSpPr/>
                <p:nvPr/>
              </p:nvGrpSpPr>
              <p:grpSpPr>
                <a:xfrm>
                  <a:off x="9168172" y="835536"/>
                  <a:ext cx="4693220" cy="1440000"/>
                  <a:chOff x="9185991" y="834884"/>
                  <a:chExt cx="4693220" cy="1440000"/>
                </a:xfrm>
              </p:grpSpPr>
              <p:pic>
                <p:nvPicPr>
                  <p:cNvPr id="141" name="Picture 140" descr="Clouds in the sky&#10;&#10;Description automatically generated">
                    <a:extLst>
                      <a:ext uri="{FF2B5EF4-FFF2-40B4-BE49-F238E27FC236}">
                        <a16:creationId xmlns:a16="http://schemas.microsoft.com/office/drawing/2014/main" id="{778708E4-BB2E-0547-80D5-F6261425A2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9185991" y="83488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142" name="Picture 141" descr="A group of clouds in the sky&#10;&#10;Description automatically generated">
                    <a:extLst>
                      <a:ext uri="{FF2B5EF4-FFF2-40B4-BE49-F238E27FC236}">
                        <a16:creationId xmlns:a16="http://schemas.microsoft.com/office/drawing/2014/main" id="{ADC44221-C698-854B-895A-64D7CAF85A2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12601" y="83488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143" name="Picture 142" descr="A view of a mountain with clouds around it&#10;&#10;Description automatically generated">
                    <a:extLst>
                      <a:ext uri="{FF2B5EF4-FFF2-40B4-BE49-F238E27FC236}">
                        <a16:creationId xmlns:a16="http://schemas.microsoft.com/office/drawing/2014/main" id="{353746CC-82E4-804B-A340-21E9D15A56A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439211" y="83488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343BD5D2-623F-2146-9CB3-50A3BB9AFB3D}"/>
                    </a:ext>
                  </a:extLst>
                </p:cNvPr>
                <p:cNvGrpSpPr/>
                <p:nvPr/>
              </p:nvGrpSpPr>
              <p:grpSpPr>
                <a:xfrm>
                  <a:off x="7293718" y="822936"/>
                  <a:ext cx="1879812" cy="1465200"/>
                  <a:chOff x="7306179" y="822936"/>
                  <a:chExt cx="1879812" cy="1465200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D63CC7B5-FA9D-D140-A188-DBFE53771749}"/>
                      </a:ext>
                    </a:extLst>
                  </p:cNvPr>
                  <p:cNvGrpSpPr/>
                  <p:nvPr/>
                </p:nvGrpSpPr>
                <p:grpSpPr>
                  <a:xfrm>
                    <a:off x="7306179" y="822936"/>
                    <a:ext cx="1465918" cy="1465200"/>
                    <a:chOff x="4711404" y="7536837"/>
                    <a:chExt cx="1465918" cy="1465200"/>
                  </a:xfrm>
                </p:grpSpPr>
                <p:grpSp>
                  <p:nvGrpSpPr>
                    <p:cNvPr id="145" name="Group 144">
                      <a:extLst>
                        <a:ext uri="{FF2B5EF4-FFF2-40B4-BE49-F238E27FC236}">
                          <a16:creationId xmlns:a16="http://schemas.microsoft.com/office/drawing/2014/main" id="{3B0A6D3D-1FB7-2A44-8BEC-B1F4FB07655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711404" y="7536837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46" name="Rectangle 145">
                        <a:extLst>
                          <a:ext uri="{FF2B5EF4-FFF2-40B4-BE49-F238E27FC236}">
                            <a16:creationId xmlns:a16="http://schemas.microsoft.com/office/drawing/2014/main" id="{1974C0B5-FF0B-A341-900F-8FEABC5AB90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47" name="Straight Connector 146">
                        <a:extLst>
                          <a:ext uri="{FF2B5EF4-FFF2-40B4-BE49-F238E27FC236}">
                            <a16:creationId xmlns:a16="http://schemas.microsoft.com/office/drawing/2014/main" id="{0569CEC5-E3B3-1F4D-8C20-4752057B71A5}"/>
                          </a:ext>
                        </a:extLst>
                      </p:cNvPr>
                      <p:cNvCxnSpPr>
                        <a:cxnSpLocks/>
                        <a:stCxn id="146" idx="0"/>
                        <a:endCxn id="146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pic>
                  <p:nvPicPr>
                    <p:cNvPr id="144" name="Picture 143" descr="Clouds in the sky&#10;&#10;Description automatically generated">
                      <a:extLst>
                        <a:ext uri="{FF2B5EF4-FFF2-40B4-BE49-F238E27FC236}">
                          <a16:creationId xmlns:a16="http://schemas.microsoft.com/office/drawing/2014/main" id="{F96B203E-6601-EA49-85B7-2064DD25FDD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"/>
                    <a:srcRect r="50234"/>
                    <a:stretch/>
                  </p:blipFill>
                  <p:spPr>
                    <a:xfrm>
                      <a:off x="4719573" y="7549437"/>
                      <a:ext cx="716622" cy="1440000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61" name="Straight Arrow Connector 160">
                    <a:extLst>
                      <a:ext uri="{FF2B5EF4-FFF2-40B4-BE49-F238E27FC236}">
                        <a16:creationId xmlns:a16="http://schemas.microsoft.com/office/drawing/2014/main" id="{5218B66C-FEE2-8B45-85B6-44942B28B3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772097" y="1555210"/>
                    <a:ext cx="413894" cy="65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7E599C93-40C9-204C-811B-C413E6AF1EC7}"/>
                  </a:ext>
                </a:extLst>
              </p:cNvPr>
              <p:cNvGrpSpPr/>
              <p:nvPr/>
            </p:nvGrpSpPr>
            <p:grpSpPr>
              <a:xfrm>
                <a:off x="7464483" y="2984519"/>
                <a:ext cx="6567674" cy="1466888"/>
                <a:chOff x="7293718" y="2927375"/>
                <a:chExt cx="6567674" cy="146688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7AE440B-BB5E-AE4A-931A-E8B882E5939C}"/>
                    </a:ext>
                  </a:extLst>
                </p:cNvPr>
                <p:cNvGrpSpPr/>
                <p:nvPr/>
              </p:nvGrpSpPr>
              <p:grpSpPr>
                <a:xfrm>
                  <a:off x="7293718" y="2927375"/>
                  <a:ext cx="1870364" cy="1466888"/>
                  <a:chOff x="7232165" y="4751212"/>
                  <a:chExt cx="1870364" cy="1466888"/>
                </a:xfrm>
              </p:grpSpPr>
              <p:grpSp>
                <p:nvGrpSpPr>
                  <p:cNvPr id="155" name="Group 154">
                    <a:extLst>
                      <a:ext uri="{FF2B5EF4-FFF2-40B4-BE49-F238E27FC236}">
                        <a16:creationId xmlns:a16="http://schemas.microsoft.com/office/drawing/2014/main" id="{B1BE9941-0076-E345-B9BA-0870F1BFF3A1}"/>
                      </a:ext>
                    </a:extLst>
                  </p:cNvPr>
                  <p:cNvGrpSpPr/>
                  <p:nvPr/>
                </p:nvGrpSpPr>
                <p:grpSpPr>
                  <a:xfrm>
                    <a:off x="7232165" y="4751212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56" name="Group 155">
                      <a:extLst>
                        <a:ext uri="{FF2B5EF4-FFF2-40B4-BE49-F238E27FC236}">
                          <a16:creationId xmlns:a16="http://schemas.microsoft.com/office/drawing/2014/main" id="{9A93CA53-D490-0445-B451-36145FE1ECD1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62" name="Rectangle 161">
                        <a:extLst>
                          <a:ext uri="{FF2B5EF4-FFF2-40B4-BE49-F238E27FC236}">
                            <a16:creationId xmlns:a16="http://schemas.microsoft.com/office/drawing/2014/main" id="{5564B5AD-C89A-2E4C-A111-D10C5A716E3F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63" name="Straight Connector 162">
                        <a:extLst>
                          <a:ext uri="{FF2B5EF4-FFF2-40B4-BE49-F238E27FC236}">
                            <a16:creationId xmlns:a16="http://schemas.microsoft.com/office/drawing/2014/main" id="{5C72F9C2-D6AA-9B43-BA57-B8086C747BDF}"/>
                          </a:ext>
                        </a:extLst>
                      </p:cNvPr>
                      <p:cNvCxnSpPr>
                        <a:cxnSpLocks/>
                        <a:stCxn id="162" idx="0"/>
                        <a:endCxn id="162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57" name="Straight Arrow Connector 156">
                      <a:extLst>
                        <a:ext uri="{FF2B5EF4-FFF2-40B4-BE49-F238E27FC236}">
                          <a16:creationId xmlns:a16="http://schemas.microsoft.com/office/drawing/2014/main" id="{08F38B4F-6223-D645-8EBC-B252E7D9FFA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90" name="Picture 89" descr="A body of water with a mountain in the background&#10;&#10;Description automatically generated">
                    <a:extLst>
                      <a:ext uri="{FF2B5EF4-FFF2-40B4-BE49-F238E27FC236}">
                        <a16:creationId xmlns:a16="http://schemas.microsoft.com/office/drawing/2014/main" id="{C5460254-712B-354E-B19C-60F4C14FB7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r="50001"/>
                  <a:stretch/>
                </p:blipFill>
                <p:spPr>
                  <a:xfrm>
                    <a:off x="7236704" y="4778100"/>
                    <a:ext cx="719986" cy="1440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95EE5DC1-2CEE-9F4A-8AF9-EF6E67D8848C}"/>
                    </a:ext>
                  </a:extLst>
                </p:cNvPr>
                <p:cNvGrpSpPr/>
                <p:nvPr/>
              </p:nvGrpSpPr>
              <p:grpSpPr>
                <a:xfrm>
                  <a:off x="9168172" y="2940819"/>
                  <a:ext cx="4693220" cy="1440000"/>
                  <a:chOff x="9185991" y="2959200"/>
                  <a:chExt cx="4693220" cy="1440000"/>
                </a:xfrm>
              </p:grpSpPr>
              <p:pic>
                <p:nvPicPr>
                  <p:cNvPr id="102" name="Picture 101" descr="A body of water with a mountain in the background&#10;&#10;Description automatically generated">
                    <a:extLst>
                      <a:ext uri="{FF2B5EF4-FFF2-40B4-BE49-F238E27FC236}">
                        <a16:creationId xmlns:a16="http://schemas.microsoft.com/office/drawing/2014/main" id="{21D8D286-4890-3646-BD0C-728CD8736D0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812601" y="2959200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107" name="Picture 106" descr="A body of water with a mountain in the background&#10;&#10;Description automatically generated">
                    <a:extLst>
                      <a:ext uri="{FF2B5EF4-FFF2-40B4-BE49-F238E27FC236}">
                        <a16:creationId xmlns:a16="http://schemas.microsoft.com/office/drawing/2014/main" id="{D97CEE2A-0378-6B44-9F33-9584D1A0F9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2439211" y="2959200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108" name="Picture 107" descr="A body of water with a mountain in the background&#10;&#10;Description automatically generated">
                    <a:extLst>
                      <a:ext uri="{FF2B5EF4-FFF2-40B4-BE49-F238E27FC236}">
                        <a16:creationId xmlns:a16="http://schemas.microsoft.com/office/drawing/2014/main" id="{2292C9D1-2DA3-2948-B36D-F3CBD86EFA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185991" y="2959200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21382CF-673C-D247-BD8E-D6168D51C2C0}"/>
                </a:ext>
              </a:extLst>
            </p:cNvPr>
            <p:cNvGrpSpPr/>
            <p:nvPr/>
          </p:nvGrpSpPr>
          <p:grpSpPr>
            <a:xfrm>
              <a:off x="246799" y="561956"/>
              <a:ext cx="6828645" cy="4009202"/>
              <a:chOff x="203935" y="561956"/>
              <a:chExt cx="6828645" cy="400920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58DBD01-E4AD-8141-A3E6-52A6E13D3234}"/>
                  </a:ext>
                </a:extLst>
              </p:cNvPr>
              <p:cNvSpPr txBox="1"/>
              <p:nvPr/>
            </p:nvSpPr>
            <p:spPr>
              <a:xfrm>
                <a:off x="4097175" y="561956"/>
                <a:ext cx="902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A4FCC71C-C109-7047-8EDA-429CF44FC814}"/>
                  </a:ext>
                </a:extLst>
              </p:cNvPr>
              <p:cNvSpPr/>
              <p:nvPr/>
            </p:nvSpPr>
            <p:spPr>
              <a:xfrm>
                <a:off x="203935" y="931288"/>
                <a:ext cx="1692000" cy="3639869"/>
              </a:xfrm>
              <a:prstGeom prst="roundRect">
                <a:avLst>
                  <a:gd name="adj" fmla="val 416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66" name="Rounded Rectangle 65">
                <a:extLst>
                  <a:ext uri="{FF2B5EF4-FFF2-40B4-BE49-F238E27FC236}">
                    <a16:creationId xmlns:a16="http://schemas.microsoft.com/office/drawing/2014/main" id="{E16F682D-52DC-9541-9319-C1280BC8CECB}"/>
                  </a:ext>
                </a:extLst>
              </p:cNvPr>
              <p:cNvSpPr/>
              <p:nvPr/>
            </p:nvSpPr>
            <p:spPr>
              <a:xfrm>
                <a:off x="2064580" y="931288"/>
                <a:ext cx="4968000" cy="3639870"/>
              </a:xfrm>
              <a:prstGeom prst="roundRect">
                <a:avLst>
                  <a:gd name="adj" fmla="val 4166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08CCCBB-E6E9-5E47-8803-D3E4849005E1}"/>
                  </a:ext>
                </a:extLst>
              </p:cNvPr>
              <p:cNvSpPr txBox="1"/>
              <p:nvPr/>
            </p:nvSpPr>
            <p:spPr>
              <a:xfrm>
                <a:off x="681886" y="561956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79F522A-F27C-C843-B851-31D66ECFA599}"/>
                  </a:ext>
                </a:extLst>
              </p:cNvPr>
              <p:cNvSpPr txBox="1"/>
              <p:nvPr/>
            </p:nvSpPr>
            <p:spPr>
              <a:xfrm>
                <a:off x="4118815" y="907082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Rock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34467B5-0671-4A4E-986D-B530D1782611}"/>
                  </a:ext>
                </a:extLst>
              </p:cNvPr>
              <p:cNvSpPr txBox="1"/>
              <p:nvPr/>
            </p:nvSpPr>
            <p:spPr>
              <a:xfrm>
                <a:off x="2233759" y="907082"/>
                <a:ext cx="12487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Waterfall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72E40A54-ABF8-E04D-ACF0-42476D88263C}"/>
                  </a:ext>
                </a:extLst>
              </p:cNvPr>
              <p:cNvSpPr txBox="1"/>
              <p:nvPr/>
            </p:nvSpPr>
            <p:spPr>
              <a:xfrm>
                <a:off x="5497015" y="907082"/>
                <a:ext cx="1237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+Mountain</a:t>
                </a: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B0A7378-3B6F-E948-8CF3-58E86E1D08E4}"/>
                  </a:ext>
                </a:extLst>
              </p:cNvPr>
              <p:cNvSpPr txBox="1"/>
              <p:nvPr/>
            </p:nvSpPr>
            <p:spPr>
              <a:xfrm>
                <a:off x="4118815" y="2658544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Rock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956F5BA-9A98-FF4F-869B-B763B796D537}"/>
                  </a:ext>
                </a:extLst>
              </p:cNvPr>
              <p:cNvSpPr txBox="1"/>
              <p:nvPr/>
            </p:nvSpPr>
            <p:spPr>
              <a:xfrm>
                <a:off x="2429739" y="2658544"/>
                <a:ext cx="84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Lake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E92BD2-B09D-414D-A532-97E918E2B5FD}"/>
                  </a:ext>
                </a:extLst>
              </p:cNvPr>
              <p:cNvSpPr txBox="1"/>
              <p:nvPr/>
            </p:nvSpPr>
            <p:spPr>
              <a:xfrm>
                <a:off x="5686169" y="2658544"/>
                <a:ext cx="85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TW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Sand</a:t>
                </a:r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B2C86D5-90AE-C442-A017-1E26BA2D334A}"/>
                  </a:ext>
                </a:extLst>
              </p:cNvPr>
              <p:cNvGrpSpPr/>
              <p:nvPr/>
            </p:nvGrpSpPr>
            <p:grpSpPr>
              <a:xfrm>
                <a:off x="314765" y="2984519"/>
                <a:ext cx="6575253" cy="1465200"/>
                <a:chOff x="144000" y="2927375"/>
                <a:chExt cx="6575253" cy="1465200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485D11BB-C381-0C43-939D-9630C9A3BEA3}"/>
                    </a:ext>
                  </a:extLst>
                </p:cNvPr>
                <p:cNvGrpSpPr/>
                <p:nvPr/>
              </p:nvGrpSpPr>
              <p:grpSpPr>
                <a:xfrm>
                  <a:off x="2018454" y="2939975"/>
                  <a:ext cx="4700799" cy="1440000"/>
                  <a:chOff x="2018454" y="6756204"/>
                  <a:chExt cx="4700799" cy="1440000"/>
                </a:xfrm>
              </p:grpSpPr>
              <p:pic>
                <p:nvPicPr>
                  <p:cNvPr id="101" name="Picture 100" descr="A picture containing outdoor, nature, person, riding&#10;&#10;Description automatically generated">
                    <a:extLst>
                      <a:ext uri="{FF2B5EF4-FFF2-40B4-BE49-F238E27FC236}">
                        <a16:creationId xmlns:a16="http://schemas.microsoft.com/office/drawing/2014/main" id="{2A4006AB-9E10-6C4F-980A-9EEF2316F9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35968" y="675620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104" name="Picture 103" descr="A river running through a forest&#10;&#10;Description automatically generated">
                    <a:extLst>
                      <a:ext uri="{FF2B5EF4-FFF2-40B4-BE49-F238E27FC236}">
                        <a16:creationId xmlns:a16="http://schemas.microsoft.com/office/drawing/2014/main" id="{9152E5BD-3726-1A4B-B95B-60E53D75A6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5279253" y="675620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105" name="Picture 104" descr="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0D96FAD9-BBF7-B244-8107-BAA085BC69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2018454" y="6756204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2F0D4D9-5028-054C-9BB2-E6D77DE9C725}"/>
                    </a:ext>
                  </a:extLst>
                </p:cNvPr>
                <p:cNvGrpSpPr/>
                <p:nvPr/>
              </p:nvGrpSpPr>
              <p:grpSpPr>
                <a:xfrm>
                  <a:off x="144000" y="2927375"/>
                  <a:ext cx="1870364" cy="1465200"/>
                  <a:chOff x="144000" y="6749904"/>
                  <a:chExt cx="1870364" cy="1465200"/>
                </a:xfrm>
              </p:grpSpPr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273A72F-3EC2-8342-8362-63161DC4FCF4}"/>
                      </a:ext>
                    </a:extLst>
                  </p:cNvPr>
                  <p:cNvGrpSpPr/>
                  <p:nvPr/>
                </p:nvGrpSpPr>
                <p:grpSpPr>
                  <a:xfrm>
                    <a:off x="144000" y="6749904"/>
                    <a:ext cx="1870364" cy="1465200"/>
                    <a:chOff x="7337425" y="7416151"/>
                    <a:chExt cx="1870364" cy="1465200"/>
                  </a:xfrm>
                </p:grpSpPr>
                <p:grpSp>
                  <p:nvGrpSpPr>
                    <p:cNvPr id="123" name="Group 122">
                      <a:extLst>
                        <a:ext uri="{FF2B5EF4-FFF2-40B4-BE49-F238E27FC236}">
                          <a16:creationId xmlns:a16="http://schemas.microsoft.com/office/drawing/2014/main" id="{98327662-B7BC-A44E-82CC-4662D78DF5E5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337425" y="741615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25" name="Rectangle 124">
                        <a:extLst>
                          <a:ext uri="{FF2B5EF4-FFF2-40B4-BE49-F238E27FC236}">
                            <a16:creationId xmlns:a16="http://schemas.microsoft.com/office/drawing/2014/main" id="{B59E7941-9488-6041-A073-2F5709B99B81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29" name="Straight Connector 128">
                        <a:extLst>
                          <a:ext uri="{FF2B5EF4-FFF2-40B4-BE49-F238E27FC236}">
                            <a16:creationId xmlns:a16="http://schemas.microsoft.com/office/drawing/2014/main" id="{B1C33118-C45E-AD44-BDB4-189B390B99BC}"/>
                          </a:ext>
                        </a:extLst>
                      </p:cNvPr>
                      <p:cNvCxnSpPr>
                        <a:cxnSpLocks/>
                        <a:stCxn id="125" idx="0"/>
                        <a:endCxn id="125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24" name="Straight Arrow Connector 123">
                      <a:extLst>
                        <a:ext uri="{FF2B5EF4-FFF2-40B4-BE49-F238E27FC236}">
                          <a16:creationId xmlns:a16="http://schemas.microsoft.com/office/drawing/2014/main" id="{727F3B57-AA68-6548-9E85-FD5429575E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802710" y="814875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6" name="Picture 105" descr="A body of water&#10;&#10;Description automatically generated">
                    <a:extLst>
                      <a:ext uri="{FF2B5EF4-FFF2-40B4-BE49-F238E27FC236}">
                        <a16:creationId xmlns:a16="http://schemas.microsoft.com/office/drawing/2014/main" id="{6D661CBC-E4F5-424D-B39B-DE3B950742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1"/>
                  <a:srcRect r="50001"/>
                  <a:stretch/>
                </p:blipFill>
                <p:spPr>
                  <a:xfrm>
                    <a:off x="148540" y="6762504"/>
                    <a:ext cx="719985" cy="14400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5FCD111-99E5-4B4C-9347-A2A91A2B1BEA}"/>
                  </a:ext>
                </a:extLst>
              </p:cNvPr>
              <p:cNvGrpSpPr/>
              <p:nvPr/>
            </p:nvGrpSpPr>
            <p:grpSpPr>
              <a:xfrm>
                <a:off x="314765" y="1242298"/>
                <a:ext cx="6575253" cy="1466888"/>
                <a:chOff x="144000" y="871668"/>
                <a:chExt cx="6575253" cy="1466888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3515F370-0DE1-0840-BF56-2A6F008CF146}"/>
                    </a:ext>
                  </a:extLst>
                </p:cNvPr>
                <p:cNvGrpSpPr/>
                <p:nvPr/>
              </p:nvGrpSpPr>
              <p:grpSpPr>
                <a:xfrm>
                  <a:off x="2025462" y="885112"/>
                  <a:ext cx="4693791" cy="1440000"/>
                  <a:chOff x="2015521" y="4886053"/>
                  <a:chExt cx="4693791" cy="1440000"/>
                </a:xfrm>
              </p:grpSpPr>
              <p:pic>
                <p:nvPicPr>
                  <p:cNvPr id="89" name="Picture 88" descr="A waterfall with trees in the background&#10;&#10;Description automatically generated">
                    <a:extLst>
                      <a:ext uri="{FF2B5EF4-FFF2-40B4-BE49-F238E27FC236}">
                        <a16:creationId xmlns:a16="http://schemas.microsoft.com/office/drawing/2014/main" id="{D5571B60-D5EB-A643-ADC4-224DE8A536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2015521" y="4886053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92" name="Picture 91" descr="A large waterfall over some water&#10;&#10;Description automatically generated">
                    <a:extLst>
                      <a:ext uri="{FF2B5EF4-FFF2-40B4-BE49-F238E27FC236}">
                        <a16:creationId xmlns:a16="http://schemas.microsoft.com/office/drawing/2014/main" id="{24FEB34C-B661-AB4A-B094-F7C5284A7F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642416" y="4886053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  <p:pic>
                <p:nvPicPr>
                  <p:cNvPr id="93" name="Picture 92" descr="A waterfall in a forest&#10;&#10;Description automatically generated">
                    <a:extLst>
                      <a:ext uri="{FF2B5EF4-FFF2-40B4-BE49-F238E27FC236}">
                        <a16:creationId xmlns:a16="http://schemas.microsoft.com/office/drawing/2014/main" id="{845F1349-4C9F-124A-B388-1E7DB1D4D4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5269312" y="4886053"/>
                    <a:ext cx="1440000" cy="1440000"/>
                  </a:xfrm>
                  <a:prstGeom prst="rect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90EF26FC-DF7D-1547-9F32-CF9A5842926C}"/>
                    </a:ext>
                  </a:extLst>
                </p:cNvPr>
                <p:cNvGrpSpPr/>
                <p:nvPr/>
              </p:nvGrpSpPr>
              <p:grpSpPr>
                <a:xfrm>
                  <a:off x="144000" y="871668"/>
                  <a:ext cx="1870364" cy="1466888"/>
                  <a:chOff x="158031" y="898091"/>
                  <a:chExt cx="1870364" cy="1466888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FB7189B-E637-EE42-A77D-53566599C08E}"/>
                      </a:ext>
                    </a:extLst>
                  </p:cNvPr>
                  <p:cNvGrpSpPr/>
                  <p:nvPr/>
                </p:nvGrpSpPr>
                <p:grpSpPr>
                  <a:xfrm>
                    <a:off x="158031" y="898091"/>
                    <a:ext cx="1870364" cy="1465200"/>
                    <a:chOff x="158031" y="898091"/>
                    <a:chExt cx="1870364" cy="1465200"/>
                  </a:xfrm>
                </p:grpSpPr>
                <p:grpSp>
                  <p:nvGrpSpPr>
                    <p:cNvPr id="131" name="Group 130">
                      <a:extLst>
                        <a:ext uri="{FF2B5EF4-FFF2-40B4-BE49-F238E27FC236}">
                          <a16:creationId xmlns:a16="http://schemas.microsoft.com/office/drawing/2014/main" id="{5620F465-A008-E74A-B3A7-F2D39DC9E87A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158031" y="898091"/>
                      <a:ext cx="1465918" cy="1465200"/>
                      <a:chOff x="928703" y="3240506"/>
                      <a:chExt cx="1451510" cy="1450800"/>
                    </a:xfrm>
                  </p:grpSpPr>
                  <p:sp>
                    <p:nvSpPr>
                      <p:cNvPr id="140" name="Rectangle 139">
                        <a:extLst>
                          <a:ext uri="{FF2B5EF4-FFF2-40B4-BE49-F238E27FC236}">
                            <a16:creationId xmlns:a16="http://schemas.microsoft.com/office/drawing/2014/main" id="{078FA63C-53D8-DF46-9131-25413BB487D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8703" y="3240506"/>
                        <a:ext cx="1451510" cy="1450800"/>
                      </a:xfrm>
                      <a:prstGeom prst="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TW"/>
                      </a:p>
                    </p:txBody>
                  </p:sp>
                  <p:cxnSp>
                    <p:nvCxnSpPr>
                      <p:cNvPr id="153" name="Straight Connector 152">
                        <a:extLst>
                          <a:ext uri="{FF2B5EF4-FFF2-40B4-BE49-F238E27FC236}">
                            <a16:creationId xmlns:a16="http://schemas.microsoft.com/office/drawing/2014/main" id="{C7519700-C927-444F-A863-6C602BE81A38}"/>
                          </a:ext>
                        </a:extLst>
                      </p:cNvPr>
                      <p:cNvCxnSpPr>
                        <a:cxnSpLocks/>
                        <a:stCxn id="140" idx="0"/>
                        <a:endCxn id="140" idx="2"/>
                      </p:cNvCxnSpPr>
                      <p:nvPr/>
                    </p:nvCxnSpPr>
                    <p:spPr>
                      <a:xfrm>
                        <a:off x="1654458" y="3240506"/>
                        <a:ext cx="0" cy="145080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2" name="Straight Arrow Connector 131">
                      <a:extLst>
                        <a:ext uri="{FF2B5EF4-FFF2-40B4-BE49-F238E27FC236}">
                          <a16:creationId xmlns:a16="http://schemas.microsoft.com/office/drawing/2014/main" id="{4D5AA3A8-45D6-BD4E-9A75-0185A5777E5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23316" y="1630691"/>
                      <a:ext cx="405079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09" name="Picture 108" descr="A waterfall with trees in the background&#10;&#10;Description automatically generated">
                    <a:extLst>
                      <a:ext uri="{FF2B5EF4-FFF2-40B4-BE49-F238E27FC236}">
                        <a16:creationId xmlns:a16="http://schemas.microsoft.com/office/drawing/2014/main" id="{BA375CBB-FF01-E24A-85F7-258CFBD65E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2"/>
                  <a:srcRect r="50001"/>
                  <a:stretch/>
                </p:blipFill>
                <p:spPr>
                  <a:xfrm>
                    <a:off x="158481" y="924979"/>
                    <a:ext cx="719985" cy="1440000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2244852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2988</TotalTime>
  <Words>28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Yen-Chi Cheng</dc:creator>
  <cp:lastModifiedBy>Yen-Chi Cheng</cp:lastModifiedBy>
  <cp:revision>675</cp:revision>
  <dcterms:created xsi:type="dcterms:W3CDTF">2020-10-23T13:09:06Z</dcterms:created>
  <dcterms:modified xsi:type="dcterms:W3CDTF">2020-11-17T06:05:11Z</dcterms:modified>
</cp:coreProperties>
</file>