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3"/>
  </p:notesMasterIdLst>
  <p:sldIdLst>
    <p:sldId id="282" r:id="rId2"/>
  </p:sldIdLst>
  <p:sldSz cx="113760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4E7"/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/>
    <p:restoredTop sz="96208"/>
  </p:normalViewPr>
  <p:slideViewPr>
    <p:cSldViewPr snapToGrid="0" snapToObjects="1">
      <p:cViewPr varScale="1">
        <p:scale>
          <a:sx n="135" d="100"/>
          <a:sy n="135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1143000"/>
            <a:ext cx="628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1pPr>
    <a:lvl2pPr marL="488798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2pPr>
    <a:lvl3pPr marL="977595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3pPr>
    <a:lvl4pPr marL="1466394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4pPr>
    <a:lvl5pPr marL="1955191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5pPr>
    <a:lvl6pPr marL="2443989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6pPr>
    <a:lvl7pPr marL="2932787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7pPr>
    <a:lvl8pPr marL="3421585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8pPr>
    <a:lvl9pPr marL="3910383" algn="l" defTabSz="977595" rtl="0" eaLnBrk="1" latinLnBrk="0" hangingPunct="1">
      <a:defRPr sz="12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03" y="913219"/>
            <a:ext cx="8532019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003" y="2930825"/>
            <a:ext cx="85320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254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38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0968" y="297087"/>
            <a:ext cx="2452955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102" y="297087"/>
            <a:ext cx="7216666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96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636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76" y="1391141"/>
            <a:ext cx="9811822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176" y="3734251"/>
            <a:ext cx="9811822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2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102" y="1485433"/>
            <a:ext cx="4834811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112" y="1485433"/>
            <a:ext cx="4834811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774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83" y="297087"/>
            <a:ext cx="9811822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584" y="1367891"/>
            <a:ext cx="4812591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584" y="2038273"/>
            <a:ext cx="4812591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59113" y="1367891"/>
            <a:ext cx="4836292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59113" y="2038273"/>
            <a:ext cx="4836292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29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34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84" y="372004"/>
            <a:ext cx="3669064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292" y="803426"/>
            <a:ext cx="5759113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584" y="1674019"/>
            <a:ext cx="3669064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75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84" y="372004"/>
            <a:ext cx="3669064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6292" y="803426"/>
            <a:ext cx="5759113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584" y="1674019"/>
            <a:ext cx="3669064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937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102" y="297087"/>
            <a:ext cx="9811822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102" y="1485433"/>
            <a:ext cx="9811822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02" y="5171892"/>
            <a:ext cx="255960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8309" y="5171892"/>
            <a:ext cx="383940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4317" y="5171892"/>
            <a:ext cx="255960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5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B6B386-10BA-1D40-A7B5-5087376FFFA0}"/>
              </a:ext>
            </a:extLst>
          </p:cNvPr>
          <p:cNvGrpSpPr/>
          <p:nvPr/>
        </p:nvGrpSpPr>
        <p:grpSpPr>
          <a:xfrm>
            <a:off x="34351" y="13268"/>
            <a:ext cx="11307322" cy="5553526"/>
            <a:chOff x="1367375" y="-596472"/>
            <a:chExt cx="11307322" cy="55535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4811689-798B-AA44-95B7-E3E9809547F7}"/>
                </a:ext>
              </a:extLst>
            </p:cNvPr>
            <p:cNvSpPr/>
            <p:nvPr/>
          </p:nvSpPr>
          <p:spPr>
            <a:xfrm>
              <a:off x="7084695" y="-596472"/>
              <a:ext cx="5590002" cy="5553526"/>
            </a:xfrm>
            <a:prstGeom prst="roundRect">
              <a:avLst>
                <a:gd name="adj" fmla="val 97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2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35ABCC3-68C9-0044-A401-360973432E78}"/>
                </a:ext>
              </a:extLst>
            </p:cNvPr>
            <p:cNvGrpSpPr/>
            <p:nvPr/>
          </p:nvGrpSpPr>
          <p:grpSpPr>
            <a:xfrm>
              <a:off x="7200106" y="2507388"/>
              <a:ext cx="5400000" cy="1080000"/>
              <a:chOff x="7242392" y="3344357"/>
              <a:chExt cx="5400000" cy="1080000"/>
            </a:xfrm>
          </p:grpSpPr>
          <p:pic>
            <p:nvPicPr>
              <p:cNvPr id="38" name="Picture 37" descr="A picture containing photo, sunset, orange&#10;&#10;Description automatically generated">
                <a:extLst>
                  <a:ext uri="{FF2B5EF4-FFF2-40B4-BE49-F238E27FC236}">
                    <a16:creationId xmlns:a16="http://schemas.microsoft.com/office/drawing/2014/main" id="{41AA1924-B325-874E-819F-99644C967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2392" y="334435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950D418-FE1C-6B4B-831C-3D2CCB03ED26}"/>
                  </a:ext>
                </a:extLst>
              </p:cNvPr>
              <p:cNvSpPr/>
              <p:nvPr/>
            </p:nvSpPr>
            <p:spPr>
              <a:xfrm>
                <a:off x="7242392" y="334435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9C8FE58-55ED-8D44-8DA8-A308E3ABF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192" y="388435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738752E-3D1D-6246-BC01-CEC1AF881A9D}"/>
                </a:ext>
              </a:extLst>
            </p:cNvPr>
            <p:cNvGrpSpPr/>
            <p:nvPr/>
          </p:nvGrpSpPr>
          <p:grpSpPr>
            <a:xfrm>
              <a:off x="7200106" y="3768669"/>
              <a:ext cx="5400000" cy="1080000"/>
              <a:chOff x="7242392" y="4586867"/>
              <a:chExt cx="5400000" cy="1080000"/>
            </a:xfrm>
          </p:grpSpPr>
          <p:pic>
            <p:nvPicPr>
              <p:cNvPr id="29" name="Picture 28" descr="A picture containing building, clock, water, city&#10;&#10;Description automatically generated">
                <a:extLst>
                  <a:ext uri="{FF2B5EF4-FFF2-40B4-BE49-F238E27FC236}">
                    <a16:creationId xmlns:a16="http://schemas.microsoft.com/office/drawing/2014/main" id="{92384976-73F6-254C-B769-F3023A7A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2392" y="458686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74B22F7-B1FB-4943-AA8C-3AD0910B5345}"/>
                  </a:ext>
                </a:extLst>
              </p:cNvPr>
              <p:cNvSpPr/>
              <p:nvPr/>
            </p:nvSpPr>
            <p:spPr>
              <a:xfrm>
                <a:off x="7242392" y="458686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6B5AA9C2-CAF8-F945-99F3-337BFD137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192" y="512686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C95C7F-27CD-8A42-AFB3-A9A43C875698}"/>
                </a:ext>
              </a:extLst>
            </p:cNvPr>
            <p:cNvGrpSpPr/>
            <p:nvPr/>
          </p:nvGrpSpPr>
          <p:grpSpPr>
            <a:xfrm>
              <a:off x="7200106" y="-15176"/>
              <a:ext cx="5400000" cy="1080000"/>
              <a:chOff x="7242392" y="5855577"/>
              <a:chExt cx="5400000" cy="1080000"/>
            </a:xfrm>
          </p:grpSpPr>
          <p:pic>
            <p:nvPicPr>
              <p:cNvPr id="21" name="Picture 20" descr="A screen shot of a mountain&#10;&#10;Description automatically generated">
                <a:extLst>
                  <a:ext uri="{FF2B5EF4-FFF2-40B4-BE49-F238E27FC236}">
                    <a16:creationId xmlns:a16="http://schemas.microsoft.com/office/drawing/2014/main" id="{363B084C-D044-3C48-B6A2-0A73DEA22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2392" y="585557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CD27CD0-D7A8-4D45-886D-93BF605C27E2}"/>
                  </a:ext>
                </a:extLst>
              </p:cNvPr>
              <p:cNvSpPr/>
              <p:nvPr/>
            </p:nvSpPr>
            <p:spPr>
              <a:xfrm>
                <a:off x="7242392" y="585557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01959E64-17B4-434D-A746-0ED5F2988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192" y="639557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E41C68B-86FE-1548-A990-C8C47D95629A}"/>
                </a:ext>
              </a:extLst>
            </p:cNvPr>
            <p:cNvGrpSpPr/>
            <p:nvPr/>
          </p:nvGrpSpPr>
          <p:grpSpPr>
            <a:xfrm>
              <a:off x="7200106" y="1246106"/>
              <a:ext cx="5400000" cy="1080000"/>
              <a:chOff x="7242392" y="7097957"/>
              <a:chExt cx="5400000" cy="1080000"/>
            </a:xfrm>
          </p:grpSpPr>
          <p:pic>
            <p:nvPicPr>
              <p:cNvPr id="107" name="Picture 106" descr="A close up of a green screen&#10;&#10;Description automatically generated">
                <a:extLst>
                  <a:ext uri="{FF2B5EF4-FFF2-40B4-BE49-F238E27FC236}">
                    <a16:creationId xmlns:a16="http://schemas.microsoft.com/office/drawing/2014/main" id="{84CCDA00-1D32-664E-AD9B-38E514F58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2392" y="709795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2D448-660B-E744-B6CB-91AB3F4D8D29}"/>
                  </a:ext>
                </a:extLst>
              </p:cNvPr>
              <p:cNvSpPr/>
              <p:nvPr/>
            </p:nvSpPr>
            <p:spPr>
              <a:xfrm>
                <a:off x="7242392" y="709795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90220ED0-C949-EF4C-85A2-41C6B0BB5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192" y="763795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74E96B4A-D99E-2E46-AAA9-06430C927471}"/>
                </a:ext>
              </a:extLst>
            </p:cNvPr>
            <p:cNvSpPr/>
            <p:nvPr/>
          </p:nvSpPr>
          <p:spPr>
            <a:xfrm>
              <a:off x="1367375" y="-596472"/>
              <a:ext cx="5590002" cy="5553526"/>
            </a:xfrm>
            <a:prstGeom prst="roundRect">
              <a:avLst>
                <a:gd name="adj" fmla="val 97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2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1B0E33-57E9-7842-A2F6-E292B58853DB}"/>
                </a:ext>
              </a:extLst>
            </p:cNvPr>
            <p:cNvGrpSpPr/>
            <p:nvPr/>
          </p:nvGrpSpPr>
          <p:grpSpPr>
            <a:xfrm>
              <a:off x="1589432" y="-596472"/>
              <a:ext cx="5081699" cy="584775"/>
              <a:chOff x="1571502" y="2792958"/>
              <a:chExt cx="5081699" cy="58477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5F35B00-9DA3-014A-BA9B-D33A4D4B116B}"/>
                  </a:ext>
                </a:extLst>
              </p:cNvPr>
              <p:cNvSpPr txBox="1"/>
              <p:nvPr/>
            </p:nvSpPr>
            <p:spPr>
              <a:xfrm>
                <a:off x="1571502" y="2792958"/>
                <a:ext cx="8766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Truth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05B3416-298E-8C40-BF98-AA616BEC8CD3}"/>
                  </a:ext>
                </a:extLst>
              </p:cNvPr>
              <p:cNvSpPr txBox="1"/>
              <p:nvPr/>
            </p:nvSpPr>
            <p:spPr>
              <a:xfrm>
                <a:off x="2563563" y="2792958"/>
                <a:ext cx="1074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Boundless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A55091E-76C5-5C40-85B6-0CDD825BE452}"/>
                  </a:ext>
                </a:extLst>
              </p:cNvPr>
              <p:cNvSpPr txBox="1"/>
              <p:nvPr/>
            </p:nvSpPr>
            <p:spPr>
              <a:xfrm>
                <a:off x="6022900" y="2916068"/>
                <a:ext cx="63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41047E0-72D5-A04A-858B-DA8DCA70FED0}"/>
                  </a:ext>
                </a:extLst>
              </p:cNvPr>
              <p:cNvSpPr txBox="1"/>
              <p:nvPr/>
            </p:nvSpPr>
            <p:spPr>
              <a:xfrm>
                <a:off x="4649921" y="2792958"/>
                <a:ext cx="12570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NS-outpaint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7C185A4-57EA-9D43-99C6-EF4A498C13C8}"/>
                  </a:ext>
                </a:extLst>
              </p:cNvPr>
              <p:cNvSpPr txBox="1"/>
              <p:nvPr/>
            </p:nvSpPr>
            <p:spPr>
              <a:xfrm>
                <a:off x="3602759" y="2792958"/>
                <a:ext cx="11320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DeepFillv2</a:t>
                </a:r>
              </a:p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E0D37AC-5C20-3C40-BCB2-98B540B39DEC}"/>
                </a:ext>
              </a:extLst>
            </p:cNvPr>
            <p:cNvGrpSpPr/>
            <p:nvPr/>
          </p:nvGrpSpPr>
          <p:grpSpPr>
            <a:xfrm>
              <a:off x="1474184" y="1246106"/>
              <a:ext cx="5400000" cy="1080000"/>
              <a:chOff x="1461660" y="3344357"/>
              <a:chExt cx="5400000" cy="1080000"/>
            </a:xfrm>
          </p:grpSpPr>
          <p:pic>
            <p:nvPicPr>
              <p:cNvPr id="68" name="Picture 67" descr="A close up of a tree&#10;&#10;Description automatically generated">
                <a:extLst>
                  <a:ext uri="{FF2B5EF4-FFF2-40B4-BE49-F238E27FC236}">
                    <a16:creationId xmlns:a16="http://schemas.microsoft.com/office/drawing/2014/main" id="{ABFEE8FC-C3BF-1944-9881-D88AB154D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1660" y="334435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3A67B92-7A7D-7E49-906E-99ACE561F0E9}"/>
                  </a:ext>
                </a:extLst>
              </p:cNvPr>
              <p:cNvSpPr/>
              <p:nvPr/>
            </p:nvSpPr>
            <p:spPr>
              <a:xfrm>
                <a:off x="1466506" y="334435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56E606A8-8ED8-D843-912B-7E77B75EF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132" y="388435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6C17966-9B19-5D4D-B2AC-941844C9B822}"/>
                </a:ext>
              </a:extLst>
            </p:cNvPr>
            <p:cNvGrpSpPr/>
            <p:nvPr/>
          </p:nvGrpSpPr>
          <p:grpSpPr>
            <a:xfrm>
              <a:off x="1474184" y="-15176"/>
              <a:ext cx="5400000" cy="1080000"/>
              <a:chOff x="1461660" y="4573697"/>
              <a:chExt cx="5400000" cy="1080000"/>
            </a:xfrm>
          </p:grpSpPr>
          <p:pic>
            <p:nvPicPr>
              <p:cNvPr id="76" name="Picture 75" descr="A picture containing fence, photo, window, glass&#10;&#10;Description automatically generated">
                <a:extLst>
                  <a:ext uri="{FF2B5EF4-FFF2-40B4-BE49-F238E27FC236}">
                    <a16:creationId xmlns:a16="http://schemas.microsoft.com/office/drawing/2014/main" id="{5018CB5C-1287-8D4D-8546-B7442CA6F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1660" y="457369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E4E65FE-276C-E74D-A9FE-CB1D21E6405E}"/>
                  </a:ext>
                </a:extLst>
              </p:cNvPr>
              <p:cNvSpPr/>
              <p:nvPr/>
            </p:nvSpPr>
            <p:spPr>
              <a:xfrm>
                <a:off x="1466506" y="457369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9085AE79-5C0D-834C-809F-EF1449014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132" y="511369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484AD8F-9662-3A47-B69F-E6ED20694A62}"/>
                </a:ext>
              </a:extLst>
            </p:cNvPr>
            <p:cNvGrpSpPr/>
            <p:nvPr/>
          </p:nvGrpSpPr>
          <p:grpSpPr>
            <a:xfrm>
              <a:off x="1474184" y="2507388"/>
              <a:ext cx="5400000" cy="1080000"/>
              <a:chOff x="1461660" y="5864397"/>
              <a:chExt cx="5400000" cy="1080000"/>
            </a:xfrm>
          </p:grpSpPr>
          <p:pic>
            <p:nvPicPr>
              <p:cNvPr id="104" name="Picture 103" descr="A sunset in the background&#10;&#10;Description automatically generated">
                <a:extLst>
                  <a:ext uri="{FF2B5EF4-FFF2-40B4-BE49-F238E27FC236}">
                    <a16:creationId xmlns:a16="http://schemas.microsoft.com/office/drawing/2014/main" id="{9B60439A-8618-1043-908F-8BE0D94EB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1660" y="586439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9DC613C-9A7C-C644-82FE-61A07FCFE6F0}"/>
                  </a:ext>
                </a:extLst>
              </p:cNvPr>
              <p:cNvSpPr/>
              <p:nvPr/>
            </p:nvSpPr>
            <p:spPr>
              <a:xfrm>
                <a:off x="1466506" y="586439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0D48888B-E6AD-A74C-8DB4-DCE58BC26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132" y="640439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5CC7EB7-79E5-2A4E-BA07-37EB7E775AD7}"/>
                </a:ext>
              </a:extLst>
            </p:cNvPr>
            <p:cNvGrpSpPr/>
            <p:nvPr/>
          </p:nvGrpSpPr>
          <p:grpSpPr>
            <a:xfrm>
              <a:off x="1474184" y="3768669"/>
              <a:ext cx="5400000" cy="1080000"/>
              <a:chOff x="1461660" y="7097957"/>
              <a:chExt cx="5400000" cy="1080000"/>
            </a:xfrm>
          </p:grpSpPr>
          <p:pic>
            <p:nvPicPr>
              <p:cNvPr id="101" name="Picture 100" descr="A view of the desert&#10;&#10;Description automatically generated">
                <a:extLst>
                  <a:ext uri="{FF2B5EF4-FFF2-40B4-BE49-F238E27FC236}">
                    <a16:creationId xmlns:a16="http://schemas.microsoft.com/office/drawing/2014/main" id="{36DF58C6-AB21-4F4A-87E8-EE458E1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1660" y="7097957"/>
                <a:ext cx="5400000" cy="1080000"/>
              </a:xfrm>
              <a:prstGeom prst="rect">
                <a:avLst/>
              </a:prstGeom>
            </p:spPr>
          </p:pic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A6101B9-0CB5-2D40-9817-26AA04C5044E}"/>
                  </a:ext>
                </a:extLst>
              </p:cNvPr>
              <p:cNvSpPr/>
              <p:nvPr/>
            </p:nvSpPr>
            <p:spPr>
              <a:xfrm>
                <a:off x="1466506" y="7097957"/>
                <a:ext cx="540000" cy="1080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44C2ADE8-E293-E346-AC82-65045F474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6132" y="7637957"/>
                <a:ext cx="21600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4C10BE2-C708-BB41-A22F-CCB60941F935}"/>
                </a:ext>
              </a:extLst>
            </p:cNvPr>
            <p:cNvGrpSpPr/>
            <p:nvPr/>
          </p:nvGrpSpPr>
          <p:grpSpPr>
            <a:xfrm>
              <a:off x="7306329" y="-596472"/>
              <a:ext cx="5081699" cy="584775"/>
              <a:chOff x="1571502" y="2792958"/>
              <a:chExt cx="5081699" cy="584775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169D63E-B25A-FF4F-BE0C-72876B0CFF45}"/>
                  </a:ext>
                </a:extLst>
              </p:cNvPr>
              <p:cNvSpPr txBox="1"/>
              <p:nvPr/>
            </p:nvSpPr>
            <p:spPr>
              <a:xfrm>
                <a:off x="1571502" y="2792958"/>
                <a:ext cx="8766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Truth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9A196D-68D4-F540-8BB4-0C58AA544EE4}"/>
                  </a:ext>
                </a:extLst>
              </p:cNvPr>
              <p:cNvSpPr txBox="1"/>
              <p:nvPr/>
            </p:nvSpPr>
            <p:spPr>
              <a:xfrm>
                <a:off x="2563563" y="2792958"/>
                <a:ext cx="1074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Boundless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0B30D87-D80B-2E46-BC40-956CDEE520B0}"/>
                  </a:ext>
                </a:extLst>
              </p:cNvPr>
              <p:cNvSpPr txBox="1"/>
              <p:nvPr/>
            </p:nvSpPr>
            <p:spPr>
              <a:xfrm>
                <a:off x="6022900" y="2916068"/>
                <a:ext cx="630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9C19AE9-63D5-C64A-8E85-D6132748C6FF}"/>
                  </a:ext>
                </a:extLst>
              </p:cNvPr>
              <p:cNvSpPr txBox="1"/>
              <p:nvPr/>
            </p:nvSpPr>
            <p:spPr>
              <a:xfrm>
                <a:off x="4667850" y="2792958"/>
                <a:ext cx="12570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NS-outpaint</a:t>
                </a:r>
                <a:b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BF45106-89C4-A14E-BCCB-1001C43BDFC8}"/>
                  </a:ext>
                </a:extLst>
              </p:cNvPr>
              <p:cNvSpPr txBox="1"/>
              <p:nvPr/>
            </p:nvSpPr>
            <p:spPr>
              <a:xfrm>
                <a:off x="3620688" y="2792958"/>
                <a:ext cx="11320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DeepFillv2</a:t>
                </a:r>
              </a:p>
              <a:p>
                <a:pPr algn="ctr"/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38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TW" sz="1600" b="1" dirty="0">
                    <a:solidFill>
                      <a:srgbClr val="1354E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r>
                  <a:rPr lang="en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7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3306</TotalTime>
  <Words>40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706</cp:revision>
  <dcterms:created xsi:type="dcterms:W3CDTF">2020-10-23T13:09:06Z</dcterms:created>
  <dcterms:modified xsi:type="dcterms:W3CDTF">2020-11-17T05:58:26Z</dcterms:modified>
</cp:coreProperties>
</file>