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69" r:id="rId2"/>
  </p:sldIdLst>
  <p:sldSz cx="14039850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/>
    <p:restoredTop sz="96208"/>
  </p:normalViewPr>
  <p:slideViewPr>
    <p:cSldViewPr snapToGrid="0" snapToObjects="1">
      <p:cViewPr>
        <p:scale>
          <a:sx n="82" d="100"/>
          <a:sy n="82" d="100"/>
        </p:scale>
        <p:origin x="1536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01875" y="1143000"/>
            <a:ext cx="1146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585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169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754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33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7922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50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091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4676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618599"/>
            <a:ext cx="10529888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981" y="1985290"/>
            <a:ext cx="10529888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92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7318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7267" y="201241"/>
            <a:ext cx="3027343" cy="3203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5240" y="201241"/>
            <a:ext cx="8906530" cy="3203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967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109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27" y="942335"/>
            <a:ext cx="12109371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27" y="2529517"/>
            <a:ext cx="12109371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137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5240" y="1006207"/>
            <a:ext cx="5966936" cy="2398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7674" y="1006207"/>
            <a:ext cx="5966936" cy="2398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3102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8" y="201242"/>
            <a:ext cx="12109371" cy="730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69" y="926586"/>
            <a:ext cx="5939514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069" y="1380691"/>
            <a:ext cx="5939514" cy="2030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7674" y="926586"/>
            <a:ext cx="5968765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7674" y="1380691"/>
            <a:ext cx="5968765" cy="2030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853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0871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76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251989"/>
            <a:ext cx="4528217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8765" y="544227"/>
            <a:ext cx="7107674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1133952"/>
            <a:ext cx="4528217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1175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69" y="251989"/>
            <a:ext cx="4528217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8765" y="544227"/>
            <a:ext cx="7107674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7069" y="1133952"/>
            <a:ext cx="4528217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788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5240" y="201242"/>
            <a:ext cx="12109371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240" y="1006207"/>
            <a:ext cx="12109371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5240" y="3503350"/>
            <a:ext cx="3158966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0701" y="3503350"/>
            <a:ext cx="4738449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5644" y="3503350"/>
            <a:ext cx="3158966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250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2D75109-9189-CA4A-9862-31521CE7E507}"/>
              </a:ext>
            </a:extLst>
          </p:cNvPr>
          <p:cNvGrpSpPr/>
          <p:nvPr/>
        </p:nvGrpSpPr>
        <p:grpSpPr>
          <a:xfrm>
            <a:off x="69958" y="-59617"/>
            <a:ext cx="13899949" cy="3806086"/>
            <a:chOff x="69958" y="-59617"/>
            <a:chExt cx="13899949" cy="3806086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AA31C6BD-6280-5243-9747-F888836F2A6D}"/>
                </a:ext>
              </a:extLst>
            </p:cNvPr>
            <p:cNvSpPr/>
            <p:nvPr/>
          </p:nvSpPr>
          <p:spPr>
            <a:xfrm>
              <a:off x="7139575" y="311920"/>
              <a:ext cx="1692000" cy="3434547"/>
            </a:xfrm>
            <a:prstGeom prst="roundRect">
              <a:avLst>
                <a:gd name="adj" fmla="val 416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71FC8FFD-30FA-3241-96E0-EC249D60BCD2}"/>
                </a:ext>
              </a:extLst>
            </p:cNvPr>
            <p:cNvSpPr/>
            <p:nvPr/>
          </p:nvSpPr>
          <p:spPr>
            <a:xfrm>
              <a:off x="9001907" y="311921"/>
              <a:ext cx="4968000" cy="3434546"/>
            </a:xfrm>
            <a:prstGeom prst="roundRect">
              <a:avLst>
                <a:gd name="adj" fmla="val 4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9AEB4D3A-600D-9342-922A-EDED035E39C0}"/>
                </a:ext>
              </a:extLst>
            </p:cNvPr>
            <p:cNvSpPr/>
            <p:nvPr/>
          </p:nvSpPr>
          <p:spPr>
            <a:xfrm>
              <a:off x="69958" y="311920"/>
              <a:ext cx="1692000" cy="3434549"/>
            </a:xfrm>
            <a:prstGeom prst="roundRect">
              <a:avLst>
                <a:gd name="adj" fmla="val 416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0453C467-128B-1446-B892-82A1A643292D}"/>
                </a:ext>
              </a:extLst>
            </p:cNvPr>
            <p:cNvSpPr/>
            <p:nvPr/>
          </p:nvSpPr>
          <p:spPr>
            <a:xfrm>
              <a:off x="1932290" y="311921"/>
              <a:ext cx="4968000" cy="3434548"/>
            </a:xfrm>
            <a:prstGeom prst="roundRect">
              <a:avLst>
                <a:gd name="adj" fmla="val 416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0803B0-8B8B-9A42-8186-D704F16A1C38}"/>
                </a:ext>
              </a:extLst>
            </p:cNvPr>
            <p:cNvSpPr txBox="1"/>
            <p:nvPr/>
          </p:nvSpPr>
          <p:spPr>
            <a:xfrm>
              <a:off x="557039" y="-5961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E85FA0-E500-4746-A974-B4BC8277ADB1}"/>
                </a:ext>
              </a:extLst>
            </p:cNvPr>
            <p:cNvSpPr txBox="1"/>
            <p:nvPr/>
          </p:nvSpPr>
          <p:spPr>
            <a:xfrm>
              <a:off x="3958879" y="-5961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08CCCBB-E6E9-5E47-8803-D3E4849005E1}"/>
                </a:ext>
              </a:extLst>
            </p:cNvPr>
            <p:cNvSpPr txBox="1"/>
            <p:nvPr/>
          </p:nvSpPr>
          <p:spPr>
            <a:xfrm>
              <a:off x="7612610" y="-59617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58DBD01-E4AD-8141-A3E6-52A6E13D3234}"/>
                </a:ext>
              </a:extLst>
            </p:cNvPr>
            <p:cNvSpPr txBox="1"/>
            <p:nvPr/>
          </p:nvSpPr>
          <p:spPr>
            <a:xfrm>
              <a:off x="11026046" y="-59617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C587174-912A-0F44-BF05-05FC6AA8DE80}"/>
                </a:ext>
              </a:extLst>
            </p:cNvPr>
            <p:cNvGrpSpPr/>
            <p:nvPr/>
          </p:nvGrpSpPr>
          <p:grpSpPr>
            <a:xfrm>
              <a:off x="7255119" y="2172684"/>
              <a:ext cx="6582203" cy="1465200"/>
              <a:chOff x="7351675" y="2679786"/>
              <a:chExt cx="6582203" cy="1465200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7C4CEB-76B1-144C-BEBE-DE916223B7D1}"/>
                  </a:ext>
                </a:extLst>
              </p:cNvPr>
              <p:cNvGrpSpPr/>
              <p:nvPr/>
            </p:nvGrpSpPr>
            <p:grpSpPr>
              <a:xfrm>
                <a:off x="9219938" y="2692386"/>
                <a:ext cx="4713940" cy="1440000"/>
                <a:chOff x="9219938" y="2704986"/>
                <a:chExt cx="4713940" cy="1440000"/>
              </a:xfrm>
            </p:grpSpPr>
            <p:pic>
              <p:nvPicPr>
                <p:cNvPr id="65" name="Picture 64" descr="A large waterfall in a forest&#10;&#10;Description automatically generated">
                  <a:extLst>
                    <a:ext uri="{FF2B5EF4-FFF2-40B4-BE49-F238E27FC236}">
                      <a16:creationId xmlns:a16="http://schemas.microsoft.com/office/drawing/2014/main" id="{3A1A222A-2155-ED46-8B69-6B423B826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219938" y="2704986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66" name="Picture 65" descr="A large waterfall in a forest&#10;&#10;Description automatically generated">
                  <a:extLst>
                    <a:ext uri="{FF2B5EF4-FFF2-40B4-BE49-F238E27FC236}">
                      <a16:creationId xmlns:a16="http://schemas.microsoft.com/office/drawing/2014/main" id="{92BC7897-B684-3649-A89C-C62313057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56908" y="2704986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69" name="Picture 68" descr="A waterfall in a forest&#10;&#10;Description automatically generated">
                  <a:extLst>
                    <a:ext uri="{FF2B5EF4-FFF2-40B4-BE49-F238E27FC236}">
                      <a16:creationId xmlns:a16="http://schemas.microsoft.com/office/drawing/2014/main" id="{30BD6C15-AEF1-7A4B-AE1B-5D486FDC22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493878" y="2704986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5A6DF9-F91C-8949-BDB0-9BCF3BA298A7}"/>
                  </a:ext>
                </a:extLst>
              </p:cNvPr>
              <p:cNvGrpSpPr/>
              <p:nvPr/>
            </p:nvGrpSpPr>
            <p:grpSpPr>
              <a:xfrm>
                <a:off x="7351675" y="2679786"/>
                <a:ext cx="1862306" cy="1465200"/>
                <a:chOff x="7351675" y="2679786"/>
                <a:chExt cx="1862306" cy="1465200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7FEFCDB3-6532-9744-9AA2-B3BBC647A8EA}"/>
                    </a:ext>
                  </a:extLst>
                </p:cNvPr>
                <p:cNvGrpSpPr/>
                <p:nvPr/>
              </p:nvGrpSpPr>
              <p:grpSpPr>
                <a:xfrm>
                  <a:off x="7351675" y="2679786"/>
                  <a:ext cx="1862306" cy="1465200"/>
                  <a:chOff x="7351675" y="2679786"/>
                  <a:chExt cx="1862306" cy="1465200"/>
                </a:xfrm>
              </p:grpSpPr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C5D976F2-46D3-E443-A9F8-0A27FF2072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08902" y="3408436"/>
                    <a:ext cx="4050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CC4FFCC1-823A-9245-8206-537AA5A17B8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7351675" y="2679786"/>
                    <a:ext cx="1465918" cy="1465200"/>
                    <a:chOff x="928703" y="3240506"/>
                    <a:chExt cx="1451510" cy="1450800"/>
                  </a:xfrm>
                </p:grpSpPr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96E9CE76-3913-2140-BC04-728419F64E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928703" y="3240506"/>
                      <a:ext cx="1451510" cy="14508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BFD8F6C7-69A9-F947-8C56-F7327ACCBFF0}"/>
                        </a:ext>
                      </a:extLst>
                    </p:cNvPr>
                    <p:cNvCxnSpPr>
                      <a:cxnSpLocks/>
                      <a:stCxn id="120" idx="0"/>
                      <a:endCxn id="120" idx="2"/>
                    </p:cNvCxnSpPr>
                    <p:nvPr/>
                  </p:nvCxnSpPr>
                  <p:spPr>
                    <a:xfrm>
                      <a:off x="1654458" y="3240506"/>
                      <a:ext cx="0" cy="14508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106" name="Picture 105" descr="A large waterfall in a forest&#10;&#10;Description automatically generated">
                  <a:extLst>
                    <a:ext uri="{FF2B5EF4-FFF2-40B4-BE49-F238E27FC236}">
                      <a16:creationId xmlns:a16="http://schemas.microsoft.com/office/drawing/2014/main" id="{4C4B63CC-0A10-D947-A0A6-B2333BD5B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0000"/>
                <a:stretch/>
              </p:blipFill>
              <p:spPr>
                <a:xfrm>
                  <a:off x="7356438" y="2692386"/>
                  <a:ext cx="719992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EAC11F6-8874-5C4D-8E37-150A48F57FB5}"/>
                </a:ext>
              </a:extLst>
            </p:cNvPr>
            <p:cNvGrpSpPr/>
            <p:nvPr/>
          </p:nvGrpSpPr>
          <p:grpSpPr>
            <a:xfrm>
              <a:off x="168009" y="442615"/>
              <a:ext cx="6581068" cy="1467473"/>
              <a:chOff x="274000" y="6260234"/>
              <a:chExt cx="6581068" cy="146747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5EFA4FB-73E3-414A-87EA-9996AEDE26DE}"/>
                  </a:ext>
                </a:extLst>
              </p:cNvPr>
              <p:cNvGrpSpPr/>
              <p:nvPr/>
            </p:nvGrpSpPr>
            <p:grpSpPr>
              <a:xfrm>
                <a:off x="2159515" y="6272717"/>
                <a:ext cx="4695553" cy="1440000"/>
                <a:chOff x="2159515" y="6633201"/>
                <a:chExt cx="4695553" cy="1440000"/>
              </a:xfrm>
            </p:grpSpPr>
            <p:pic>
              <p:nvPicPr>
                <p:cNvPr id="52" name="Picture 51" descr="A picture containing laser, scene, grass, green&#10;&#10;Description automatically generated">
                  <a:extLst>
                    <a:ext uri="{FF2B5EF4-FFF2-40B4-BE49-F238E27FC236}">
                      <a16:creationId xmlns:a16="http://schemas.microsoft.com/office/drawing/2014/main" id="{B62FAE92-3157-564C-BEAF-56934E0030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15068" y="6633201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53" name="Picture 52" descr="A blurry photo of a green field&#10;&#10;Description automatically generated">
                  <a:extLst>
                    <a:ext uri="{FF2B5EF4-FFF2-40B4-BE49-F238E27FC236}">
                      <a16:creationId xmlns:a16="http://schemas.microsoft.com/office/drawing/2014/main" id="{DB050947-B3AF-6F4E-A356-1A75E1123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7292" y="6633201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54" name="Picture 53" descr="A picture containing green&#10;&#10;Description automatically generated">
                  <a:extLst>
                    <a:ext uri="{FF2B5EF4-FFF2-40B4-BE49-F238E27FC236}">
                      <a16:creationId xmlns:a16="http://schemas.microsoft.com/office/drawing/2014/main" id="{90458241-1BF7-3E4C-83C5-9566A11D81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9515" y="6633201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97E039C-4AF6-274C-8528-7066896D285C}"/>
                  </a:ext>
                </a:extLst>
              </p:cNvPr>
              <p:cNvGrpSpPr/>
              <p:nvPr/>
            </p:nvGrpSpPr>
            <p:grpSpPr>
              <a:xfrm>
                <a:off x="274000" y="6260234"/>
                <a:ext cx="1885515" cy="1467473"/>
                <a:chOff x="274000" y="6260234"/>
                <a:chExt cx="1885515" cy="1467473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2C237F0-8989-C14F-A7D0-F2B4E6300F76}"/>
                    </a:ext>
                  </a:extLst>
                </p:cNvPr>
                <p:cNvGrpSpPr/>
                <p:nvPr/>
              </p:nvGrpSpPr>
              <p:grpSpPr>
                <a:xfrm>
                  <a:off x="274000" y="6260234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D9127789-089A-BD4E-B7FD-FB3382EF1718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48CC057C-9B6A-4F48-8059-2440C5F655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003A5A92-0D83-BC4C-9A6C-3375E785BBB8}"/>
                        </a:ext>
                      </a:extLst>
                    </p:cNvPr>
                    <p:cNvCxnSpPr>
                      <a:cxnSpLocks/>
                      <a:stCxn id="60" idx="0"/>
                      <a:endCxn id="60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5" name="Straight Arrow Connector 74">
                    <a:extLst>
                      <a:ext uri="{FF2B5EF4-FFF2-40B4-BE49-F238E27FC236}">
                        <a16:creationId xmlns:a16="http://schemas.microsoft.com/office/drawing/2014/main" id="{A704D2B5-8378-3849-8C5B-EC37489C85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6" name="Picture 75" descr="A picture containing laser, scene, grass, green&#10;&#10;Description automatically generated">
                  <a:extLst>
                    <a:ext uri="{FF2B5EF4-FFF2-40B4-BE49-F238E27FC236}">
                      <a16:creationId xmlns:a16="http://schemas.microsoft.com/office/drawing/2014/main" id="{E2BDD3E3-B53E-7E47-B322-DB2167D910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50001"/>
                <a:stretch/>
              </p:blipFill>
              <p:spPr>
                <a:xfrm>
                  <a:off x="295475" y="6287707"/>
                  <a:ext cx="719989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8318028-6C09-2644-A265-C3BF93003660}"/>
                </a:ext>
              </a:extLst>
            </p:cNvPr>
            <p:cNvGrpSpPr/>
            <p:nvPr/>
          </p:nvGrpSpPr>
          <p:grpSpPr>
            <a:xfrm>
              <a:off x="7256254" y="442615"/>
              <a:ext cx="6581068" cy="1465200"/>
              <a:chOff x="274000" y="7976595"/>
              <a:chExt cx="6581068" cy="14652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6ED352D-B434-4D4C-85C8-665617F9FAC6}"/>
                  </a:ext>
                </a:extLst>
              </p:cNvPr>
              <p:cNvGrpSpPr/>
              <p:nvPr/>
            </p:nvGrpSpPr>
            <p:grpSpPr>
              <a:xfrm>
                <a:off x="2163968" y="7989195"/>
                <a:ext cx="4691100" cy="1440000"/>
                <a:chOff x="2163968" y="7976595"/>
                <a:chExt cx="4691100" cy="1440000"/>
              </a:xfrm>
            </p:grpSpPr>
            <p:pic>
              <p:nvPicPr>
                <p:cNvPr id="112" name="Picture 111" descr="A body of water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1B6C7C83-4403-C84F-B314-48CEF0F4B8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15068" y="7976595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13" name="Picture 112" descr="A lake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B121F357-E63F-2D40-A40E-105EE044A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9518" y="7976595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14" name="Picture 113" descr="A lake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4A6A3309-C997-614D-A332-0FC6C04D5C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63968" y="7976595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E0EFDBD-B2D1-2246-A426-4565E93AD7FF}"/>
                  </a:ext>
                </a:extLst>
              </p:cNvPr>
              <p:cNvGrpSpPr/>
              <p:nvPr/>
            </p:nvGrpSpPr>
            <p:grpSpPr>
              <a:xfrm>
                <a:off x="274000" y="7976595"/>
                <a:ext cx="1885515" cy="1465200"/>
                <a:chOff x="274000" y="7976595"/>
                <a:chExt cx="1885515" cy="1465200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8D87CCD-ABDB-AF4A-AFCA-4560532B6230}"/>
                    </a:ext>
                  </a:extLst>
                </p:cNvPr>
                <p:cNvGrpSpPr/>
                <p:nvPr/>
              </p:nvGrpSpPr>
              <p:grpSpPr>
                <a:xfrm>
                  <a:off x="274000" y="7976595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F8CEF7CF-DD9F-6643-B61A-C19CBBD1D84B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87BBF9CE-5A08-8D48-BAB8-6D94416F57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25" name="Straight Connector 124">
                      <a:extLst>
                        <a:ext uri="{FF2B5EF4-FFF2-40B4-BE49-F238E27FC236}">
                          <a16:creationId xmlns:a16="http://schemas.microsoft.com/office/drawing/2014/main" id="{C73381B4-E529-AA41-841F-BE8D293C7A31}"/>
                        </a:ext>
                      </a:extLst>
                    </p:cNvPr>
                    <p:cNvCxnSpPr>
                      <a:cxnSpLocks/>
                      <a:stCxn id="124" idx="0"/>
                      <a:endCxn id="124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E6C31524-6051-A445-BD98-E54DD7AB6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17" name="Picture 116" descr="A lake with a mountain in the background&#10;&#10;Description automatically generated">
                  <a:extLst>
                    <a:ext uri="{FF2B5EF4-FFF2-40B4-BE49-F238E27FC236}">
                      <a16:creationId xmlns:a16="http://schemas.microsoft.com/office/drawing/2014/main" id="{40990BC9-5E94-2F4D-81BF-080DCCE93D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r="50000"/>
                <a:stretch/>
              </p:blipFill>
              <p:spPr>
                <a:xfrm>
                  <a:off x="295475" y="7989195"/>
                  <a:ext cx="719990" cy="144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7369E8-3083-6648-8AFF-D0524432F93C}"/>
                </a:ext>
              </a:extLst>
            </p:cNvPr>
            <p:cNvGrpSpPr/>
            <p:nvPr/>
          </p:nvGrpSpPr>
          <p:grpSpPr>
            <a:xfrm>
              <a:off x="168009" y="2172684"/>
              <a:ext cx="6581068" cy="1465200"/>
              <a:chOff x="3700757" y="7353434"/>
              <a:chExt cx="6581068" cy="146520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284059C-60BF-114C-9173-56FA7D1F1C3F}"/>
                  </a:ext>
                </a:extLst>
              </p:cNvPr>
              <p:cNvGrpSpPr/>
              <p:nvPr/>
            </p:nvGrpSpPr>
            <p:grpSpPr>
              <a:xfrm>
                <a:off x="5586272" y="7366034"/>
                <a:ext cx="4695553" cy="1440000"/>
                <a:chOff x="2159515" y="8086343"/>
                <a:chExt cx="4695553" cy="1440000"/>
              </a:xfrm>
            </p:grpSpPr>
            <p:pic>
              <p:nvPicPr>
                <p:cNvPr id="126" name="Picture 125" descr="A view of 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77FBCE49-8EF1-A04A-8C68-36D6271B5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9515" y="8086343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27" name="Picture 126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D4E38170-AACB-9A42-9274-52ED3CDB18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15068" y="8086343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  <p:pic>
              <p:nvPicPr>
                <p:cNvPr id="128" name="Picture 127" descr="A view of 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5548789C-785E-8D43-8A2D-7C51F0771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87292" y="8086343"/>
                  <a:ext cx="1440000" cy="1440000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</p:pic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039326A-B107-3E4B-8763-D765A90C545B}"/>
                  </a:ext>
                </a:extLst>
              </p:cNvPr>
              <p:cNvGrpSpPr/>
              <p:nvPr/>
            </p:nvGrpSpPr>
            <p:grpSpPr>
              <a:xfrm>
                <a:off x="3700757" y="7353434"/>
                <a:ext cx="1885515" cy="1465200"/>
                <a:chOff x="3700757" y="7353434"/>
                <a:chExt cx="1885515" cy="1465200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C6948AC8-07CB-DD46-BB98-3E344F63952B}"/>
                    </a:ext>
                  </a:extLst>
                </p:cNvPr>
                <p:cNvGrpSpPr/>
                <p:nvPr/>
              </p:nvGrpSpPr>
              <p:grpSpPr>
                <a:xfrm>
                  <a:off x="3700757" y="7353434"/>
                  <a:ext cx="1885515" cy="1465200"/>
                  <a:chOff x="274000" y="6620834"/>
                  <a:chExt cx="1885515" cy="1465200"/>
                </a:xfrm>
              </p:grpSpPr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888A3673-9926-3C4F-A13F-98D424FE8E7C}"/>
                      </a:ext>
                    </a:extLst>
                  </p:cNvPr>
                  <p:cNvGrpSpPr/>
                  <p:nvPr/>
                </p:nvGrpSpPr>
                <p:grpSpPr>
                  <a:xfrm>
                    <a:off x="274000" y="6620834"/>
                    <a:ext cx="1465918" cy="1465200"/>
                    <a:chOff x="274000" y="6620834"/>
                    <a:chExt cx="1465918" cy="1465200"/>
                  </a:xfrm>
                </p:grpSpPr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CF8BD57D-B51E-0E4D-9471-4710D32A1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74000" y="6620834"/>
                      <a:ext cx="1465918" cy="14652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TW"/>
                    </a:p>
                  </p:txBody>
                </p:sp>
                <p:cxnSp>
                  <p:nvCxnSpPr>
                    <p:cNvPr id="133" name="Straight Connector 132">
                      <a:extLst>
                        <a:ext uri="{FF2B5EF4-FFF2-40B4-BE49-F238E27FC236}">
                          <a16:creationId xmlns:a16="http://schemas.microsoft.com/office/drawing/2014/main" id="{D59D51CD-F0F4-494B-864C-AEE450AB1C76}"/>
                        </a:ext>
                      </a:extLst>
                    </p:cNvPr>
                    <p:cNvCxnSpPr>
                      <a:cxnSpLocks/>
                      <a:stCxn id="132" idx="0"/>
                      <a:endCxn id="132" idx="2"/>
                    </p:cNvCxnSpPr>
                    <p:nvPr/>
                  </p:nvCxnSpPr>
                  <p:spPr>
                    <a:xfrm>
                      <a:off x="1006959" y="6620834"/>
                      <a:ext cx="0" cy="146520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1" name="Straight Arrow Connector 130">
                    <a:extLst>
                      <a:ext uri="{FF2B5EF4-FFF2-40B4-BE49-F238E27FC236}">
                        <a16:creationId xmlns:a16="http://schemas.microsoft.com/office/drawing/2014/main" id="{5343BEF8-0779-D94A-B0D4-F425E985F7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39918" y="7353434"/>
                    <a:ext cx="419597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34" name="Picture 133" descr="A snow covered mountain&#10;&#10;Description automatically generated">
                  <a:extLst>
                    <a:ext uri="{FF2B5EF4-FFF2-40B4-BE49-F238E27FC236}">
                      <a16:creationId xmlns:a16="http://schemas.microsoft.com/office/drawing/2014/main" id="{20B09814-88A9-7149-B424-E5047047B9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r="50000"/>
                <a:stretch/>
              </p:blipFill>
              <p:spPr>
                <a:xfrm>
                  <a:off x="3722740" y="7369031"/>
                  <a:ext cx="719990" cy="144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448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3084</TotalTime>
  <Words>4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649</cp:revision>
  <dcterms:created xsi:type="dcterms:W3CDTF">2020-10-23T13:09:06Z</dcterms:created>
  <dcterms:modified xsi:type="dcterms:W3CDTF">2020-11-16T22:13:39Z</dcterms:modified>
</cp:coreProperties>
</file>