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72" r:id="rId2"/>
  </p:sldIdLst>
  <p:sldSz cx="7812088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6"/>
    <p:restoredTop sz="96208"/>
  </p:normalViewPr>
  <p:slideViewPr>
    <p:cSldViewPr snapToGrid="0" snapToObjects="1">
      <p:cViewPr>
        <p:scale>
          <a:sx n="120" d="100"/>
          <a:sy n="120" d="100"/>
        </p:scale>
        <p:origin x="2064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7900" y="1143000"/>
            <a:ext cx="881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511" y="447646"/>
            <a:ext cx="5859066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1436646"/>
            <a:ext cx="5859066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33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1723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145627"/>
            <a:ext cx="1684481" cy="2318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1" y="145627"/>
            <a:ext cx="4955793" cy="2318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29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4668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2" y="681917"/>
            <a:ext cx="6737926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2" y="1830474"/>
            <a:ext cx="6737926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1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728137"/>
            <a:ext cx="3320137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728137"/>
            <a:ext cx="3320137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35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145628"/>
            <a:ext cx="6737926" cy="528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670520"/>
            <a:ext cx="3304879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999131"/>
            <a:ext cx="3304879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670520"/>
            <a:ext cx="3321155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999131"/>
            <a:ext cx="3321155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86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706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78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182351"/>
            <a:ext cx="2519601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393827"/>
            <a:ext cx="395487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820579"/>
            <a:ext cx="2519601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636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182351"/>
            <a:ext cx="2519601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393827"/>
            <a:ext cx="395487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9" y="820579"/>
            <a:ext cx="2519601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126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145628"/>
            <a:ext cx="6737926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728137"/>
            <a:ext cx="6737926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2535184"/>
            <a:ext cx="175772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2535184"/>
            <a:ext cx="263658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2535184"/>
            <a:ext cx="175772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20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E78DA-0490-5547-9280-FB8B80D35986}"/>
              </a:ext>
            </a:extLst>
          </p:cNvPr>
          <p:cNvGrpSpPr/>
          <p:nvPr/>
        </p:nvGrpSpPr>
        <p:grpSpPr>
          <a:xfrm>
            <a:off x="35745" y="-56239"/>
            <a:ext cx="7740598" cy="2783961"/>
            <a:chOff x="1894771" y="5755525"/>
            <a:chExt cx="7740598" cy="27839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7EEA50-A904-6A48-AE19-06F0A189DE1E}"/>
                </a:ext>
              </a:extLst>
            </p:cNvPr>
            <p:cNvGrpSpPr/>
            <p:nvPr/>
          </p:nvGrpSpPr>
          <p:grpSpPr>
            <a:xfrm>
              <a:off x="1894771" y="5755526"/>
              <a:ext cx="3254222" cy="2769469"/>
              <a:chOff x="1894771" y="5755526"/>
              <a:chExt cx="3254222" cy="276946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7590F9-1006-1244-8592-FA32D21962B7}"/>
                  </a:ext>
                </a:extLst>
              </p:cNvPr>
              <p:cNvSpPr txBox="1"/>
              <p:nvPr/>
            </p:nvSpPr>
            <p:spPr>
              <a:xfrm>
                <a:off x="1895783" y="5977415"/>
                <a:ext cx="569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C602B0-30DD-A049-97EE-D894ABC87F8B}"/>
                  </a:ext>
                </a:extLst>
              </p:cNvPr>
              <p:cNvSpPr txBox="1"/>
              <p:nvPr/>
            </p:nvSpPr>
            <p:spPr>
              <a:xfrm>
                <a:off x="3420329" y="5977415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DB26D01-E567-204E-AEE3-9E8B20C30690}"/>
                  </a:ext>
                </a:extLst>
              </p:cNvPr>
              <p:cNvGrpSpPr/>
              <p:nvPr/>
            </p:nvGrpSpPr>
            <p:grpSpPr>
              <a:xfrm>
                <a:off x="2412234" y="5990555"/>
                <a:ext cx="252000" cy="252000"/>
                <a:chOff x="3823852" y="1933251"/>
                <a:chExt cx="252000" cy="25200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AB028F3-26F0-CC4C-B443-C68DC30B1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1933251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8DFB218-863E-2D45-9427-D2A946A00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205938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A94BA1-98FB-EF45-9FA2-FAD9F7FDE3CA}"/>
                  </a:ext>
                </a:extLst>
              </p:cNvPr>
              <p:cNvSpPr txBox="1"/>
              <p:nvPr/>
            </p:nvSpPr>
            <p:spPr>
              <a:xfrm>
                <a:off x="1894771" y="5755526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5 times</a:t>
                </a: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DE8599D-5A46-DC49-921B-398763809E6C}"/>
                  </a:ext>
                </a:extLst>
              </p:cNvPr>
              <p:cNvGrpSpPr/>
              <p:nvPr/>
            </p:nvGrpSpPr>
            <p:grpSpPr>
              <a:xfrm>
                <a:off x="1908993" y="6255985"/>
                <a:ext cx="3240000" cy="1092350"/>
                <a:chOff x="3240175" y="6502239"/>
                <a:chExt cx="3240000" cy="1092350"/>
              </a:xfrm>
            </p:grpSpPr>
            <p:pic>
              <p:nvPicPr>
                <p:cNvPr id="146" name="Picture 145" descr="A view of a large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C685150F-B43F-8B4F-90F8-880246F77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40175" y="6502239"/>
                  <a:ext cx="3240000" cy="108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481A407-7949-3649-AA55-FC9CFBABE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0278" y="6514589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21627EA-893D-884E-A2CE-6DC3B92B68BA}"/>
                  </a:ext>
                </a:extLst>
              </p:cNvPr>
              <p:cNvGrpSpPr/>
              <p:nvPr/>
            </p:nvGrpSpPr>
            <p:grpSpPr>
              <a:xfrm>
                <a:off x="1908993" y="7427245"/>
                <a:ext cx="3240000" cy="1097750"/>
                <a:chOff x="3240175" y="7897777"/>
                <a:chExt cx="3240000" cy="1097750"/>
              </a:xfrm>
            </p:grpSpPr>
            <p:pic>
              <p:nvPicPr>
                <p:cNvPr id="144" name="Picture 143" descr="A person riding a wave on top of a body of water&#10;&#10;Description automatically generated">
                  <a:extLst>
                    <a:ext uri="{FF2B5EF4-FFF2-40B4-BE49-F238E27FC236}">
                      <a16:creationId xmlns:a16="http://schemas.microsoft.com/office/drawing/2014/main" id="{5F65461C-E22C-8E49-88C9-2DB9D5790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0175" y="7897777"/>
                  <a:ext cx="3240000" cy="108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D06F43F-69A4-094A-8B2B-17BE4CD07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0230" y="7915527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3FC869-6F72-5C49-A492-C7AC4502132A}"/>
                </a:ext>
              </a:extLst>
            </p:cNvPr>
            <p:cNvGrpSpPr/>
            <p:nvPr/>
          </p:nvGrpSpPr>
          <p:grpSpPr>
            <a:xfrm>
              <a:off x="5231556" y="5755525"/>
              <a:ext cx="4403813" cy="2783961"/>
              <a:chOff x="5199657" y="5755525"/>
              <a:chExt cx="4403813" cy="278396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80E98D8-22D8-8C45-A7C5-D2D4D9624ADB}"/>
                  </a:ext>
                </a:extLst>
              </p:cNvPr>
              <p:cNvGrpSpPr/>
              <p:nvPr/>
            </p:nvGrpSpPr>
            <p:grpSpPr>
              <a:xfrm>
                <a:off x="5277600" y="6259933"/>
                <a:ext cx="4325870" cy="1080467"/>
                <a:chOff x="5277600" y="6259933"/>
                <a:chExt cx="4325870" cy="1080467"/>
              </a:xfrm>
            </p:grpSpPr>
            <p:pic>
              <p:nvPicPr>
                <p:cNvPr id="76" name="Picture 75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4B96F6D4-B618-1841-8304-856779E6B1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7600" y="6260400"/>
                  <a:ext cx="4325870" cy="108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2372F08-9F55-A04F-A5B9-F2C4FF170207}"/>
                    </a:ext>
                  </a:extLst>
                </p:cNvPr>
                <p:cNvGrpSpPr/>
                <p:nvPr/>
              </p:nvGrpSpPr>
              <p:grpSpPr>
                <a:xfrm>
                  <a:off x="6888630" y="6259933"/>
                  <a:ext cx="1090946" cy="1080000"/>
                  <a:chOff x="8433661" y="6506187"/>
                  <a:chExt cx="1090946" cy="1080000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936A318A-4816-684A-98CD-C960027C2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33661" y="6506187"/>
                    <a:ext cx="0" cy="108000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E48FD83-C657-F34C-8E5A-1683128EAD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24607" y="6506187"/>
                    <a:ext cx="0" cy="108000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48796B7-3416-E443-BECE-89DE73347203}"/>
                  </a:ext>
                </a:extLst>
              </p:cNvPr>
              <p:cNvGrpSpPr/>
              <p:nvPr/>
            </p:nvGrpSpPr>
            <p:grpSpPr>
              <a:xfrm>
                <a:off x="5274611" y="7427245"/>
                <a:ext cx="4325870" cy="1080000"/>
                <a:chOff x="6819642" y="7902098"/>
                <a:chExt cx="4325870" cy="1080000"/>
              </a:xfrm>
            </p:grpSpPr>
            <p:pic>
              <p:nvPicPr>
                <p:cNvPr id="136" name="Picture 135" descr="A close up of a rock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93350E24-3684-6B4E-8669-481BFF341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19642" y="7902098"/>
                  <a:ext cx="4325870" cy="108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E651618-17E5-BB4E-8953-262E94F1A522}"/>
                    </a:ext>
                  </a:extLst>
                </p:cNvPr>
                <p:cNvGrpSpPr/>
                <p:nvPr/>
              </p:nvGrpSpPr>
              <p:grpSpPr>
                <a:xfrm>
                  <a:off x="8433661" y="7902098"/>
                  <a:ext cx="1090946" cy="1080000"/>
                  <a:chOff x="8433661" y="7902098"/>
                  <a:chExt cx="1090946" cy="108000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3993CF0-542D-5146-928F-AEC729B95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33661" y="7902098"/>
                    <a:ext cx="0" cy="108000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ACB7F4BC-AC8B-7045-92A3-DF5DCD01A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24607" y="7902098"/>
                    <a:ext cx="0" cy="108000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4C50FE9-6C18-B342-B8FE-926C6DBC03BB}"/>
                  </a:ext>
                </a:extLst>
              </p:cNvPr>
              <p:cNvSpPr txBox="1"/>
              <p:nvPr/>
            </p:nvSpPr>
            <p:spPr>
              <a:xfrm>
                <a:off x="6404704" y="5755525"/>
                <a:ext cx="2075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3 times from both sides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937999-1531-8B43-87EA-C61F9347AE44}"/>
                  </a:ext>
                </a:extLst>
              </p:cNvPr>
              <p:cNvSpPr txBox="1"/>
              <p:nvPr/>
            </p:nvSpPr>
            <p:spPr>
              <a:xfrm>
                <a:off x="7185010" y="5977415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66F050-2943-7B4C-AB04-0E896A3138F9}"/>
                  </a:ext>
                </a:extLst>
              </p:cNvPr>
              <p:cNvSpPr txBox="1"/>
              <p:nvPr/>
            </p:nvSpPr>
            <p:spPr>
              <a:xfrm>
                <a:off x="8523798" y="5977415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3B9190A-C1E2-1F42-81A6-E44EB2D5ADEB}"/>
                  </a:ext>
                </a:extLst>
              </p:cNvPr>
              <p:cNvSpPr txBox="1"/>
              <p:nvPr/>
            </p:nvSpPr>
            <p:spPr>
              <a:xfrm>
                <a:off x="5787683" y="5977415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727A135-34B8-6A41-A340-3DF71AC26311}"/>
                  </a:ext>
                </a:extLst>
              </p:cNvPr>
              <p:cNvGrpSpPr/>
              <p:nvPr/>
            </p:nvGrpSpPr>
            <p:grpSpPr>
              <a:xfrm>
                <a:off x="7976891" y="5990555"/>
                <a:ext cx="252000" cy="252000"/>
                <a:chOff x="3823852" y="1933251"/>
                <a:chExt cx="252000" cy="25200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3CA5B6C-52F7-6D4B-AA92-454320B95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1933251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B6B1CA67-214E-3142-9F73-A820A261A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205938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A098BC9-B6C8-964E-B660-83AEC890140C}"/>
                  </a:ext>
                </a:extLst>
              </p:cNvPr>
              <p:cNvGrpSpPr/>
              <p:nvPr/>
            </p:nvGrpSpPr>
            <p:grpSpPr>
              <a:xfrm flipH="1">
                <a:off x="6642239" y="5990555"/>
                <a:ext cx="252000" cy="252000"/>
                <a:chOff x="3823852" y="1933251"/>
                <a:chExt cx="252000" cy="25200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5B7BEB3-FB54-F843-8123-1DFD74398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1933251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6AF6A59A-8E10-5B41-9256-1D9E12C0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205938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06E6159-4EF9-934C-96FC-E67892304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9657" y="6235486"/>
                <a:ext cx="3023" cy="230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25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3309</TotalTime>
  <Words>14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626</cp:revision>
  <dcterms:created xsi:type="dcterms:W3CDTF">2020-10-23T13:09:06Z</dcterms:created>
  <dcterms:modified xsi:type="dcterms:W3CDTF">2020-11-17T06:25:50Z</dcterms:modified>
</cp:coreProperties>
</file>