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6" r:id="rId1"/>
  </p:sldMasterIdLst>
  <p:notesMasterIdLst>
    <p:notesMasterId r:id="rId3"/>
  </p:notesMasterIdLst>
  <p:sldIdLst>
    <p:sldId id="282" r:id="rId2"/>
  </p:sldIdLst>
  <p:sldSz cx="11339513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4E7"/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6"/>
    <p:restoredTop sz="96208"/>
  </p:normalViewPr>
  <p:slideViewPr>
    <p:cSldViewPr snapToGrid="0" snapToObjects="1">
      <p:cViewPr>
        <p:scale>
          <a:sx n="80" d="100"/>
          <a:sy n="80" d="100"/>
        </p:scale>
        <p:origin x="9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1143000"/>
            <a:ext cx="514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1pPr>
    <a:lvl2pPr marL="510068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2pPr>
    <a:lvl3pPr marL="1020135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3pPr>
    <a:lvl4pPr marL="1530204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4pPr>
    <a:lvl5pPr marL="2040270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5pPr>
    <a:lvl6pPr marL="2550338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6pPr>
    <a:lvl7pPr marL="3060406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7pPr>
    <a:lvl8pPr marL="3570474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8pPr>
    <a:lvl9pPr marL="4080542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39" y="1113529"/>
            <a:ext cx="8504635" cy="2368809"/>
          </a:xfrm>
        </p:spPr>
        <p:txBody>
          <a:bodyPr anchor="b"/>
          <a:lstStyle>
            <a:lvl1pPr algn="ctr">
              <a:defRPr sz="5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3573688"/>
            <a:ext cx="8504635" cy="1642731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242" indent="0" algn="ctr">
              <a:buNone/>
              <a:defRPr sz="1860"/>
            </a:lvl2pPr>
            <a:lvl3pPr marL="850483" indent="0" algn="ctr">
              <a:buNone/>
              <a:defRPr sz="1674"/>
            </a:lvl3pPr>
            <a:lvl4pPr marL="1275725" indent="0" algn="ctr">
              <a:buNone/>
              <a:defRPr sz="1488"/>
            </a:lvl4pPr>
            <a:lvl5pPr marL="1700967" indent="0" algn="ctr">
              <a:buNone/>
              <a:defRPr sz="1488"/>
            </a:lvl5pPr>
            <a:lvl6pPr marL="2126209" indent="0" algn="ctr">
              <a:buNone/>
              <a:defRPr sz="1488"/>
            </a:lvl6pPr>
            <a:lvl7pPr marL="2551450" indent="0" algn="ctr">
              <a:buNone/>
              <a:defRPr sz="1488"/>
            </a:lvl7pPr>
            <a:lvl8pPr marL="2976692" indent="0" algn="ctr">
              <a:buNone/>
              <a:defRPr sz="1488"/>
            </a:lvl8pPr>
            <a:lvl9pPr marL="3401934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53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21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39" y="362251"/>
            <a:ext cx="2445082" cy="57660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1" y="362251"/>
            <a:ext cx="7193504" cy="57660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623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97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1696282"/>
            <a:ext cx="9780330" cy="2830285"/>
          </a:xfrm>
        </p:spPr>
        <p:txBody>
          <a:bodyPr anchor="b"/>
          <a:lstStyle>
            <a:lvl1pPr>
              <a:defRPr sz="5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4553343"/>
            <a:ext cx="9780330" cy="1488380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1pPr>
            <a:lvl2pPr marL="42524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483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725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620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45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69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19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1811257"/>
            <a:ext cx="4819293" cy="4317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1811257"/>
            <a:ext cx="4819293" cy="4317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628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362252"/>
            <a:ext cx="9780330" cy="1315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69" y="1667931"/>
            <a:ext cx="4797145" cy="817428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242" indent="0">
              <a:buNone/>
              <a:defRPr sz="1860" b="1"/>
            </a:lvl2pPr>
            <a:lvl3pPr marL="850483" indent="0">
              <a:buNone/>
              <a:defRPr sz="1674" b="1"/>
            </a:lvl3pPr>
            <a:lvl4pPr marL="1275725" indent="0">
              <a:buNone/>
              <a:defRPr sz="1488" b="1"/>
            </a:lvl4pPr>
            <a:lvl5pPr marL="1700967" indent="0">
              <a:buNone/>
              <a:defRPr sz="1488" b="1"/>
            </a:lvl5pPr>
            <a:lvl6pPr marL="2126209" indent="0">
              <a:buNone/>
              <a:defRPr sz="1488" b="1"/>
            </a:lvl6pPr>
            <a:lvl7pPr marL="2551450" indent="0">
              <a:buNone/>
              <a:defRPr sz="1488" b="1"/>
            </a:lvl7pPr>
            <a:lvl8pPr marL="2976692" indent="0">
              <a:buNone/>
              <a:defRPr sz="1488" b="1"/>
            </a:lvl8pPr>
            <a:lvl9pPr marL="3401934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69" y="2485359"/>
            <a:ext cx="4797145" cy="3655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8" y="1667931"/>
            <a:ext cx="4820770" cy="817428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242" indent="0">
              <a:buNone/>
              <a:defRPr sz="1860" b="1"/>
            </a:lvl2pPr>
            <a:lvl3pPr marL="850483" indent="0">
              <a:buNone/>
              <a:defRPr sz="1674" b="1"/>
            </a:lvl3pPr>
            <a:lvl4pPr marL="1275725" indent="0">
              <a:buNone/>
              <a:defRPr sz="1488" b="1"/>
            </a:lvl4pPr>
            <a:lvl5pPr marL="1700967" indent="0">
              <a:buNone/>
              <a:defRPr sz="1488" b="1"/>
            </a:lvl5pPr>
            <a:lvl6pPr marL="2126209" indent="0">
              <a:buNone/>
              <a:defRPr sz="1488" b="1"/>
            </a:lvl6pPr>
            <a:lvl7pPr marL="2551450" indent="0">
              <a:buNone/>
              <a:defRPr sz="1488" b="1"/>
            </a:lvl7pPr>
            <a:lvl8pPr marL="2976692" indent="0">
              <a:buNone/>
              <a:defRPr sz="1488" b="1"/>
            </a:lvl8pPr>
            <a:lvl9pPr marL="3401934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8" y="2485359"/>
            <a:ext cx="4820770" cy="3655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67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60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6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453602"/>
            <a:ext cx="3657288" cy="1587606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979654"/>
            <a:ext cx="5740628" cy="4835268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041208"/>
            <a:ext cx="3657288" cy="3781589"/>
          </a:xfrm>
        </p:spPr>
        <p:txBody>
          <a:bodyPr/>
          <a:lstStyle>
            <a:lvl1pPr marL="0" indent="0">
              <a:buNone/>
              <a:defRPr sz="1488"/>
            </a:lvl1pPr>
            <a:lvl2pPr marL="425242" indent="0">
              <a:buNone/>
              <a:defRPr sz="1302"/>
            </a:lvl2pPr>
            <a:lvl3pPr marL="850483" indent="0">
              <a:buNone/>
              <a:defRPr sz="1116"/>
            </a:lvl3pPr>
            <a:lvl4pPr marL="1275725" indent="0">
              <a:buNone/>
              <a:defRPr sz="930"/>
            </a:lvl4pPr>
            <a:lvl5pPr marL="1700967" indent="0">
              <a:buNone/>
              <a:defRPr sz="930"/>
            </a:lvl5pPr>
            <a:lvl6pPr marL="2126209" indent="0">
              <a:buNone/>
              <a:defRPr sz="930"/>
            </a:lvl6pPr>
            <a:lvl7pPr marL="2551450" indent="0">
              <a:buNone/>
              <a:defRPr sz="930"/>
            </a:lvl7pPr>
            <a:lvl8pPr marL="2976692" indent="0">
              <a:buNone/>
              <a:defRPr sz="930"/>
            </a:lvl8pPr>
            <a:lvl9pPr marL="3401934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9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453602"/>
            <a:ext cx="3657288" cy="1587606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979654"/>
            <a:ext cx="5740628" cy="4835268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242" indent="0">
              <a:buNone/>
              <a:defRPr sz="2604"/>
            </a:lvl2pPr>
            <a:lvl3pPr marL="850483" indent="0">
              <a:buNone/>
              <a:defRPr sz="2232"/>
            </a:lvl3pPr>
            <a:lvl4pPr marL="1275725" indent="0">
              <a:buNone/>
              <a:defRPr sz="1860"/>
            </a:lvl4pPr>
            <a:lvl5pPr marL="1700967" indent="0">
              <a:buNone/>
              <a:defRPr sz="1860"/>
            </a:lvl5pPr>
            <a:lvl6pPr marL="2126209" indent="0">
              <a:buNone/>
              <a:defRPr sz="1860"/>
            </a:lvl6pPr>
            <a:lvl7pPr marL="2551450" indent="0">
              <a:buNone/>
              <a:defRPr sz="1860"/>
            </a:lvl7pPr>
            <a:lvl8pPr marL="2976692" indent="0">
              <a:buNone/>
              <a:defRPr sz="1860"/>
            </a:lvl8pPr>
            <a:lvl9pPr marL="3401934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041208"/>
            <a:ext cx="3657288" cy="3781589"/>
          </a:xfrm>
        </p:spPr>
        <p:txBody>
          <a:bodyPr/>
          <a:lstStyle>
            <a:lvl1pPr marL="0" indent="0">
              <a:buNone/>
              <a:defRPr sz="1488"/>
            </a:lvl1pPr>
            <a:lvl2pPr marL="425242" indent="0">
              <a:buNone/>
              <a:defRPr sz="1302"/>
            </a:lvl2pPr>
            <a:lvl3pPr marL="850483" indent="0">
              <a:buNone/>
              <a:defRPr sz="1116"/>
            </a:lvl3pPr>
            <a:lvl4pPr marL="1275725" indent="0">
              <a:buNone/>
              <a:defRPr sz="930"/>
            </a:lvl4pPr>
            <a:lvl5pPr marL="1700967" indent="0">
              <a:buNone/>
              <a:defRPr sz="930"/>
            </a:lvl5pPr>
            <a:lvl6pPr marL="2126209" indent="0">
              <a:buNone/>
              <a:defRPr sz="930"/>
            </a:lvl6pPr>
            <a:lvl7pPr marL="2551450" indent="0">
              <a:buNone/>
              <a:defRPr sz="930"/>
            </a:lvl7pPr>
            <a:lvl8pPr marL="2976692" indent="0">
              <a:buNone/>
              <a:defRPr sz="930"/>
            </a:lvl8pPr>
            <a:lvl9pPr marL="3401934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0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362252"/>
            <a:ext cx="9780330" cy="131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1811257"/>
            <a:ext cx="9780330" cy="431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6306324"/>
            <a:ext cx="2551390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6306324"/>
            <a:ext cx="3827086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6306324"/>
            <a:ext cx="2551390" cy="362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7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850483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621" indent="-212621" algn="l" defTabSz="850483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863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3104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346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588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829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4071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9313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555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242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483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725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967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6209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450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692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934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6D588B1-01CB-4B4B-BE37-E92632FA44A4}"/>
              </a:ext>
            </a:extLst>
          </p:cNvPr>
          <p:cNvGrpSpPr/>
          <p:nvPr/>
        </p:nvGrpSpPr>
        <p:grpSpPr>
          <a:xfrm>
            <a:off x="22795" y="21503"/>
            <a:ext cx="11293922" cy="6761018"/>
            <a:chOff x="1763901" y="2005451"/>
            <a:chExt cx="11293922" cy="67610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6C7028-6351-4C49-A65F-43C013761BF5}"/>
                </a:ext>
              </a:extLst>
            </p:cNvPr>
            <p:cNvGrpSpPr/>
            <p:nvPr/>
          </p:nvGrpSpPr>
          <p:grpSpPr>
            <a:xfrm>
              <a:off x="7477823" y="2005451"/>
              <a:ext cx="5580000" cy="6761018"/>
              <a:chOff x="7205107" y="4876988"/>
              <a:chExt cx="5580000" cy="6761018"/>
            </a:xfrm>
          </p:grpSpPr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AA92BCFF-7D30-F244-864B-EEB4616AE8B1}"/>
                  </a:ext>
                </a:extLst>
              </p:cNvPr>
              <p:cNvSpPr/>
              <p:nvPr/>
            </p:nvSpPr>
            <p:spPr>
              <a:xfrm>
                <a:off x="7205107" y="4876988"/>
                <a:ext cx="5580000" cy="6761018"/>
              </a:xfrm>
              <a:prstGeom prst="roundRect">
                <a:avLst>
                  <a:gd name="adj" fmla="val 97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2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D336D5-CD39-B243-9723-CF088167FC3F}"/>
                  </a:ext>
                </a:extLst>
              </p:cNvPr>
              <p:cNvGrpSpPr/>
              <p:nvPr/>
            </p:nvGrpSpPr>
            <p:grpSpPr>
              <a:xfrm>
                <a:off x="7295319" y="5477132"/>
                <a:ext cx="5409578" cy="6057749"/>
                <a:chOff x="7315517" y="4784623"/>
                <a:chExt cx="5409578" cy="605774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D46C2E-063B-BC47-A2F1-E30CAC7F8003}"/>
                    </a:ext>
                  </a:extLst>
                </p:cNvPr>
                <p:cNvGrpSpPr/>
                <p:nvPr/>
              </p:nvGrpSpPr>
              <p:grpSpPr>
                <a:xfrm>
                  <a:off x="7315517" y="4784623"/>
                  <a:ext cx="5409578" cy="1080000"/>
                  <a:chOff x="7315517" y="4784623"/>
                  <a:chExt cx="5409578" cy="1080000"/>
                </a:xfrm>
              </p:grpSpPr>
              <p:pic>
                <p:nvPicPr>
                  <p:cNvPr id="142" name="Picture 141" descr="A view of a city&#10;&#10;Description automatically generated">
                    <a:extLst>
                      <a:ext uri="{FF2B5EF4-FFF2-40B4-BE49-F238E27FC236}">
                        <a16:creationId xmlns:a16="http://schemas.microsoft.com/office/drawing/2014/main" id="{8CF6D5D1-B6F9-F640-B635-D218E535AA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325095" y="478462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952BF5EC-18E6-2346-BAEB-755CDF211859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478462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2420BCCC-167D-C846-A8B4-2C2F5BFAE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F5B5D649-8229-BF42-BAD3-569673A0E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315AF8-71D0-3B49-A2BC-40547CA5E94C}"/>
                    </a:ext>
                  </a:extLst>
                </p:cNvPr>
                <p:cNvGrpSpPr/>
                <p:nvPr/>
              </p:nvGrpSpPr>
              <p:grpSpPr>
                <a:xfrm>
                  <a:off x="7315517" y="6033866"/>
                  <a:ext cx="5409578" cy="1080000"/>
                  <a:chOff x="7315517" y="6033910"/>
                  <a:chExt cx="5409578" cy="1080000"/>
                </a:xfrm>
              </p:grpSpPr>
              <p:pic>
                <p:nvPicPr>
                  <p:cNvPr id="143" name="Picture 142" descr="A close up of a tree&#10;&#10;Description automatically generated">
                    <a:extLst>
                      <a:ext uri="{FF2B5EF4-FFF2-40B4-BE49-F238E27FC236}">
                        <a16:creationId xmlns:a16="http://schemas.microsoft.com/office/drawing/2014/main" id="{6CE0F4BE-417A-2449-8EB4-8CAF4322E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095" y="6033910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CD51E59F-4151-324A-8B6E-49A723B560B7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6033910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B808C7B-AEB2-9148-B475-DA1AA21D2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41BD8610-3D3C-7E41-A835-8FE541A5A2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B27F7FB-E172-4843-B901-0C05FA209124}"/>
                    </a:ext>
                  </a:extLst>
                </p:cNvPr>
                <p:cNvGrpSpPr/>
                <p:nvPr/>
              </p:nvGrpSpPr>
              <p:grpSpPr>
                <a:xfrm>
                  <a:off x="7315517" y="7279709"/>
                  <a:ext cx="5409578" cy="1080000"/>
                  <a:chOff x="7315517" y="7278736"/>
                  <a:chExt cx="5409578" cy="1080000"/>
                </a:xfrm>
              </p:grpSpPr>
              <p:pic>
                <p:nvPicPr>
                  <p:cNvPr id="137" name="Picture 136" descr="A picture containing photo, building, window, sitting&#10;&#10;Description automatically generated">
                    <a:extLst>
                      <a:ext uri="{FF2B5EF4-FFF2-40B4-BE49-F238E27FC236}">
                        <a16:creationId xmlns:a16="http://schemas.microsoft.com/office/drawing/2014/main" id="{273C9048-FF1E-294D-9400-0B35FDF20E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25095" y="7278736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E578A01F-8EC8-B74D-B0FA-A5D0C96AEC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7278736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BAD21163-C911-FD4E-B4BB-54D435B46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0" name="Straight Arrow Connector 159">
                      <a:extLst>
                        <a:ext uri="{FF2B5EF4-FFF2-40B4-BE49-F238E27FC236}">
                          <a16:creationId xmlns:a16="http://schemas.microsoft.com/office/drawing/2014/main" id="{89671AF4-6FC1-F94F-8782-BE8093FACD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634BDD7-5DBE-0A47-A920-FC136B8B2F29}"/>
                    </a:ext>
                  </a:extLst>
                </p:cNvPr>
                <p:cNvGrpSpPr/>
                <p:nvPr/>
              </p:nvGrpSpPr>
              <p:grpSpPr>
                <a:xfrm>
                  <a:off x="7315517" y="8515997"/>
                  <a:ext cx="5409578" cy="1080000"/>
                  <a:chOff x="7315517" y="8517192"/>
                  <a:chExt cx="5409578" cy="1080000"/>
                </a:xfrm>
              </p:grpSpPr>
              <p:pic>
                <p:nvPicPr>
                  <p:cNvPr id="131" name="Picture 130" descr="A picture containing photo, sky, water, desert&#10;&#10;Description automatically generated">
                    <a:extLst>
                      <a:ext uri="{FF2B5EF4-FFF2-40B4-BE49-F238E27FC236}">
                        <a16:creationId xmlns:a16="http://schemas.microsoft.com/office/drawing/2014/main" id="{AE5D4CB1-9EB4-B940-A612-35B567D2E7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325095" y="851719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51AE5FD1-68A2-9545-A269-773A73B543DF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851719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DA3F9248-9ED2-C54C-842D-0C0115658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3" name="Straight Arrow Connector 162">
                      <a:extLst>
                        <a:ext uri="{FF2B5EF4-FFF2-40B4-BE49-F238E27FC236}">
                          <a16:creationId xmlns:a16="http://schemas.microsoft.com/office/drawing/2014/main" id="{9665FEE0-5C2A-C545-BC97-5187563D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E7FF4B2-1F55-0C40-9E52-CEEFA918B76E}"/>
                    </a:ext>
                  </a:extLst>
                </p:cNvPr>
                <p:cNvGrpSpPr/>
                <p:nvPr/>
              </p:nvGrpSpPr>
              <p:grpSpPr>
                <a:xfrm>
                  <a:off x="7315517" y="9762372"/>
                  <a:ext cx="5409578" cy="1080000"/>
                  <a:chOff x="7315517" y="9762372"/>
                  <a:chExt cx="5409578" cy="1080000"/>
                </a:xfrm>
              </p:grpSpPr>
              <p:pic>
                <p:nvPicPr>
                  <p:cNvPr id="136" name="Picture 135" descr="A picture containing monitor, indoor, sitting, television&#10;&#10;Description automatically generated">
                    <a:extLst>
                      <a:ext uri="{FF2B5EF4-FFF2-40B4-BE49-F238E27FC236}">
                        <a16:creationId xmlns:a16="http://schemas.microsoft.com/office/drawing/2014/main" id="{E3EF044F-076E-2541-B393-9A70448B14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25095" y="976237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FDBC5E05-A185-E34C-B434-3E325E013338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976237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78FA25F6-417E-DD4F-8B0C-6B4AEF62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6" name="Straight Arrow Connector 165">
                      <a:extLst>
                        <a:ext uri="{FF2B5EF4-FFF2-40B4-BE49-F238E27FC236}">
                          <a16:creationId xmlns:a16="http://schemas.microsoft.com/office/drawing/2014/main" id="{4D86F342-9A3B-CF4F-ADCC-002EF92952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01366DF-9652-674F-86E3-0F91593DBFEE}"/>
                  </a:ext>
                </a:extLst>
              </p:cNvPr>
              <p:cNvGrpSpPr/>
              <p:nvPr/>
            </p:nvGrpSpPr>
            <p:grpSpPr>
              <a:xfrm>
                <a:off x="7389797" y="4924441"/>
                <a:ext cx="5081699" cy="584775"/>
                <a:chOff x="1571502" y="2792958"/>
                <a:chExt cx="5081699" cy="584775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D2AF9C8-08AB-0441-8540-4C5F18269993}"/>
                    </a:ext>
                  </a:extLst>
                </p:cNvPr>
                <p:cNvSpPr txBox="1"/>
                <p:nvPr/>
              </p:nvSpPr>
              <p:spPr>
                <a:xfrm>
                  <a:off x="1571502" y="2792958"/>
                  <a:ext cx="8766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Ground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Truth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11C7718-94A9-F545-AAE8-1D98C85A6AC1}"/>
                    </a:ext>
                  </a:extLst>
                </p:cNvPr>
                <p:cNvSpPr txBox="1"/>
                <p:nvPr/>
              </p:nvSpPr>
              <p:spPr>
                <a:xfrm>
                  <a:off x="2563563" y="2792958"/>
                  <a:ext cx="10743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Boundless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39153BE-1146-0948-A51C-2824B6B29A66}"/>
                    </a:ext>
                  </a:extLst>
                </p:cNvPr>
                <p:cNvSpPr txBox="1"/>
                <p:nvPr/>
              </p:nvSpPr>
              <p:spPr>
                <a:xfrm>
                  <a:off x="6022900" y="2916068"/>
                  <a:ext cx="630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Ours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ED9AF13-8F2B-3D45-9D06-FBB4511DCE62}"/>
                    </a:ext>
                  </a:extLst>
                </p:cNvPr>
                <p:cNvSpPr txBox="1"/>
                <p:nvPr/>
              </p:nvSpPr>
              <p:spPr>
                <a:xfrm>
                  <a:off x="4667850" y="2792958"/>
                  <a:ext cx="12570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NS-outpaint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37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181FA35-C367-7841-9AD9-32F40DA4DF60}"/>
                    </a:ext>
                  </a:extLst>
                </p:cNvPr>
                <p:cNvSpPr txBox="1"/>
                <p:nvPr/>
              </p:nvSpPr>
              <p:spPr>
                <a:xfrm>
                  <a:off x="3620688" y="2792958"/>
                  <a:ext cx="11320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DeepFillv2</a:t>
                  </a:r>
                </a:p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39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C53F9C-D338-D645-829F-488908661BB3}"/>
                </a:ext>
              </a:extLst>
            </p:cNvPr>
            <p:cNvGrpSpPr/>
            <p:nvPr/>
          </p:nvGrpSpPr>
          <p:grpSpPr>
            <a:xfrm>
              <a:off x="1763901" y="2005451"/>
              <a:ext cx="5580000" cy="6761018"/>
              <a:chOff x="1491185" y="4876988"/>
              <a:chExt cx="5580000" cy="6761018"/>
            </a:xfrm>
          </p:grpSpPr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EB33760F-1DC1-B14F-B9A9-F367E7A7B8F7}"/>
                  </a:ext>
                </a:extLst>
              </p:cNvPr>
              <p:cNvSpPr/>
              <p:nvPr/>
            </p:nvSpPr>
            <p:spPr>
              <a:xfrm>
                <a:off x="1491185" y="4876988"/>
                <a:ext cx="5580000" cy="6761018"/>
              </a:xfrm>
              <a:prstGeom prst="roundRect">
                <a:avLst>
                  <a:gd name="adj" fmla="val 97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2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F6C7ABA-74A5-974E-B612-0A00378761E6}"/>
                  </a:ext>
                </a:extLst>
              </p:cNvPr>
              <p:cNvGrpSpPr/>
              <p:nvPr/>
            </p:nvGrpSpPr>
            <p:grpSpPr>
              <a:xfrm>
                <a:off x="1591365" y="5470547"/>
                <a:ext cx="5400000" cy="6064334"/>
                <a:chOff x="1301063" y="4778038"/>
                <a:chExt cx="5400000" cy="606433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6A726B5-E422-7A46-B37A-0D349243BB44}"/>
                    </a:ext>
                  </a:extLst>
                </p:cNvPr>
                <p:cNvGrpSpPr/>
                <p:nvPr/>
              </p:nvGrpSpPr>
              <p:grpSpPr>
                <a:xfrm>
                  <a:off x="1301063" y="4778038"/>
                  <a:ext cx="5400000" cy="1093170"/>
                  <a:chOff x="1301063" y="4778038"/>
                  <a:chExt cx="5400000" cy="1093170"/>
                </a:xfrm>
              </p:grpSpPr>
              <p:pic>
                <p:nvPicPr>
                  <p:cNvPr id="77" name="Picture 76" descr="A view of 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1A4D3EDC-F6F9-6944-A17D-A22D4F1096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01063" y="4791208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A29EE977-1BA4-6C4B-9E64-A2CB5399960B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4778038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6414CE7-9D1D-A94B-916B-36687F59E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F617811E-B455-CE42-832C-D87C12832A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9C15D39-F381-DE41-9238-23626DF54DB6}"/>
                    </a:ext>
                  </a:extLst>
                </p:cNvPr>
                <p:cNvGrpSpPr/>
                <p:nvPr/>
              </p:nvGrpSpPr>
              <p:grpSpPr>
                <a:xfrm>
                  <a:off x="1301063" y="6033866"/>
                  <a:ext cx="5400000" cy="1080000"/>
                  <a:chOff x="1301063" y="6033822"/>
                  <a:chExt cx="5400000" cy="1080000"/>
                </a:xfrm>
              </p:grpSpPr>
              <p:pic>
                <p:nvPicPr>
                  <p:cNvPr id="78" name="Picture 77" descr="A picture containing computer&#10;&#10;Description automatically generated">
                    <a:extLst>
                      <a:ext uri="{FF2B5EF4-FFF2-40B4-BE49-F238E27FC236}">
                        <a16:creationId xmlns:a16="http://schemas.microsoft.com/office/drawing/2014/main" id="{4A510358-CEC7-3444-9B29-8CF15D0822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01063" y="603382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E3A03FB0-3051-BA4F-B9AD-B65FC1016DAD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603382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A0BE2F12-760F-7F4D-954A-5815F8FBD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496BD79A-1CE5-F444-ADC4-6CF758B09B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A2E2914-4FC0-6C4E-92D5-D6E2798EBDAD}"/>
                    </a:ext>
                  </a:extLst>
                </p:cNvPr>
                <p:cNvGrpSpPr/>
                <p:nvPr/>
              </p:nvGrpSpPr>
              <p:grpSpPr>
                <a:xfrm>
                  <a:off x="1301063" y="7279709"/>
                  <a:ext cx="5400000" cy="1080000"/>
                  <a:chOff x="1301063" y="7280683"/>
                  <a:chExt cx="5400000" cy="1080000"/>
                </a:xfrm>
              </p:grpSpPr>
              <p:pic>
                <p:nvPicPr>
                  <p:cNvPr id="75" name="Picture 74" descr="A sky view looking up at the camera&#10;&#10;Description automatically generated">
                    <a:extLst>
                      <a:ext uri="{FF2B5EF4-FFF2-40B4-BE49-F238E27FC236}">
                        <a16:creationId xmlns:a16="http://schemas.microsoft.com/office/drawing/2014/main" id="{DEABA1C9-E2B7-1E43-9016-D326B53223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01063" y="728068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B5ED0596-5B3A-4C4F-8D25-2E2FF52923F5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728068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BFB1D06F-2C5E-5340-B6C2-1AE13E1B6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086C4290-62B6-2D4C-8FF3-927B356C5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29028A7-E124-8742-95DA-FA04185074BA}"/>
                    </a:ext>
                  </a:extLst>
                </p:cNvPr>
                <p:cNvGrpSpPr/>
                <p:nvPr/>
              </p:nvGrpSpPr>
              <p:grpSpPr>
                <a:xfrm>
                  <a:off x="1301063" y="8515997"/>
                  <a:ext cx="5400000" cy="1080000"/>
                  <a:chOff x="1301063" y="8514803"/>
                  <a:chExt cx="5400000" cy="1080000"/>
                </a:xfrm>
              </p:grpSpPr>
              <p:pic>
                <p:nvPicPr>
                  <p:cNvPr id="80" name="Picture 79" descr="A view of a city&#10;&#10;Description automatically generated">
                    <a:extLst>
                      <a:ext uri="{FF2B5EF4-FFF2-40B4-BE49-F238E27FC236}">
                        <a16:creationId xmlns:a16="http://schemas.microsoft.com/office/drawing/2014/main" id="{35F97C83-54AD-F24A-984D-A14BDC33AB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01063" y="851480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7CB4739D-A8B4-A14B-B3B0-F867CF5006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851480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7157E7FC-BE65-0344-BFD1-BEEA0A89B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C08D59DA-B7A4-F047-A3E3-2BD0ECB2EC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788681F-F292-CC4E-B295-600966EF30DD}"/>
                    </a:ext>
                  </a:extLst>
                </p:cNvPr>
                <p:cNvGrpSpPr/>
                <p:nvPr/>
              </p:nvGrpSpPr>
              <p:grpSpPr>
                <a:xfrm>
                  <a:off x="1301063" y="9762372"/>
                  <a:ext cx="5400000" cy="1080000"/>
                  <a:chOff x="1301063" y="9762372"/>
                  <a:chExt cx="5400000" cy="1080000"/>
                </a:xfrm>
              </p:grpSpPr>
              <p:pic>
                <p:nvPicPr>
                  <p:cNvPr id="79" name="Picture 78" descr="A picture containing photo, nature, showing, window&#10;&#10;Description automatically generated">
                    <a:extLst>
                      <a:ext uri="{FF2B5EF4-FFF2-40B4-BE49-F238E27FC236}">
                        <a16:creationId xmlns:a16="http://schemas.microsoft.com/office/drawing/2014/main" id="{95716B62-F4D7-4B49-B880-FF8462191C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01063" y="976237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10F7B26-66A1-EB41-A22D-D18FF48C709D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976237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2D2191F-CE9A-4F4D-840B-C841477A8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B105624-68DC-D348-B1D6-2B19304CDA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234AA08-85C2-474B-924E-A373A2EF62B1}"/>
                  </a:ext>
                </a:extLst>
              </p:cNvPr>
              <p:cNvGrpSpPr/>
              <p:nvPr/>
            </p:nvGrpSpPr>
            <p:grpSpPr>
              <a:xfrm>
                <a:off x="1704842" y="4924441"/>
                <a:ext cx="5081699" cy="584775"/>
                <a:chOff x="1571502" y="2792958"/>
                <a:chExt cx="5081699" cy="584775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7972FBE-F737-7443-8321-68F9CAED1A55}"/>
                    </a:ext>
                  </a:extLst>
                </p:cNvPr>
                <p:cNvSpPr txBox="1"/>
                <p:nvPr/>
              </p:nvSpPr>
              <p:spPr>
                <a:xfrm>
                  <a:off x="1571502" y="2792958"/>
                  <a:ext cx="8766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Ground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Truth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A783FD-3B29-584D-A3BF-D55F2DE3611D}"/>
                    </a:ext>
                  </a:extLst>
                </p:cNvPr>
                <p:cNvSpPr txBox="1"/>
                <p:nvPr/>
              </p:nvSpPr>
              <p:spPr>
                <a:xfrm>
                  <a:off x="2563563" y="2792958"/>
                  <a:ext cx="10743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Boundless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FF8CD8-0B02-1842-8EE6-B276C929FB42}"/>
                    </a:ext>
                  </a:extLst>
                </p:cNvPr>
                <p:cNvSpPr txBox="1"/>
                <p:nvPr/>
              </p:nvSpPr>
              <p:spPr>
                <a:xfrm>
                  <a:off x="6022900" y="2916068"/>
                  <a:ext cx="630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Ours</a:t>
                  </a: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4ADD0C1-87D1-474D-99D1-926061B5ABC0}"/>
                    </a:ext>
                  </a:extLst>
                </p:cNvPr>
                <p:cNvSpPr txBox="1"/>
                <p:nvPr/>
              </p:nvSpPr>
              <p:spPr>
                <a:xfrm>
                  <a:off x="4667850" y="2792958"/>
                  <a:ext cx="12570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NS-outpaint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37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D7C16D4-0B5F-0E4B-8534-266763E2ACA0}"/>
                    </a:ext>
                  </a:extLst>
                </p:cNvPr>
                <p:cNvSpPr txBox="1"/>
                <p:nvPr/>
              </p:nvSpPr>
              <p:spPr>
                <a:xfrm>
                  <a:off x="3620688" y="2792958"/>
                  <a:ext cx="11320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DeepFillv2</a:t>
                  </a:r>
                </a:p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39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07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3666</TotalTime>
  <Words>40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740</cp:revision>
  <dcterms:created xsi:type="dcterms:W3CDTF">2020-10-23T13:09:06Z</dcterms:created>
  <dcterms:modified xsi:type="dcterms:W3CDTF">2020-11-20T13:30:46Z</dcterms:modified>
</cp:coreProperties>
</file>