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69" r:id="rId2"/>
  </p:sldIdLst>
  <p:sldSz cx="140398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/>
    <p:restoredTop sz="96208"/>
  </p:normalViewPr>
  <p:slideViewPr>
    <p:cSldViewPr snapToGrid="0" snapToObjects="1">
      <p:cViewPr varScale="1">
        <p:scale>
          <a:sx n="113" d="100"/>
          <a:sy n="113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525" y="1143000"/>
            <a:ext cx="633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585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169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754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33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7922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50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091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4676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1119505"/>
            <a:ext cx="10529888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3592866"/>
            <a:ext cx="10529888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86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85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7" y="364195"/>
            <a:ext cx="3027343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364195"/>
            <a:ext cx="8906530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41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048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7" y="1705385"/>
            <a:ext cx="12109371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7" y="4577778"/>
            <a:ext cx="12109371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637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1820976"/>
            <a:ext cx="5966936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1820976"/>
            <a:ext cx="5966936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1351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364196"/>
            <a:ext cx="12109371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69" y="1676882"/>
            <a:ext cx="593951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69" y="2498697"/>
            <a:ext cx="5939514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4" y="1676882"/>
            <a:ext cx="59687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4" y="2498697"/>
            <a:ext cx="596876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34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52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51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456036"/>
            <a:ext cx="452821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984911"/>
            <a:ext cx="7107674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2052161"/>
            <a:ext cx="452821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4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456036"/>
            <a:ext cx="452821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984911"/>
            <a:ext cx="7107674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2052161"/>
            <a:ext cx="452821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447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364196"/>
            <a:ext cx="12109371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1820976"/>
            <a:ext cx="12109371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6340166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6340166"/>
            <a:ext cx="473844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6340166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51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28E4B4-B9F3-9947-A273-AF721817082C}"/>
              </a:ext>
            </a:extLst>
          </p:cNvPr>
          <p:cNvGrpSpPr/>
          <p:nvPr/>
        </p:nvGrpSpPr>
        <p:grpSpPr>
          <a:xfrm>
            <a:off x="69955" y="-94547"/>
            <a:ext cx="13899949" cy="6916742"/>
            <a:chOff x="145729" y="0"/>
            <a:chExt cx="13899949" cy="691674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51988075-47E5-C547-82EB-17966F282AA8}"/>
                </a:ext>
              </a:extLst>
            </p:cNvPr>
            <p:cNvSpPr/>
            <p:nvPr/>
          </p:nvSpPr>
          <p:spPr>
            <a:xfrm>
              <a:off x="7200106" y="371537"/>
              <a:ext cx="1692000" cy="6545205"/>
            </a:xfrm>
            <a:prstGeom prst="roundRect">
              <a:avLst>
                <a:gd name="adj" fmla="val 416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6ED85070-21A7-004D-BF37-4167A06C72DD}"/>
                </a:ext>
              </a:extLst>
            </p:cNvPr>
            <p:cNvSpPr/>
            <p:nvPr/>
          </p:nvSpPr>
          <p:spPr>
            <a:xfrm>
              <a:off x="9077678" y="371537"/>
              <a:ext cx="4968000" cy="6545205"/>
            </a:xfrm>
            <a:prstGeom prst="roundRect">
              <a:avLst>
                <a:gd name="adj" fmla="val 4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E296766-3355-984D-A8B6-226AC12975BB}"/>
                </a:ext>
              </a:extLst>
            </p:cNvPr>
            <p:cNvSpPr/>
            <p:nvPr/>
          </p:nvSpPr>
          <p:spPr>
            <a:xfrm>
              <a:off x="145729" y="371537"/>
              <a:ext cx="1692000" cy="6545204"/>
            </a:xfrm>
            <a:prstGeom prst="roundRect">
              <a:avLst>
                <a:gd name="adj" fmla="val 416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A5AA29D-EB8D-734F-8114-2E1605135744}"/>
                </a:ext>
              </a:extLst>
            </p:cNvPr>
            <p:cNvSpPr/>
            <p:nvPr/>
          </p:nvSpPr>
          <p:spPr>
            <a:xfrm>
              <a:off x="2023301" y="371537"/>
              <a:ext cx="4968000" cy="6545204"/>
            </a:xfrm>
            <a:prstGeom prst="roundRect">
              <a:avLst>
                <a:gd name="adj" fmla="val 4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5DC1351-0FC2-3D46-A3D8-89A32C018873}"/>
                </a:ext>
              </a:extLst>
            </p:cNvPr>
            <p:cNvSpPr txBox="1"/>
            <p:nvPr/>
          </p:nvSpPr>
          <p:spPr>
            <a:xfrm>
              <a:off x="617571" y="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521562-E5BE-B942-93A1-DFA6C42C02C7}"/>
                </a:ext>
              </a:extLst>
            </p:cNvPr>
            <p:cNvSpPr txBox="1"/>
            <p:nvPr/>
          </p:nvSpPr>
          <p:spPr>
            <a:xfrm>
              <a:off x="4019411" y="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611F6D-B00A-F84E-A60C-C7EC069A5A5E}"/>
                </a:ext>
              </a:extLst>
            </p:cNvPr>
            <p:cNvSpPr txBox="1"/>
            <p:nvPr/>
          </p:nvSpPr>
          <p:spPr>
            <a:xfrm>
              <a:off x="7673142" y="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62215E3-81A2-2744-9F98-A1905F1CF82D}"/>
                </a:ext>
              </a:extLst>
            </p:cNvPr>
            <p:cNvSpPr txBox="1"/>
            <p:nvPr/>
          </p:nvSpPr>
          <p:spPr>
            <a:xfrm>
              <a:off x="11086578" y="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2261C29-86F4-1442-A8B8-1850B8522B61}"/>
                </a:ext>
              </a:extLst>
            </p:cNvPr>
            <p:cNvGrpSpPr/>
            <p:nvPr/>
          </p:nvGrpSpPr>
          <p:grpSpPr>
            <a:xfrm>
              <a:off x="258912" y="466102"/>
              <a:ext cx="6596523" cy="1465200"/>
              <a:chOff x="234560" y="3936780"/>
              <a:chExt cx="6596523" cy="14652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4DF3A2-6677-934E-AB9B-CB5A6EDC34EE}"/>
                  </a:ext>
                </a:extLst>
              </p:cNvPr>
              <p:cNvGrpSpPr/>
              <p:nvPr/>
            </p:nvGrpSpPr>
            <p:grpSpPr>
              <a:xfrm>
                <a:off x="2135530" y="3949380"/>
                <a:ext cx="4695553" cy="1440000"/>
                <a:chOff x="1983566" y="4358036"/>
                <a:chExt cx="4695553" cy="1440000"/>
              </a:xfrm>
            </p:grpSpPr>
            <p:pic>
              <p:nvPicPr>
                <p:cNvPr id="82" name="Picture 81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5AF44C1F-0103-8042-A68A-31338A09B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39119" y="4358036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3" name="Picture 82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269872E6-A17B-8549-B6B5-87FA59C56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1342" y="4358036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4" name="Picture 83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1A4EA618-1864-1D49-AC89-4D87383FEB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3566" y="4358036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5392F60-EB56-2B47-A714-041D0AB0AE21}"/>
                  </a:ext>
                </a:extLst>
              </p:cNvPr>
              <p:cNvGrpSpPr/>
              <p:nvPr/>
            </p:nvGrpSpPr>
            <p:grpSpPr>
              <a:xfrm>
                <a:off x="234560" y="3936780"/>
                <a:ext cx="1885515" cy="1465200"/>
                <a:chOff x="234560" y="3936780"/>
                <a:chExt cx="1885515" cy="1465200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728B000-E85E-5C40-9FFB-913AB9267D70}"/>
                    </a:ext>
                  </a:extLst>
                </p:cNvPr>
                <p:cNvGrpSpPr/>
                <p:nvPr/>
              </p:nvGrpSpPr>
              <p:grpSpPr>
                <a:xfrm>
                  <a:off x="234560" y="3936780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EF4CF717-7228-034A-8C12-150B5A4E0C1A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8C7B0331-CEDF-E844-85E5-3779FE0C28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61270193-2FB1-A341-BF3B-7687708D22FB}"/>
                        </a:ext>
                      </a:extLst>
                    </p:cNvPr>
                    <p:cNvCxnSpPr>
                      <a:cxnSpLocks/>
                      <a:stCxn id="108" idx="0"/>
                      <a:endCxn id="108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75FB1786-3F00-D443-AEB3-CA409D835E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85" name="Picture 84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FF19AC0E-65C1-5F49-A856-450D63B9C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50000"/>
                <a:stretch/>
              </p:blipFill>
              <p:spPr>
                <a:xfrm>
                  <a:off x="249800" y="3949380"/>
                  <a:ext cx="719992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A9D2F0-0785-7E43-B6B4-5FD96B997052}"/>
                </a:ext>
              </a:extLst>
            </p:cNvPr>
            <p:cNvGrpSpPr/>
            <p:nvPr/>
          </p:nvGrpSpPr>
          <p:grpSpPr>
            <a:xfrm>
              <a:off x="258911" y="2086397"/>
              <a:ext cx="6596524" cy="1465200"/>
              <a:chOff x="234560" y="5529225"/>
              <a:chExt cx="6596524" cy="14652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829DD67-5C75-7740-BABF-22DD567E3D65}"/>
                  </a:ext>
                </a:extLst>
              </p:cNvPr>
              <p:cNvGrpSpPr/>
              <p:nvPr/>
            </p:nvGrpSpPr>
            <p:grpSpPr>
              <a:xfrm>
                <a:off x="2135531" y="5541825"/>
                <a:ext cx="4695553" cy="1440000"/>
                <a:chOff x="1983566" y="6080998"/>
                <a:chExt cx="4695553" cy="1440000"/>
              </a:xfrm>
            </p:grpSpPr>
            <p:pic>
              <p:nvPicPr>
                <p:cNvPr id="113" name="Picture 112" descr="A picture containing building, people, night, standing&#10;&#10;Description automatically generated">
                  <a:extLst>
                    <a:ext uri="{FF2B5EF4-FFF2-40B4-BE49-F238E27FC236}">
                      <a16:creationId xmlns:a16="http://schemas.microsoft.com/office/drawing/2014/main" id="{2B2AA12A-0FBA-0F4D-9AB2-5DAD0BACE2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9119" y="608099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14" name="Picture 113" descr="A crowd of people in a dark room&#10;&#10;Description automatically generated">
                  <a:extLst>
                    <a:ext uri="{FF2B5EF4-FFF2-40B4-BE49-F238E27FC236}">
                      <a16:creationId xmlns:a16="http://schemas.microsoft.com/office/drawing/2014/main" id="{4C94769A-285D-674B-96EE-3A3206421F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1343" y="608099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15" name="Picture 114" descr="A picture containing night, light, standing, large&#10;&#10;Description automatically generated">
                  <a:extLst>
                    <a:ext uri="{FF2B5EF4-FFF2-40B4-BE49-F238E27FC236}">
                      <a16:creationId xmlns:a16="http://schemas.microsoft.com/office/drawing/2014/main" id="{57A8B80A-169E-C143-A0A5-545227E202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3566" y="608099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5ECA18F-3ED4-884A-9CD8-972F559D80F1}"/>
                  </a:ext>
                </a:extLst>
              </p:cNvPr>
              <p:cNvGrpSpPr/>
              <p:nvPr/>
            </p:nvGrpSpPr>
            <p:grpSpPr>
              <a:xfrm>
                <a:off x="234560" y="5529225"/>
                <a:ext cx="1885515" cy="1465200"/>
                <a:chOff x="234560" y="5529225"/>
                <a:chExt cx="1885515" cy="1465200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F0253DF-832E-9442-8E75-BE5623936E55}"/>
                    </a:ext>
                  </a:extLst>
                </p:cNvPr>
                <p:cNvGrpSpPr/>
                <p:nvPr/>
              </p:nvGrpSpPr>
              <p:grpSpPr>
                <a:xfrm>
                  <a:off x="234560" y="5529225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41B99B42-06BD-5E42-B143-544D887F0BD9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91C2BCDB-75DC-134E-8D39-CA6FF73A31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E1E05711-9DB3-8A4E-B5F6-FB7A654AB0BE}"/>
                        </a:ext>
                      </a:extLst>
                    </p:cNvPr>
                    <p:cNvCxnSpPr>
                      <a:cxnSpLocks/>
                      <a:stCxn id="120" idx="0"/>
                      <a:endCxn id="120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4AB5303C-13C7-654F-B626-3992B27FC1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16" name="Picture 115" descr="A picture containing night, light, standing, large&#10;&#10;Description automatically generated">
                  <a:extLst>
                    <a:ext uri="{FF2B5EF4-FFF2-40B4-BE49-F238E27FC236}">
                      <a16:creationId xmlns:a16="http://schemas.microsoft.com/office/drawing/2014/main" id="{D7DE7807-ECF2-9E4C-871F-B17054E4BE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0001"/>
                <a:stretch/>
              </p:blipFill>
              <p:spPr>
                <a:xfrm>
                  <a:off x="249800" y="5541825"/>
                  <a:ext cx="719985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A01CB9-3674-5044-9CF4-635BFDC19A9F}"/>
                </a:ext>
              </a:extLst>
            </p:cNvPr>
            <p:cNvGrpSpPr/>
            <p:nvPr/>
          </p:nvGrpSpPr>
          <p:grpSpPr>
            <a:xfrm>
              <a:off x="269649" y="3706692"/>
              <a:ext cx="6575048" cy="1465200"/>
              <a:chOff x="234560" y="7168403"/>
              <a:chExt cx="6575048" cy="14652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F8CFE47-0E04-7947-A4CD-3E6AC1F1BDE5}"/>
                  </a:ext>
                </a:extLst>
              </p:cNvPr>
              <p:cNvGrpSpPr/>
              <p:nvPr/>
            </p:nvGrpSpPr>
            <p:grpSpPr>
              <a:xfrm>
                <a:off x="2114055" y="7181003"/>
                <a:ext cx="4695553" cy="1440000"/>
                <a:chOff x="2114055" y="7181003"/>
                <a:chExt cx="4695553" cy="1440000"/>
              </a:xfrm>
            </p:grpSpPr>
            <p:pic>
              <p:nvPicPr>
                <p:cNvPr id="122" name="Picture 121" descr="A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864F68BD-4379-274B-962C-FF5DC5715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69608" y="7181003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23" name="Picture 122" descr="A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6D2A0977-B9B3-EE49-977C-87277448F9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1831" y="7181003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24" name="Picture 123" descr="A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0900C200-5DDC-0948-B165-80813DC5B4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4055" y="7181003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C679ACC-5350-CE44-B9BD-83B86B92C25E}"/>
                  </a:ext>
                </a:extLst>
              </p:cNvPr>
              <p:cNvGrpSpPr/>
              <p:nvPr/>
            </p:nvGrpSpPr>
            <p:grpSpPr>
              <a:xfrm>
                <a:off x="234560" y="7168403"/>
                <a:ext cx="1885515" cy="1465200"/>
                <a:chOff x="234560" y="7168403"/>
                <a:chExt cx="1885515" cy="1465200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5CA3237D-A1BA-7E46-AA59-D29EC1FD2312}"/>
                    </a:ext>
                  </a:extLst>
                </p:cNvPr>
                <p:cNvGrpSpPr/>
                <p:nvPr/>
              </p:nvGrpSpPr>
              <p:grpSpPr>
                <a:xfrm>
                  <a:off x="234560" y="7168403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19BC00C4-216D-A34D-98E4-583858CFD175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6F334299-9A97-B54B-A923-7837F37309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12060215-FE12-D948-97A4-93286E9613CE}"/>
                        </a:ext>
                      </a:extLst>
                    </p:cNvPr>
                    <p:cNvCxnSpPr>
                      <a:cxnSpLocks/>
                      <a:stCxn id="129" idx="0"/>
                      <a:endCxn id="129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07698D91-8F12-B941-949F-6DAD93C82D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5" name="Picture 124" descr="A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24E0EE51-7579-354A-B1B5-C6F18AD94B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r="50002"/>
                <a:stretch/>
              </p:blipFill>
              <p:spPr>
                <a:xfrm>
                  <a:off x="249800" y="7181003"/>
                  <a:ext cx="719982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05BDA4-1183-EF43-8334-3974A48D0B3F}"/>
                </a:ext>
              </a:extLst>
            </p:cNvPr>
            <p:cNvGrpSpPr/>
            <p:nvPr/>
          </p:nvGrpSpPr>
          <p:grpSpPr>
            <a:xfrm>
              <a:off x="269649" y="5326988"/>
              <a:ext cx="6575048" cy="1465200"/>
              <a:chOff x="234560" y="8934826"/>
              <a:chExt cx="6575048" cy="14652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126346F-26E3-2940-97D4-D548B82BBE43}"/>
                  </a:ext>
                </a:extLst>
              </p:cNvPr>
              <p:cNvGrpSpPr/>
              <p:nvPr/>
            </p:nvGrpSpPr>
            <p:grpSpPr>
              <a:xfrm>
                <a:off x="2114055" y="8947426"/>
                <a:ext cx="4695553" cy="1440000"/>
                <a:chOff x="2114055" y="9152934"/>
                <a:chExt cx="4695553" cy="1440000"/>
              </a:xfrm>
            </p:grpSpPr>
            <p:pic>
              <p:nvPicPr>
                <p:cNvPr id="131" name="Picture 130" descr="A large waterfall over some water&#10;&#10;Description automatically generated">
                  <a:extLst>
                    <a:ext uri="{FF2B5EF4-FFF2-40B4-BE49-F238E27FC236}">
                      <a16:creationId xmlns:a16="http://schemas.microsoft.com/office/drawing/2014/main" id="{626C487F-9E6C-5C48-8FFE-6C5753093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9608" y="915293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32" name="Picture 131" descr="A large waterfall over a body of water&#10;&#10;Description automatically generated">
                  <a:extLst>
                    <a:ext uri="{FF2B5EF4-FFF2-40B4-BE49-F238E27FC236}">
                      <a16:creationId xmlns:a16="http://schemas.microsoft.com/office/drawing/2014/main" id="{7388432F-3DC4-DE47-A0AE-459D1FDA9D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14055" y="915293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33" name="Picture 132" descr="A picture containing outdoor, nature, water, mountain&#10;&#10;Description automatically generated">
                  <a:extLst>
                    <a:ext uri="{FF2B5EF4-FFF2-40B4-BE49-F238E27FC236}">
                      <a16:creationId xmlns:a16="http://schemas.microsoft.com/office/drawing/2014/main" id="{C59E9390-3BFC-7D4C-9C1E-762F0E4BC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1831" y="915293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BB47E3C-6A19-F04B-A281-1F7C6D8191F4}"/>
                  </a:ext>
                </a:extLst>
              </p:cNvPr>
              <p:cNvGrpSpPr/>
              <p:nvPr/>
            </p:nvGrpSpPr>
            <p:grpSpPr>
              <a:xfrm>
                <a:off x="234560" y="8934826"/>
                <a:ext cx="1885515" cy="1465200"/>
                <a:chOff x="234560" y="8934826"/>
                <a:chExt cx="1885515" cy="1465200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FBF55910-8EAA-EE47-A5A1-3B6C704003A1}"/>
                    </a:ext>
                  </a:extLst>
                </p:cNvPr>
                <p:cNvGrpSpPr/>
                <p:nvPr/>
              </p:nvGrpSpPr>
              <p:grpSpPr>
                <a:xfrm>
                  <a:off x="234560" y="8934826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15B715B6-DA0A-0447-87C6-1A6A7CAD7333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59619E39-18B8-E14E-931E-78C3D431B8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B9F328EE-BFED-4E42-89FC-ABC8239D7948}"/>
                        </a:ext>
                      </a:extLst>
                    </p:cNvPr>
                    <p:cNvCxnSpPr>
                      <a:cxnSpLocks/>
                      <a:stCxn id="184" idx="0"/>
                      <a:endCxn id="184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3" name="Straight Arrow Connector 182">
                    <a:extLst>
                      <a:ext uri="{FF2B5EF4-FFF2-40B4-BE49-F238E27FC236}">
                        <a16:creationId xmlns:a16="http://schemas.microsoft.com/office/drawing/2014/main" id="{81164897-C202-7643-991D-9C667B768A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4" name="Picture 133" descr="A large waterfall over a body of water&#10;&#10;Description automatically generated">
                  <a:extLst>
                    <a:ext uri="{FF2B5EF4-FFF2-40B4-BE49-F238E27FC236}">
                      <a16:creationId xmlns:a16="http://schemas.microsoft.com/office/drawing/2014/main" id="{37AC1C6F-30D8-054D-9D2A-C9C830D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r="50001"/>
                <a:stretch/>
              </p:blipFill>
              <p:spPr>
                <a:xfrm>
                  <a:off x="249800" y="8947426"/>
                  <a:ext cx="719981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E096D0E-1CBB-D64D-9DB2-18F00AD63D77}"/>
                </a:ext>
              </a:extLst>
            </p:cNvPr>
            <p:cNvGrpSpPr/>
            <p:nvPr/>
          </p:nvGrpSpPr>
          <p:grpSpPr>
            <a:xfrm>
              <a:off x="7319545" y="466102"/>
              <a:ext cx="6620875" cy="1465200"/>
              <a:chOff x="234560" y="10527271"/>
              <a:chExt cx="6620875" cy="14652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8427556-4D60-D348-99C5-5D3E8051F332}"/>
                  </a:ext>
                </a:extLst>
              </p:cNvPr>
              <p:cNvGrpSpPr/>
              <p:nvPr/>
            </p:nvGrpSpPr>
            <p:grpSpPr>
              <a:xfrm>
                <a:off x="2141495" y="10539871"/>
                <a:ext cx="4713940" cy="1440000"/>
                <a:chOff x="9183914" y="4091711"/>
                <a:chExt cx="4713940" cy="1440000"/>
              </a:xfrm>
            </p:grpSpPr>
            <p:pic>
              <p:nvPicPr>
                <p:cNvPr id="186" name="Picture 185" descr="A blurry image of a screen&#10;&#10;Description automatically generated">
                  <a:extLst>
                    <a:ext uri="{FF2B5EF4-FFF2-40B4-BE49-F238E27FC236}">
                      <a16:creationId xmlns:a16="http://schemas.microsoft.com/office/drawing/2014/main" id="{F5D49CFA-81E4-ED4F-97AB-30E2CFC19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457854" y="4091711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87" name="Picture 186" descr="A picture containing blurry, monitor, sitting, television&#10;&#10;Description automatically generated">
                  <a:extLst>
                    <a:ext uri="{FF2B5EF4-FFF2-40B4-BE49-F238E27FC236}">
                      <a16:creationId xmlns:a16="http://schemas.microsoft.com/office/drawing/2014/main" id="{6E03A0EA-C954-E845-B5C4-CD8004989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20884" y="4091711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88" name="Picture 187" descr="A blurry picture&#10;&#10;Description automatically generated">
                  <a:extLst>
                    <a:ext uri="{FF2B5EF4-FFF2-40B4-BE49-F238E27FC236}">
                      <a16:creationId xmlns:a16="http://schemas.microsoft.com/office/drawing/2014/main" id="{0FCD0E6D-5639-0842-A022-09D762EE9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83914" y="4091711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F4ED897-9D3D-1442-A1A0-0D4B4937060B}"/>
                  </a:ext>
                </a:extLst>
              </p:cNvPr>
              <p:cNvGrpSpPr/>
              <p:nvPr/>
            </p:nvGrpSpPr>
            <p:grpSpPr>
              <a:xfrm>
                <a:off x="234560" y="10527271"/>
                <a:ext cx="1885515" cy="1465200"/>
                <a:chOff x="234560" y="10527271"/>
                <a:chExt cx="1885515" cy="1465200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2A8A4C24-48A5-2D47-B117-8C646A438779}"/>
                    </a:ext>
                  </a:extLst>
                </p:cNvPr>
                <p:cNvGrpSpPr/>
                <p:nvPr/>
              </p:nvGrpSpPr>
              <p:grpSpPr>
                <a:xfrm>
                  <a:off x="234560" y="10527271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B1CC13B6-2631-F742-8688-F6FAD7BA1F38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1DCDEFD8-AA29-014C-A550-D4DA12FCE1A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8DEF511E-22E8-3F41-95C0-F400EF09931C}"/>
                        </a:ext>
                      </a:extLst>
                    </p:cNvPr>
                    <p:cNvCxnSpPr>
                      <a:cxnSpLocks/>
                      <a:stCxn id="193" idx="0"/>
                      <a:endCxn id="193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2" name="Straight Arrow Connector 191">
                    <a:extLst>
                      <a:ext uri="{FF2B5EF4-FFF2-40B4-BE49-F238E27FC236}">
                        <a16:creationId xmlns:a16="http://schemas.microsoft.com/office/drawing/2014/main" id="{A8449288-8180-6B45-98F7-2A55560FE7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5" name="Picture 194" descr="A blurry picture&#10;&#10;Description automatically generated">
                  <a:extLst>
                    <a:ext uri="{FF2B5EF4-FFF2-40B4-BE49-F238E27FC236}">
                      <a16:creationId xmlns:a16="http://schemas.microsoft.com/office/drawing/2014/main" id="{C8DA819E-58CD-C449-B61B-9BEA8A66EC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r="50001"/>
                <a:stretch/>
              </p:blipFill>
              <p:spPr>
                <a:xfrm>
                  <a:off x="249800" y="10539871"/>
                  <a:ext cx="719988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3EBEDA-9DE5-D347-A498-5447C102547E}"/>
                </a:ext>
              </a:extLst>
            </p:cNvPr>
            <p:cNvGrpSpPr/>
            <p:nvPr/>
          </p:nvGrpSpPr>
          <p:grpSpPr>
            <a:xfrm>
              <a:off x="7319545" y="2086397"/>
              <a:ext cx="6620875" cy="1465200"/>
              <a:chOff x="7319545" y="2086397"/>
              <a:chExt cx="6620875" cy="14652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935A5AD-A743-554C-A470-D5C253ED616D}"/>
                  </a:ext>
                </a:extLst>
              </p:cNvPr>
              <p:cNvGrpSpPr/>
              <p:nvPr/>
            </p:nvGrpSpPr>
            <p:grpSpPr>
              <a:xfrm>
                <a:off x="9226480" y="2098997"/>
                <a:ext cx="4713940" cy="1440000"/>
                <a:chOff x="9183914" y="5537062"/>
                <a:chExt cx="4713940" cy="1440000"/>
              </a:xfrm>
            </p:grpSpPr>
            <p:pic>
              <p:nvPicPr>
                <p:cNvPr id="196" name="Picture 195" descr="A rocky island in the middle of a body of water&#10;&#10;Description automatically generated">
                  <a:extLst>
                    <a:ext uri="{FF2B5EF4-FFF2-40B4-BE49-F238E27FC236}">
                      <a16:creationId xmlns:a16="http://schemas.microsoft.com/office/drawing/2014/main" id="{3DBDFF65-04E6-4F47-BEAD-E29E207303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83914" y="5537062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97" name="Picture 196" descr="A large body of water&#10;&#10;Description automatically generated">
                  <a:extLst>
                    <a:ext uri="{FF2B5EF4-FFF2-40B4-BE49-F238E27FC236}">
                      <a16:creationId xmlns:a16="http://schemas.microsoft.com/office/drawing/2014/main" id="{9E1C2FC0-6EEC-294F-AADF-F789E1817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20884" y="5537062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98" name="Picture 197" descr="A large body of water&#10;&#10;Description automatically generated">
                  <a:extLst>
                    <a:ext uri="{FF2B5EF4-FFF2-40B4-BE49-F238E27FC236}">
                      <a16:creationId xmlns:a16="http://schemas.microsoft.com/office/drawing/2014/main" id="{9C990C8F-0EC4-5344-8EDF-26D1B551E1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457854" y="5537062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EAFEB52-D058-E64B-9C44-BF530064D053}"/>
                  </a:ext>
                </a:extLst>
              </p:cNvPr>
              <p:cNvGrpSpPr/>
              <p:nvPr/>
            </p:nvGrpSpPr>
            <p:grpSpPr>
              <a:xfrm>
                <a:off x="7319545" y="2086397"/>
                <a:ext cx="1885515" cy="1465200"/>
                <a:chOff x="7319545" y="2086397"/>
                <a:chExt cx="1885515" cy="1465200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17852500-4BC1-6142-894F-68DF78424793}"/>
                    </a:ext>
                  </a:extLst>
                </p:cNvPr>
                <p:cNvGrpSpPr/>
                <p:nvPr/>
              </p:nvGrpSpPr>
              <p:grpSpPr>
                <a:xfrm>
                  <a:off x="7319545" y="2086397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82A10354-998B-F340-8E5C-56DEF9E2B92C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0AACB271-3DE5-404F-B869-B1B4ACEE1A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74F208E8-06DA-2D49-A2CE-DD2E0BA7D8C8}"/>
                        </a:ext>
                      </a:extLst>
                    </p:cNvPr>
                    <p:cNvCxnSpPr>
                      <a:cxnSpLocks/>
                      <a:stCxn id="203" idx="0"/>
                      <a:endCxn id="203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Arrow Connector 201">
                    <a:extLst>
                      <a:ext uri="{FF2B5EF4-FFF2-40B4-BE49-F238E27FC236}">
                        <a16:creationId xmlns:a16="http://schemas.microsoft.com/office/drawing/2014/main" id="{BC759718-EB24-F94A-AB0F-0C35D4034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9" name="Picture 198" descr="A rocky island in the middle of a body of water&#10;&#10;Description automatically generated">
                  <a:extLst>
                    <a:ext uri="{FF2B5EF4-FFF2-40B4-BE49-F238E27FC236}">
                      <a16:creationId xmlns:a16="http://schemas.microsoft.com/office/drawing/2014/main" id="{71ED7552-EEAC-F342-9E9C-C09C7A616A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r="50001"/>
                <a:stretch/>
              </p:blipFill>
              <p:spPr>
                <a:xfrm>
                  <a:off x="7334785" y="2098997"/>
                  <a:ext cx="719992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1A9D80-CDA5-6347-917C-3A6E8849F60B}"/>
                </a:ext>
              </a:extLst>
            </p:cNvPr>
            <p:cNvGrpSpPr/>
            <p:nvPr/>
          </p:nvGrpSpPr>
          <p:grpSpPr>
            <a:xfrm>
              <a:off x="7319545" y="3706692"/>
              <a:ext cx="6620875" cy="1465200"/>
              <a:chOff x="7319545" y="8237589"/>
              <a:chExt cx="6620875" cy="146520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C8AD063-D6E6-DD4D-90F9-E56215FB9D06}"/>
                  </a:ext>
                </a:extLst>
              </p:cNvPr>
              <p:cNvGrpSpPr/>
              <p:nvPr/>
            </p:nvGrpSpPr>
            <p:grpSpPr>
              <a:xfrm>
                <a:off x="9226480" y="8250189"/>
                <a:ext cx="4713940" cy="1440000"/>
                <a:chOff x="9183914" y="7353179"/>
                <a:chExt cx="4713940" cy="1440000"/>
              </a:xfrm>
            </p:grpSpPr>
            <p:pic>
              <p:nvPicPr>
                <p:cNvPr id="141" name="Picture 140" descr="A view of a canyon&#10;&#10;Description automatically generated">
                  <a:extLst>
                    <a:ext uri="{FF2B5EF4-FFF2-40B4-BE49-F238E27FC236}">
                      <a16:creationId xmlns:a16="http://schemas.microsoft.com/office/drawing/2014/main" id="{5C8D0128-08C5-5844-AB2E-73F2AB3F5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83914" y="7353179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2" name="Picture 141" descr="A canyon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BCF9F3F2-739D-0F46-915D-1EBEB963C0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20884" y="7353179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3" name="Picture 142" descr="A view of a canyon&#10;&#10;Description automatically generated">
                  <a:extLst>
                    <a:ext uri="{FF2B5EF4-FFF2-40B4-BE49-F238E27FC236}">
                      <a16:creationId xmlns:a16="http://schemas.microsoft.com/office/drawing/2014/main" id="{C2731B4B-DB75-C642-BA66-76F46D259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57854" y="7353179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0F41E94-32C5-CA4C-9CB6-B144459FE0CB}"/>
                  </a:ext>
                </a:extLst>
              </p:cNvPr>
              <p:cNvGrpSpPr/>
              <p:nvPr/>
            </p:nvGrpSpPr>
            <p:grpSpPr>
              <a:xfrm>
                <a:off x="7319545" y="8237589"/>
                <a:ext cx="1885515" cy="1465200"/>
                <a:chOff x="7319545" y="8237589"/>
                <a:chExt cx="1885515" cy="1465200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15CF1983-A718-3B4A-A3E4-392056657112}"/>
                    </a:ext>
                  </a:extLst>
                </p:cNvPr>
                <p:cNvGrpSpPr/>
                <p:nvPr/>
              </p:nvGrpSpPr>
              <p:grpSpPr>
                <a:xfrm>
                  <a:off x="7319545" y="8237589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93AAD61-E5B1-D548-8F39-E16C9947B4FD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4A32113B-4EB0-464F-9136-6424305A60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211BD4B2-C967-B34F-9607-69EFD87A0A3E}"/>
                        </a:ext>
                      </a:extLst>
                    </p:cNvPr>
                    <p:cNvCxnSpPr>
                      <a:cxnSpLocks/>
                      <a:stCxn id="139" idx="0"/>
                      <a:endCxn id="139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Straight Arrow Connector 137">
                    <a:extLst>
                      <a:ext uri="{FF2B5EF4-FFF2-40B4-BE49-F238E27FC236}">
                        <a16:creationId xmlns:a16="http://schemas.microsoft.com/office/drawing/2014/main" id="{5A2FDB79-2396-FD4F-B2D6-77033ECE1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44" name="Picture 143" descr="A view of a canyon&#10;&#10;Description automatically generated">
                  <a:extLst>
                    <a:ext uri="{FF2B5EF4-FFF2-40B4-BE49-F238E27FC236}">
                      <a16:creationId xmlns:a16="http://schemas.microsoft.com/office/drawing/2014/main" id="{420EB657-E6E3-014C-B618-DA272CD4AD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r="50000"/>
                <a:stretch/>
              </p:blipFill>
              <p:spPr>
                <a:xfrm>
                  <a:off x="7334785" y="8250189"/>
                  <a:ext cx="719992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09114D-7990-6A4D-8C11-AF6F308B89CB}"/>
                </a:ext>
              </a:extLst>
            </p:cNvPr>
            <p:cNvGrpSpPr/>
            <p:nvPr/>
          </p:nvGrpSpPr>
          <p:grpSpPr>
            <a:xfrm>
              <a:off x="7319545" y="5326988"/>
              <a:ext cx="6620875" cy="1465200"/>
              <a:chOff x="7319545" y="8524436"/>
              <a:chExt cx="6620875" cy="1465200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764873F1-37EE-634F-B0AD-E322549F0BE5}"/>
                  </a:ext>
                </a:extLst>
              </p:cNvPr>
              <p:cNvGrpSpPr/>
              <p:nvPr/>
            </p:nvGrpSpPr>
            <p:grpSpPr>
              <a:xfrm>
                <a:off x="9226480" y="8537036"/>
                <a:ext cx="4713940" cy="1440000"/>
                <a:chOff x="9183914" y="9182255"/>
                <a:chExt cx="4713940" cy="1440000"/>
              </a:xfrm>
            </p:grpSpPr>
            <p:pic>
              <p:nvPicPr>
                <p:cNvPr id="152" name="Picture 151" descr="A fountain of water&#10;&#10;Description automatically generated">
                  <a:extLst>
                    <a:ext uri="{FF2B5EF4-FFF2-40B4-BE49-F238E27FC236}">
                      <a16:creationId xmlns:a16="http://schemas.microsoft.com/office/drawing/2014/main" id="{1EB9DD23-3359-E642-AC54-0CBB741278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3914" y="9182255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53" name="Picture 152" descr="A fountain of water&#10;&#10;Description automatically generated">
                  <a:extLst>
                    <a:ext uri="{FF2B5EF4-FFF2-40B4-BE49-F238E27FC236}">
                      <a16:creationId xmlns:a16="http://schemas.microsoft.com/office/drawing/2014/main" id="{A7C528B4-E3AE-324C-A93C-F32EFC235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457854" y="9182255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54" name="Picture 153" descr="A picture containing water, outdoor, person, building&#10;&#10;Description automatically generated">
                  <a:extLst>
                    <a:ext uri="{FF2B5EF4-FFF2-40B4-BE49-F238E27FC236}">
                      <a16:creationId xmlns:a16="http://schemas.microsoft.com/office/drawing/2014/main" id="{D5911A30-343C-DD48-9425-0DAE9D4E7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20884" y="9182255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36DDA90-6F04-464D-9EF7-8946B6CDBA98}"/>
                  </a:ext>
                </a:extLst>
              </p:cNvPr>
              <p:cNvGrpSpPr/>
              <p:nvPr/>
            </p:nvGrpSpPr>
            <p:grpSpPr>
              <a:xfrm>
                <a:off x="7319545" y="8524436"/>
                <a:ext cx="1885515" cy="1465200"/>
                <a:chOff x="7319545" y="8524436"/>
                <a:chExt cx="1885515" cy="14652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3A6A5579-771B-254A-B911-EC921A576AAA}"/>
                    </a:ext>
                  </a:extLst>
                </p:cNvPr>
                <p:cNvGrpSpPr/>
                <p:nvPr/>
              </p:nvGrpSpPr>
              <p:grpSpPr>
                <a:xfrm>
                  <a:off x="7319545" y="8524436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84B29864-13DA-184E-BAF8-7F53AB74CCF4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802A94E4-D15A-7846-A761-E895898CF0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6A1A31D0-E72F-474F-9FA4-F7AFA901DB9F}"/>
                        </a:ext>
                      </a:extLst>
                    </p:cNvPr>
                    <p:cNvCxnSpPr>
                      <a:cxnSpLocks/>
                      <a:stCxn id="150" idx="0"/>
                      <a:endCxn id="150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B19A897E-03E8-9B47-9065-9472791252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5" name="Picture 154" descr="A fountain of water&#10;&#10;Description automatically generated">
                  <a:extLst>
                    <a:ext uri="{FF2B5EF4-FFF2-40B4-BE49-F238E27FC236}">
                      <a16:creationId xmlns:a16="http://schemas.microsoft.com/office/drawing/2014/main" id="{221C1B1F-43D4-A84E-86DF-CBF0508F9F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/>
                <a:srcRect r="50001"/>
                <a:stretch/>
              </p:blipFill>
              <p:spPr>
                <a:xfrm>
                  <a:off x="7334785" y="8537036"/>
                  <a:ext cx="719988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448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5651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703</cp:revision>
  <dcterms:created xsi:type="dcterms:W3CDTF">2020-10-23T13:09:06Z</dcterms:created>
  <dcterms:modified xsi:type="dcterms:W3CDTF">2020-11-23T10:01:46Z</dcterms:modified>
</cp:coreProperties>
</file>