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notesMasterIdLst>
    <p:notesMasterId r:id="rId3"/>
  </p:notesMasterIdLst>
  <p:sldIdLst>
    <p:sldId id="269" r:id="rId2"/>
  </p:sldIdLst>
  <p:sldSz cx="71278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6208"/>
  </p:normalViewPr>
  <p:slideViewPr>
    <p:cSldViewPr snapToGrid="0" snapToObjects="1">
      <p:cViewPr>
        <p:scale>
          <a:sx n="100" d="100"/>
          <a:sy n="100" d="100"/>
        </p:scale>
        <p:origin x="2920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725" y="1143000"/>
            <a:ext cx="643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1pPr>
    <a:lvl2pPr marL="791887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2pPr>
    <a:lvl3pPr marL="1583772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3pPr>
    <a:lvl4pPr marL="2375659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4pPr>
    <a:lvl5pPr marL="3167543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5pPr>
    <a:lvl6pPr marL="395943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6pPr>
    <a:lvl7pPr marL="4751317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7pPr>
    <a:lvl8pPr marL="5543203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8pPr>
    <a:lvl9pPr marL="6335090" algn="l" defTabSz="1583772" rtl="0" eaLnBrk="1" latinLnBrk="0" hangingPunct="1">
      <a:defRPr sz="2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85" y="559623"/>
            <a:ext cx="5345906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985" y="1796016"/>
            <a:ext cx="5345906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7181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1109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0886" y="182055"/>
            <a:ext cx="1536948" cy="28978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041" y="182055"/>
            <a:ext cx="4521746" cy="28978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040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63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329" y="852495"/>
            <a:ext cx="6147792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329" y="2288357"/>
            <a:ext cx="6147792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75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128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041" y="910277"/>
            <a:ext cx="302934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8487" y="910277"/>
            <a:ext cx="3029347" cy="216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1559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182056"/>
            <a:ext cx="6147792" cy="660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970" y="838246"/>
            <a:ext cx="3015425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970" y="1249058"/>
            <a:ext cx="3015425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8487" y="838246"/>
            <a:ext cx="3030275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08487" y="1249058"/>
            <a:ext cx="3030275" cy="1837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25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813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6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227965"/>
            <a:ext cx="229892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275" y="492341"/>
            <a:ext cx="3608487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1025843"/>
            <a:ext cx="229892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955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70" y="227965"/>
            <a:ext cx="229892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0275" y="492341"/>
            <a:ext cx="3608487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0970" y="1025843"/>
            <a:ext cx="229892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364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042" y="182056"/>
            <a:ext cx="6147792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042" y="910277"/>
            <a:ext cx="6147792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041" y="3169347"/>
            <a:ext cx="160377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1109" y="3169347"/>
            <a:ext cx="240565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4062" y="3169347"/>
            <a:ext cx="160377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162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49A13A1C-E58D-3746-835A-80AE0B69777A}"/>
              </a:ext>
            </a:extLst>
          </p:cNvPr>
          <p:cNvGrpSpPr/>
          <p:nvPr/>
        </p:nvGrpSpPr>
        <p:grpSpPr>
          <a:xfrm>
            <a:off x="53818" y="43306"/>
            <a:ext cx="7020238" cy="3419210"/>
            <a:chOff x="269718" y="121094"/>
            <a:chExt cx="7020238" cy="34192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6F7C21-21E9-CA43-833E-F46BB943DCAA}"/>
                </a:ext>
              </a:extLst>
            </p:cNvPr>
            <p:cNvSpPr txBox="1"/>
            <p:nvPr/>
          </p:nvSpPr>
          <p:spPr>
            <a:xfrm>
              <a:off x="608660" y="3170972"/>
              <a:ext cx="265957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/>
                <a:t>(a) Non-categorical setting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E8940946-DDE8-1E48-B5B2-0CCC384A9D30}"/>
                </a:ext>
              </a:extLst>
            </p:cNvPr>
            <p:cNvSpPr txBox="1"/>
            <p:nvPr/>
          </p:nvSpPr>
          <p:spPr>
            <a:xfrm>
              <a:off x="4511014" y="3170972"/>
              <a:ext cx="22350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dirty="0"/>
                <a:t>(b) Categorical setting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B722ED-C4BD-1F4E-A357-E1130FCEA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0420" y="121094"/>
              <a:ext cx="0" cy="3384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FE964-2D30-1044-8186-C61F3B511188}"/>
                </a:ext>
              </a:extLst>
            </p:cNvPr>
            <p:cNvGrpSpPr/>
            <p:nvPr/>
          </p:nvGrpSpPr>
          <p:grpSpPr>
            <a:xfrm>
              <a:off x="277054" y="1718854"/>
              <a:ext cx="3322786" cy="1465200"/>
              <a:chOff x="703771" y="1976011"/>
              <a:chExt cx="3322786" cy="14652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703EB4B-707C-D94E-92A1-65DA59CDCB6A}"/>
                  </a:ext>
                </a:extLst>
              </p:cNvPr>
              <p:cNvGrpSpPr/>
              <p:nvPr/>
            </p:nvGrpSpPr>
            <p:grpSpPr>
              <a:xfrm>
                <a:off x="703771" y="1976011"/>
                <a:ext cx="3322786" cy="1465200"/>
                <a:chOff x="703771" y="1976011"/>
                <a:chExt cx="3322786" cy="1465200"/>
              </a:xfrm>
            </p:grpSpPr>
            <p:pic>
              <p:nvPicPr>
                <p:cNvPr id="103" name="Picture 102" descr="A large body of water&#10;&#10;Description automatically generated">
                  <a:extLst>
                    <a:ext uri="{FF2B5EF4-FFF2-40B4-BE49-F238E27FC236}">
                      <a16:creationId xmlns:a16="http://schemas.microsoft.com/office/drawing/2014/main" id="{CFA64026-3356-9446-8A08-15A9950BC1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86557" y="198861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469861F-6600-0148-BE47-91DFBF3CB620}"/>
                    </a:ext>
                  </a:extLst>
                </p:cNvPr>
                <p:cNvGrpSpPr/>
                <p:nvPr/>
              </p:nvGrpSpPr>
              <p:grpSpPr>
                <a:xfrm>
                  <a:off x="703771" y="1976011"/>
                  <a:ext cx="1870364" cy="1465200"/>
                  <a:chOff x="703771" y="1976011"/>
                  <a:chExt cx="1870364" cy="1465200"/>
                </a:xfrm>
              </p:grpSpPr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98200716-D298-874B-AADC-1F9B6B32A671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1976011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DF89E265-8593-DD4A-91F2-9C6F227FD05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90234B2B-CC88-184D-999B-86BDE981B5C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42" name="Straight Connector 141">
                        <a:extLst>
                          <a:ext uri="{FF2B5EF4-FFF2-40B4-BE49-F238E27FC236}">
                            <a16:creationId xmlns:a16="http://schemas.microsoft.com/office/drawing/2014/main" id="{6A644096-89FC-554E-8152-8FE331721EDE}"/>
                          </a:ext>
                        </a:extLst>
                      </p:cNvPr>
                      <p:cNvCxnSpPr>
                        <a:cxnSpLocks/>
                        <a:stCxn id="141" idx="0"/>
                        <a:endCxn id="141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0" name="Straight Arrow Connector 139">
                      <a:extLst>
                        <a:ext uri="{FF2B5EF4-FFF2-40B4-BE49-F238E27FC236}">
                          <a16:creationId xmlns:a16="http://schemas.microsoft.com/office/drawing/2014/main" id="{71B2725F-617F-FC44-AC3E-C5BE2500A3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43" name="Picture 142" descr="A large body of water&#10;&#10;Description automatically generated">
                    <a:extLst>
                      <a:ext uri="{FF2B5EF4-FFF2-40B4-BE49-F238E27FC236}">
                        <a16:creationId xmlns:a16="http://schemas.microsoft.com/office/drawing/2014/main" id="{E3D9BBF3-8CF6-1B46-90D6-C8D7D81EAB8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r="50001"/>
                  <a:stretch/>
                </p:blipFill>
                <p:spPr>
                  <a:xfrm>
                    <a:off x="707966" y="1988611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511E0BC1-8EA0-C143-BE7F-DD1369F72686}"/>
                  </a:ext>
                </a:extLst>
              </p:cNvPr>
              <p:cNvSpPr/>
              <p:nvPr/>
            </p:nvSpPr>
            <p:spPr>
              <a:xfrm>
                <a:off x="3266090" y="2679995"/>
                <a:ext cx="745781" cy="37487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781F74-EE0F-4C4E-A893-3DE1C5F82E06}"/>
                </a:ext>
              </a:extLst>
            </p:cNvPr>
            <p:cNvGrpSpPr/>
            <p:nvPr/>
          </p:nvGrpSpPr>
          <p:grpSpPr>
            <a:xfrm>
              <a:off x="3967170" y="1718854"/>
              <a:ext cx="3322786" cy="1465200"/>
              <a:chOff x="4401223" y="1976011"/>
              <a:chExt cx="3322786" cy="14652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3F78754-57A8-934F-9CC1-B78083B5B0AC}"/>
                  </a:ext>
                </a:extLst>
              </p:cNvPr>
              <p:cNvGrpSpPr/>
              <p:nvPr/>
            </p:nvGrpSpPr>
            <p:grpSpPr>
              <a:xfrm>
                <a:off x="4401223" y="1976011"/>
                <a:ext cx="3322786" cy="1465200"/>
                <a:chOff x="703771" y="6147674"/>
                <a:chExt cx="3322786" cy="14652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C1A53FC-4E22-914A-BD04-68DBEA7EC7C9}"/>
                    </a:ext>
                  </a:extLst>
                </p:cNvPr>
                <p:cNvGrpSpPr/>
                <p:nvPr/>
              </p:nvGrpSpPr>
              <p:grpSpPr>
                <a:xfrm>
                  <a:off x="703771" y="6147674"/>
                  <a:ext cx="1870364" cy="1465200"/>
                  <a:chOff x="703771" y="6147674"/>
                  <a:chExt cx="1870364" cy="1465200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513882C5-BC62-034F-A878-DD7C33C28C10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6147674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F1D1EF14-65B8-9F45-9339-A9A834D7E36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28185496-AED5-8245-A0D2-4FCCD85058F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55" name="Straight Connector 154">
                        <a:extLst>
                          <a:ext uri="{FF2B5EF4-FFF2-40B4-BE49-F238E27FC236}">
                            <a16:creationId xmlns:a16="http://schemas.microsoft.com/office/drawing/2014/main" id="{755A26F6-D0B8-9945-AF9C-EDCFC8BC15E4}"/>
                          </a:ext>
                        </a:extLst>
                      </p:cNvPr>
                      <p:cNvCxnSpPr>
                        <a:cxnSpLocks/>
                        <a:stCxn id="154" idx="0"/>
                        <a:endCxn id="154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3" name="Straight Arrow Connector 152">
                      <a:extLst>
                        <a:ext uri="{FF2B5EF4-FFF2-40B4-BE49-F238E27FC236}">
                          <a16:creationId xmlns:a16="http://schemas.microsoft.com/office/drawing/2014/main" id="{7780A227-E025-2C4E-8194-DF093E524B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56" name="Picture 155" descr="A picture containing valley, canyon, old, sitting&#10;&#10;Description automatically generated">
                    <a:extLst>
                      <a:ext uri="{FF2B5EF4-FFF2-40B4-BE49-F238E27FC236}">
                        <a16:creationId xmlns:a16="http://schemas.microsoft.com/office/drawing/2014/main" id="{DBFBA0EB-B44C-8C4A-BCA4-80BA5E846B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50001"/>
                  <a:stretch/>
                </p:blipFill>
                <p:spPr>
                  <a:xfrm>
                    <a:off x="707966" y="6160274"/>
                    <a:ext cx="719981" cy="144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5" name="Picture 214" descr="A picture containing valley, canyon, old, sitting&#10;&#10;Description automatically generated">
                  <a:extLst>
                    <a:ext uri="{FF2B5EF4-FFF2-40B4-BE49-F238E27FC236}">
                      <a16:creationId xmlns:a16="http://schemas.microsoft.com/office/drawing/2014/main" id="{289454E7-9820-2A4A-A3C2-E3122BC1CC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6557" y="616027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D6F8D211-7C7C-DB4C-AAA2-E90DA1072295}"/>
                  </a:ext>
                </a:extLst>
              </p:cNvPr>
              <p:cNvSpPr/>
              <p:nvPr/>
            </p:nvSpPr>
            <p:spPr>
              <a:xfrm>
                <a:off x="6999132" y="2017540"/>
                <a:ext cx="515240" cy="141821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7EB4E96-864D-5E41-8DBE-CA49502AB7C9}"/>
                </a:ext>
              </a:extLst>
            </p:cNvPr>
            <p:cNvGrpSpPr/>
            <p:nvPr/>
          </p:nvGrpSpPr>
          <p:grpSpPr>
            <a:xfrm>
              <a:off x="3967170" y="122159"/>
              <a:ext cx="3322786" cy="1465200"/>
              <a:chOff x="4401223" y="379316"/>
              <a:chExt cx="3322786" cy="14652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8CCA76-7331-9241-8A58-8AE8EA089099}"/>
                  </a:ext>
                </a:extLst>
              </p:cNvPr>
              <p:cNvGrpSpPr/>
              <p:nvPr/>
            </p:nvGrpSpPr>
            <p:grpSpPr>
              <a:xfrm>
                <a:off x="4401223" y="379316"/>
                <a:ext cx="3322786" cy="1465200"/>
                <a:chOff x="703771" y="4346570"/>
                <a:chExt cx="3322786" cy="1465200"/>
              </a:xfrm>
            </p:grpSpPr>
            <p:pic>
              <p:nvPicPr>
                <p:cNvPr id="144" name="Picture 143" descr="A fountain of water&#10;&#10;Description automatically generated">
                  <a:extLst>
                    <a:ext uri="{FF2B5EF4-FFF2-40B4-BE49-F238E27FC236}">
                      <a16:creationId xmlns:a16="http://schemas.microsoft.com/office/drawing/2014/main" id="{B938444B-E498-0447-A686-39C62338F9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6557" y="4359170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440EAA8-7AD1-B041-9BDC-33C6B48186B0}"/>
                    </a:ext>
                  </a:extLst>
                </p:cNvPr>
                <p:cNvGrpSpPr/>
                <p:nvPr/>
              </p:nvGrpSpPr>
              <p:grpSpPr>
                <a:xfrm>
                  <a:off x="703771" y="4346570"/>
                  <a:ext cx="1870364" cy="1465200"/>
                  <a:chOff x="703771" y="4346570"/>
                  <a:chExt cx="1870364" cy="1465200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0A83787F-DB89-2A49-BCBF-5E0F769F9039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4346570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3DD50730-857B-A341-AAFE-0FAB177DCD9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70" name="Rectangle 169">
                        <a:extLst>
                          <a:ext uri="{FF2B5EF4-FFF2-40B4-BE49-F238E27FC236}">
                            <a16:creationId xmlns:a16="http://schemas.microsoft.com/office/drawing/2014/main" id="{348DB3B9-FEA1-F94D-9506-9041F578FDE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83" name="Straight Connector 182">
                        <a:extLst>
                          <a:ext uri="{FF2B5EF4-FFF2-40B4-BE49-F238E27FC236}">
                            <a16:creationId xmlns:a16="http://schemas.microsoft.com/office/drawing/2014/main" id="{BAB5840E-3AF5-E041-BCEB-048709E55B87}"/>
                          </a:ext>
                        </a:extLst>
                      </p:cNvPr>
                      <p:cNvCxnSpPr>
                        <a:cxnSpLocks/>
                        <a:stCxn id="170" idx="0"/>
                        <a:endCxn id="170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9" name="Straight Arrow Connector 168">
                      <a:extLst>
                        <a:ext uri="{FF2B5EF4-FFF2-40B4-BE49-F238E27FC236}">
                          <a16:creationId xmlns:a16="http://schemas.microsoft.com/office/drawing/2014/main" id="{B24806D4-FB24-B843-895F-0016888413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66" name="Picture 165" descr="A fountain of water&#10;&#10;Description automatically generated">
                    <a:extLst>
                      <a:ext uri="{FF2B5EF4-FFF2-40B4-BE49-F238E27FC236}">
                        <a16:creationId xmlns:a16="http://schemas.microsoft.com/office/drawing/2014/main" id="{E6511E62-E996-1449-8768-A8DBC48A2E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0001"/>
                  <a:stretch/>
                </p:blipFill>
                <p:spPr>
                  <a:xfrm>
                    <a:off x="707966" y="4359170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FCD566A0-ECAC-5D42-9E11-FD81C7B1555D}"/>
                  </a:ext>
                </a:extLst>
              </p:cNvPr>
              <p:cNvSpPr/>
              <p:nvPr/>
            </p:nvSpPr>
            <p:spPr>
              <a:xfrm>
                <a:off x="7124060" y="469222"/>
                <a:ext cx="599948" cy="120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B6D2D6-5D5B-6148-B08D-72D7C2AA3CC5}"/>
                </a:ext>
              </a:extLst>
            </p:cNvPr>
            <p:cNvGrpSpPr/>
            <p:nvPr/>
          </p:nvGrpSpPr>
          <p:grpSpPr>
            <a:xfrm>
              <a:off x="269718" y="122159"/>
              <a:ext cx="3337458" cy="1465200"/>
              <a:chOff x="703771" y="379316"/>
              <a:chExt cx="3337458" cy="146520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52ED2F1-5995-6C4F-9214-8932B30B9E2A}"/>
                  </a:ext>
                </a:extLst>
              </p:cNvPr>
              <p:cNvGrpSpPr/>
              <p:nvPr/>
            </p:nvGrpSpPr>
            <p:grpSpPr>
              <a:xfrm>
                <a:off x="703771" y="379316"/>
                <a:ext cx="3322786" cy="1465200"/>
                <a:chOff x="703771" y="379316"/>
                <a:chExt cx="3322786" cy="1465200"/>
              </a:xfrm>
            </p:grpSpPr>
            <p:pic>
              <p:nvPicPr>
                <p:cNvPr id="159" name="Picture 158" descr="A group of palm trees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A7DC8A3B-4D16-794D-BCB3-CE6E36B092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86557" y="39191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9B47D67-E211-D943-BF29-88568EEE9115}"/>
                    </a:ext>
                  </a:extLst>
                </p:cNvPr>
                <p:cNvGrpSpPr/>
                <p:nvPr/>
              </p:nvGrpSpPr>
              <p:grpSpPr>
                <a:xfrm>
                  <a:off x="703771" y="379316"/>
                  <a:ext cx="1870364" cy="1465200"/>
                  <a:chOff x="703771" y="379316"/>
                  <a:chExt cx="1870364" cy="1465200"/>
                </a:xfrm>
              </p:grpSpPr>
              <p:grpSp>
                <p:nvGrpSpPr>
                  <p:cNvPr id="209" name="Group 208">
                    <a:extLst>
                      <a:ext uri="{FF2B5EF4-FFF2-40B4-BE49-F238E27FC236}">
                        <a16:creationId xmlns:a16="http://schemas.microsoft.com/office/drawing/2014/main" id="{EBF50106-AA89-514A-BF76-9F79C55DFBB6}"/>
                      </a:ext>
                    </a:extLst>
                  </p:cNvPr>
                  <p:cNvGrpSpPr/>
                  <p:nvPr/>
                </p:nvGrpSpPr>
                <p:grpSpPr>
                  <a:xfrm>
                    <a:off x="703771" y="379316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211" name="Group 210">
                      <a:extLst>
                        <a:ext uri="{FF2B5EF4-FFF2-40B4-BE49-F238E27FC236}">
                          <a16:creationId xmlns:a16="http://schemas.microsoft.com/office/drawing/2014/main" id="{22D80553-4169-214F-A60A-0C133B8A143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213" name="Rectangle 212">
                        <a:extLst>
                          <a:ext uri="{FF2B5EF4-FFF2-40B4-BE49-F238E27FC236}">
                            <a16:creationId xmlns:a16="http://schemas.microsoft.com/office/drawing/2014/main" id="{82A3510F-87AA-9F4D-AA36-21DFC06F161D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214" name="Straight Connector 213">
                        <a:extLst>
                          <a:ext uri="{FF2B5EF4-FFF2-40B4-BE49-F238E27FC236}">
                            <a16:creationId xmlns:a16="http://schemas.microsoft.com/office/drawing/2014/main" id="{B05FB478-057A-C14E-82D0-0B73FD06963D}"/>
                          </a:ext>
                        </a:extLst>
                      </p:cNvPr>
                      <p:cNvCxnSpPr>
                        <a:cxnSpLocks/>
                        <a:stCxn id="213" idx="0"/>
                        <a:endCxn id="213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2" name="Straight Arrow Connector 211">
                      <a:extLst>
                        <a:ext uri="{FF2B5EF4-FFF2-40B4-BE49-F238E27FC236}">
                          <a16:creationId xmlns:a16="http://schemas.microsoft.com/office/drawing/2014/main" id="{82ED1DF5-438C-B849-B27B-BD15769D3D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60" name="Picture 159" descr="A group of palm trees next to 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3FB8EB04-234E-D34D-A30E-271CFD1F78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r="50001"/>
                  <a:stretch/>
                </p:blipFill>
                <p:spPr>
                  <a:xfrm>
                    <a:off x="707966" y="391916"/>
                    <a:ext cx="719981" cy="1440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EDC1566-4207-7646-9963-0A54BFF11248}"/>
                  </a:ext>
                </a:extLst>
              </p:cNvPr>
              <p:cNvSpPr/>
              <p:nvPr/>
            </p:nvSpPr>
            <p:spPr>
              <a:xfrm>
                <a:off x="3368861" y="956910"/>
                <a:ext cx="672368" cy="871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783</cp:revision>
  <dcterms:created xsi:type="dcterms:W3CDTF">2020-10-23T13:09:06Z</dcterms:created>
  <dcterms:modified xsi:type="dcterms:W3CDTF">2020-11-23T13:58:45Z</dcterms:modified>
</cp:coreProperties>
</file>