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6" r:id="rId1"/>
  </p:sldMasterIdLst>
  <p:notesMasterIdLst>
    <p:notesMasterId r:id="rId3"/>
  </p:notesMasterIdLst>
  <p:sldIdLst>
    <p:sldId id="257" r:id="rId2"/>
  </p:sldIdLst>
  <p:sldSz cx="11628438" cy="1313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787"/>
  </p:normalViewPr>
  <p:slideViewPr>
    <p:cSldViewPr snapToGrid="0" snapToObjects="1">
      <p:cViewPr>
        <p:scale>
          <a:sx n="68" d="100"/>
          <a:sy n="68" d="100"/>
        </p:scale>
        <p:origin x="240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04390-C75C-814A-9435-7D64A03EDD56}" type="datetimeFigureOut">
              <a:rPr kumimoji="1" lang="zh-TW" altLang="en-US" smtClean="0"/>
              <a:t>2020/11/24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063750" y="1143000"/>
            <a:ext cx="2730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2AACA-6217-054F-AFA3-95F8DAD63C4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64537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1pPr>
    <a:lvl2pPr marL="691195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2pPr>
    <a:lvl3pPr marL="138239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3pPr>
    <a:lvl4pPr marL="2073585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4pPr>
    <a:lvl5pPr marL="276478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5pPr>
    <a:lvl6pPr marL="3455975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6pPr>
    <a:lvl7pPr marL="414717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7pPr>
    <a:lvl8pPr marL="4838365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8pPr>
    <a:lvl9pPr marL="552956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063750" y="1143000"/>
            <a:ext cx="27305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AACA-6217-054F-AFA3-95F8DAD63C4C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18110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2133" y="2150417"/>
            <a:ext cx="9884172" cy="4574575"/>
          </a:xfrm>
        </p:spPr>
        <p:txBody>
          <a:bodyPr anchor="b"/>
          <a:lstStyle>
            <a:lvl1pPr algn="ctr">
              <a:defRPr sz="7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3555" y="6901405"/>
            <a:ext cx="8721329" cy="3172394"/>
          </a:xfrm>
        </p:spPr>
        <p:txBody>
          <a:bodyPr/>
          <a:lstStyle>
            <a:lvl1pPr marL="0" indent="0" algn="ctr">
              <a:buNone/>
              <a:defRPr sz="3052"/>
            </a:lvl1pPr>
            <a:lvl2pPr marL="581421" indent="0" algn="ctr">
              <a:buNone/>
              <a:defRPr sz="2543"/>
            </a:lvl2pPr>
            <a:lvl3pPr marL="1162842" indent="0" algn="ctr">
              <a:buNone/>
              <a:defRPr sz="2289"/>
            </a:lvl3pPr>
            <a:lvl4pPr marL="1744264" indent="0" algn="ctr">
              <a:buNone/>
              <a:defRPr sz="2035"/>
            </a:lvl4pPr>
            <a:lvl5pPr marL="2325685" indent="0" algn="ctr">
              <a:buNone/>
              <a:defRPr sz="2035"/>
            </a:lvl5pPr>
            <a:lvl6pPr marL="2907106" indent="0" algn="ctr">
              <a:buNone/>
              <a:defRPr sz="2035"/>
            </a:lvl6pPr>
            <a:lvl7pPr marL="3488527" indent="0" algn="ctr">
              <a:buNone/>
              <a:defRPr sz="2035"/>
            </a:lvl7pPr>
            <a:lvl8pPr marL="4069949" indent="0" algn="ctr">
              <a:buNone/>
              <a:defRPr sz="2035"/>
            </a:lvl8pPr>
            <a:lvl9pPr marL="4651370" indent="0" algn="ctr">
              <a:buNone/>
              <a:defRPr sz="203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AA53-4114-8549-8042-B4A2E88DDDBF}" type="datetimeFigureOut">
              <a:rPr kumimoji="1" lang="zh-TW" altLang="en-US" smtClean="0"/>
              <a:t>2020/11/24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B698-6ED0-2A4F-9FB4-28FF48C9D0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54247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AA53-4114-8549-8042-B4A2E88DDDBF}" type="datetimeFigureOut">
              <a:rPr kumimoji="1" lang="zh-TW" altLang="en-US" smtClean="0"/>
              <a:t>2020/11/24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B698-6ED0-2A4F-9FB4-28FF48C9D0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78361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21602" y="699569"/>
            <a:ext cx="2507382" cy="111353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9456" y="699569"/>
            <a:ext cx="7376790" cy="111353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AA53-4114-8549-8042-B4A2E88DDDBF}" type="datetimeFigureOut">
              <a:rPr kumimoji="1" lang="zh-TW" altLang="en-US" smtClean="0"/>
              <a:t>2020/11/24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B698-6ED0-2A4F-9FB4-28FF48C9D0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7573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AA53-4114-8549-8042-B4A2E88DDDBF}" type="datetimeFigureOut">
              <a:rPr kumimoji="1" lang="zh-TW" altLang="en-US" smtClean="0"/>
              <a:t>2020/11/24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B698-6ED0-2A4F-9FB4-28FF48C9D0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37759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99" y="3275814"/>
            <a:ext cx="10029528" cy="5465765"/>
          </a:xfrm>
        </p:spPr>
        <p:txBody>
          <a:bodyPr anchor="b"/>
          <a:lstStyle>
            <a:lvl1pPr>
              <a:defRPr sz="7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399" y="8793287"/>
            <a:ext cx="10029528" cy="2874317"/>
          </a:xfrm>
        </p:spPr>
        <p:txBody>
          <a:bodyPr/>
          <a:lstStyle>
            <a:lvl1pPr marL="0" indent="0">
              <a:buNone/>
              <a:defRPr sz="3052">
                <a:solidFill>
                  <a:schemeClr val="tx1"/>
                </a:solidFill>
              </a:defRPr>
            </a:lvl1pPr>
            <a:lvl2pPr marL="581421" indent="0">
              <a:buNone/>
              <a:defRPr sz="2543">
                <a:solidFill>
                  <a:schemeClr val="tx1">
                    <a:tint val="75000"/>
                  </a:schemeClr>
                </a:solidFill>
              </a:defRPr>
            </a:lvl2pPr>
            <a:lvl3pPr marL="1162842" indent="0">
              <a:buNone/>
              <a:defRPr sz="2289">
                <a:solidFill>
                  <a:schemeClr val="tx1">
                    <a:tint val="75000"/>
                  </a:schemeClr>
                </a:solidFill>
              </a:defRPr>
            </a:lvl3pPr>
            <a:lvl4pPr marL="1744264" indent="0">
              <a:buNone/>
              <a:defRPr sz="2035">
                <a:solidFill>
                  <a:schemeClr val="tx1">
                    <a:tint val="75000"/>
                  </a:schemeClr>
                </a:solidFill>
              </a:defRPr>
            </a:lvl4pPr>
            <a:lvl5pPr marL="2325685" indent="0">
              <a:buNone/>
              <a:defRPr sz="2035">
                <a:solidFill>
                  <a:schemeClr val="tx1">
                    <a:tint val="75000"/>
                  </a:schemeClr>
                </a:solidFill>
              </a:defRPr>
            </a:lvl5pPr>
            <a:lvl6pPr marL="2907106" indent="0">
              <a:buNone/>
              <a:defRPr sz="2035">
                <a:solidFill>
                  <a:schemeClr val="tx1">
                    <a:tint val="75000"/>
                  </a:schemeClr>
                </a:solidFill>
              </a:defRPr>
            </a:lvl6pPr>
            <a:lvl7pPr marL="3488527" indent="0">
              <a:buNone/>
              <a:defRPr sz="2035">
                <a:solidFill>
                  <a:schemeClr val="tx1">
                    <a:tint val="75000"/>
                  </a:schemeClr>
                </a:solidFill>
              </a:defRPr>
            </a:lvl7pPr>
            <a:lvl8pPr marL="4069949" indent="0">
              <a:buNone/>
              <a:defRPr sz="2035">
                <a:solidFill>
                  <a:schemeClr val="tx1">
                    <a:tint val="75000"/>
                  </a:schemeClr>
                </a:solidFill>
              </a:defRPr>
            </a:lvl8pPr>
            <a:lvl9pPr marL="4651370" indent="0">
              <a:buNone/>
              <a:defRPr sz="20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AA53-4114-8549-8042-B4A2E88DDDBF}" type="datetimeFigureOut">
              <a:rPr kumimoji="1" lang="zh-TW" altLang="en-US" smtClean="0"/>
              <a:t>2020/11/24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B698-6ED0-2A4F-9FB4-28FF48C9D0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99005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9455" y="3497847"/>
            <a:ext cx="4942086" cy="83370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6897" y="3497847"/>
            <a:ext cx="4942086" cy="83370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AA53-4114-8549-8042-B4A2E88DDDBF}" type="datetimeFigureOut">
              <a:rPr kumimoji="1" lang="zh-TW" altLang="en-US" smtClean="0"/>
              <a:t>2020/11/24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B698-6ED0-2A4F-9FB4-28FF48C9D0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0985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970" y="699572"/>
            <a:ext cx="10029528" cy="2539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971" y="3221062"/>
            <a:ext cx="4919374" cy="1578593"/>
          </a:xfrm>
        </p:spPr>
        <p:txBody>
          <a:bodyPr anchor="b"/>
          <a:lstStyle>
            <a:lvl1pPr marL="0" indent="0">
              <a:buNone/>
              <a:defRPr sz="3052" b="1"/>
            </a:lvl1pPr>
            <a:lvl2pPr marL="581421" indent="0">
              <a:buNone/>
              <a:defRPr sz="2543" b="1"/>
            </a:lvl2pPr>
            <a:lvl3pPr marL="1162842" indent="0">
              <a:buNone/>
              <a:defRPr sz="2289" b="1"/>
            </a:lvl3pPr>
            <a:lvl4pPr marL="1744264" indent="0">
              <a:buNone/>
              <a:defRPr sz="2035" b="1"/>
            </a:lvl4pPr>
            <a:lvl5pPr marL="2325685" indent="0">
              <a:buNone/>
              <a:defRPr sz="2035" b="1"/>
            </a:lvl5pPr>
            <a:lvl6pPr marL="2907106" indent="0">
              <a:buNone/>
              <a:defRPr sz="2035" b="1"/>
            </a:lvl6pPr>
            <a:lvl7pPr marL="3488527" indent="0">
              <a:buNone/>
              <a:defRPr sz="2035" b="1"/>
            </a:lvl7pPr>
            <a:lvl8pPr marL="4069949" indent="0">
              <a:buNone/>
              <a:defRPr sz="2035" b="1"/>
            </a:lvl8pPr>
            <a:lvl9pPr marL="4651370" indent="0">
              <a:buNone/>
              <a:defRPr sz="203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0971" y="4799654"/>
            <a:ext cx="4919374" cy="70595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86897" y="3221062"/>
            <a:ext cx="4943601" cy="1578593"/>
          </a:xfrm>
        </p:spPr>
        <p:txBody>
          <a:bodyPr anchor="b"/>
          <a:lstStyle>
            <a:lvl1pPr marL="0" indent="0">
              <a:buNone/>
              <a:defRPr sz="3052" b="1"/>
            </a:lvl1pPr>
            <a:lvl2pPr marL="581421" indent="0">
              <a:buNone/>
              <a:defRPr sz="2543" b="1"/>
            </a:lvl2pPr>
            <a:lvl3pPr marL="1162842" indent="0">
              <a:buNone/>
              <a:defRPr sz="2289" b="1"/>
            </a:lvl3pPr>
            <a:lvl4pPr marL="1744264" indent="0">
              <a:buNone/>
              <a:defRPr sz="2035" b="1"/>
            </a:lvl4pPr>
            <a:lvl5pPr marL="2325685" indent="0">
              <a:buNone/>
              <a:defRPr sz="2035" b="1"/>
            </a:lvl5pPr>
            <a:lvl6pPr marL="2907106" indent="0">
              <a:buNone/>
              <a:defRPr sz="2035" b="1"/>
            </a:lvl6pPr>
            <a:lvl7pPr marL="3488527" indent="0">
              <a:buNone/>
              <a:defRPr sz="2035" b="1"/>
            </a:lvl7pPr>
            <a:lvl8pPr marL="4069949" indent="0">
              <a:buNone/>
              <a:defRPr sz="2035" b="1"/>
            </a:lvl8pPr>
            <a:lvl9pPr marL="4651370" indent="0">
              <a:buNone/>
              <a:defRPr sz="203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86897" y="4799654"/>
            <a:ext cx="4943601" cy="70595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AA53-4114-8549-8042-B4A2E88DDDBF}" type="datetimeFigureOut">
              <a:rPr kumimoji="1" lang="zh-TW" altLang="en-US" smtClean="0"/>
              <a:t>2020/11/24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B698-6ED0-2A4F-9FB4-28FF48C9D0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63771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AA53-4114-8549-8042-B4A2E88DDDBF}" type="datetimeFigureOut">
              <a:rPr kumimoji="1" lang="zh-TW" altLang="en-US" smtClean="0"/>
              <a:t>2020/11/24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B698-6ED0-2A4F-9FB4-28FF48C9D0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51605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AA53-4114-8549-8042-B4A2E88DDDBF}" type="datetimeFigureOut">
              <a:rPr kumimoji="1" lang="zh-TW" altLang="en-US" smtClean="0"/>
              <a:t>2020/11/24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B698-6ED0-2A4F-9FB4-28FF48C9D0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30725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970" y="875982"/>
            <a:ext cx="3750474" cy="3065939"/>
          </a:xfrm>
        </p:spPr>
        <p:txBody>
          <a:bodyPr anchor="b"/>
          <a:lstStyle>
            <a:lvl1pPr>
              <a:defRPr sz="40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3601" y="1891882"/>
            <a:ext cx="5886897" cy="9337730"/>
          </a:xfrm>
        </p:spPr>
        <p:txBody>
          <a:bodyPr/>
          <a:lstStyle>
            <a:lvl1pPr>
              <a:defRPr sz="4069"/>
            </a:lvl1pPr>
            <a:lvl2pPr>
              <a:defRPr sz="3561"/>
            </a:lvl2pPr>
            <a:lvl3pPr>
              <a:defRPr sz="3052"/>
            </a:lvl3pPr>
            <a:lvl4pPr>
              <a:defRPr sz="2543"/>
            </a:lvl4pPr>
            <a:lvl5pPr>
              <a:defRPr sz="2543"/>
            </a:lvl5pPr>
            <a:lvl6pPr>
              <a:defRPr sz="2543"/>
            </a:lvl6pPr>
            <a:lvl7pPr>
              <a:defRPr sz="2543"/>
            </a:lvl7pPr>
            <a:lvl8pPr>
              <a:defRPr sz="2543"/>
            </a:lvl8pPr>
            <a:lvl9pPr>
              <a:defRPr sz="254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970" y="3941921"/>
            <a:ext cx="3750474" cy="7302897"/>
          </a:xfrm>
        </p:spPr>
        <p:txBody>
          <a:bodyPr/>
          <a:lstStyle>
            <a:lvl1pPr marL="0" indent="0">
              <a:buNone/>
              <a:defRPr sz="2035"/>
            </a:lvl1pPr>
            <a:lvl2pPr marL="581421" indent="0">
              <a:buNone/>
              <a:defRPr sz="1780"/>
            </a:lvl2pPr>
            <a:lvl3pPr marL="1162842" indent="0">
              <a:buNone/>
              <a:defRPr sz="1526"/>
            </a:lvl3pPr>
            <a:lvl4pPr marL="1744264" indent="0">
              <a:buNone/>
              <a:defRPr sz="1272"/>
            </a:lvl4pPr>
            <a:lvl5pPr marL="2325685" indent="0">
              <a:buNone/>
              <a:defRPr sz="1272"/>
            </a:lvl5pPr>
            <a:lvl6pPr marL="2907106" indent="0">
              <a:buNone/>
              <a:defRPr sz="1272"/>
            </a:lvl6pPr>
            <a:lvl7pPr marL="3488527" indent="0">
              <a:buNone/>
              <a:defRPr sz="1272"/>
            </a:lvl7pPr>
            <a:lvl8pPr marL="4069949" indent="0">
              <a:buNone/>
              <a:defRPr sz="1272"/>
            </a:lvl8pPr>
            <a:lvl9pPr marL="4651370" indent="0">
              <a:buNone/>
              <a:defRPr sz="12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AA53-4114-8549-8042-B4A2E88DDDBF}" type="datetimeFigureOut">
              <a:rPr kumimoji="1" lang="zh-TW" altLang="en-US" smtClean="0"/>
              <a:t>2020/11/24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B698-6ED0-2A4F-9FB4-28FF48C9D0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49368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970" y="875982"/>
            <a:ext cx="3750474" cy="3065939"/>
          </a:xfrm>
        </p:spPr>
        <p:txBody>
          <a:bodyPr anchor="b"/>
          <a:lstStyle>
            <a:lvl1pPr>
              <a:defRPr sz="40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43601" y="1891882"/>
            <a:ext cx="5886897" cy="9337730"/>
          </a:xfrm>
        </p:spPr>
        <p:txBody>
          <a:bodyPr anchor="t"/>
          <a:lstStyle>
            <a:lvl1pPr marL="0" indent="0">
              <a:buNone/>
              <a:defRPr sz="4069"/>
            </a:lvl1pPr>
            <a:lvl2pPr marL="581421" indent="0">
              <a:buNone/>
              <a:defRPr sz="3561"/>
            </a:lvl2pPr>
            <a:lvl3pPr marL="1162842" indent="0">
              <a:buNone/>
              <a:defRPr sz="3052"/>
            </a:lvl3pPr>
            <a:lvl4pPr marL="1744264" indent="0">
              <a:buNone/>
              <a:defRPr sz="2543"/>
            </a:lvl4pPr>
            <a:lvl5pPr marL="2325685" indent="0">
              <a:buNone/>
              <a:defRPr sz="2543"/>
            </a:lvl5pPr>
            <a:lvl6pPr marL="2907106" indent="0">
              <a:buNone/>
              <a:defRPr sz="2543"/>
            </a:lvl6pPr>
            <a:lvl7pPr marL="3488527" indent="0">
              <a:buNone/>
              <a:defRPr sz="2543"/>
            </a:lvl7pPr>
            <a:lvl8pPr marL="4069949" indent="0">
              <a:buNone/>
              <a:defRPr sz="2543"/>
            </a:lvl8pPr>
            <a:lvl9pPr marL="4651370" indent="0">
              <a:buNone/>
              <a:defRPr sz="254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970" y="3941921"/>
            <a:ext cx="3750474" cy="7302897"/>
          </a:xfrm>
        </p:spPr>
        <p:txBody>
          <a:bodyPr/>
          <a:lstStyle>
            <a:lvl1pPr marL="0" indent="0">
              <a:buNone/>
              <a:defRPr sz="2035"/>
            </a:lvl1pPr>
            <a:lvl2pPr marL="581421" indent="0">
              <a:buNone/>
              <a:defRPr sz="1780"/>
            </a:lvl2pPr>
            <a:lvl3pPr marL="1162842" indent="0">
              <a:buNone/>
              <a:defRPr sz="1526"/>
            </a:lvl3pPr>
            <a:lvl4pPr marL="1744264" indent="0">
              <a:buNone/>
              <a:defRPr sz="1272"/>
            </a:lvl4pPr>
            <a:lvl5pPr marL="2325685" indent="0">
              <a:buNone/>
              <a:defRPr sz="1272"/>
            </a:lvl5pPr>
            <a:lvl6pPr marL="2907106" indent="0">
              <a:buNone/>
              <a:defRPr sz="1272"/>
            </a:lvl6pPr>
            <a:lvl7pPr marL="3488527" indent="0">
              <a:buNone/>
              <a:defRPr sz="1272"/>
            </a:lvl7pPr>
            <a:lvl8pPr marL="4069949" indent="0">
              <a:buNone/>
              <a:defRPr sz="1272"/>
            </a:lvl8pPr>
            <a:lvl9pPr marL="4651370" indent="0">
              <a:buNone/>
              <a:defRPr sz="12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AA53-4114-8549-8042-B4A2E88DDDBF}" type="datetimeFigureOut">
              <a:rPr kumimoji="1" lang="zh-TW" altLang="en-US" smtClean="0"/>
              <a:t>2020/11/24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B698-6ED0-2A4F-9FB4-28FF48C9D0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37203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9455" y="699572"/>
            <a:ext cx="10029528" cy="2539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455" y="3497847"/>
            <a:ext cx="10029528" cy="8337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455" y="12178594"/>
            <a:ext cx="2616399" cy="6995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EAA53-4114-8549-8042-B4A2E88DDDBF}" type="datetimeFigureOut">
              <a:rPr kumimoji="1" lang="zh-TW" altLang="en-US" smtClean="0"/>
              <a:t>2020/11/24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51920" y="12178594"/>
            <a:ext cx="3924598" cy="6995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12584" y="12178594"/>
            <a:ext cx="2616399" cy="6995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EB698-6ED0-2A4F-9FB4-28FF48C9D0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45742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1162842" rtl="0" eaLnBrk="1" latinLnBrk="0" hangingPunct="1">
        <a:lnSpc>
          <a:spcPct val="90000"/>
        </a:lnSpc>
        <a:spcBef>
          <a:spcPct val="0"/>
        </a:spcBef>
        <a:buNone/>
        <a:defRPr sz="55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0711" indent="-290711" algn="l" defTabSz="1162842" rtl="0" eaLnBrk="1" latinLnBrk="0" hangingPunct="1">
        <a:lnSpc>
          <a:spcPct val="90000"/>
        </a:lnSpc>
        <a:spcBef>
          <a:spcPts val="1272"/>
        </a:spcBef>
        <a:buFont typeface="Arial" panose="020B0604020202020204" pitchFamily="34" charset="0"/>
        <a:buChar char="•"/>
        <a:defRPr sz="3561" kern="1200">
          <a:solidFill>
            <a:schemeClr val="tx1"/>
          </a:solidFill>
          <a:latin typeface="+mn-lt"/>
          <a:ea typeface="+mn-ea"/>
          <a:cs typeface="+mn-cs"/>
        </a:defRPr>
      </a:lvl1pPr>
      <a:lvl2pPr marL="872132" indent="-290711" algn="l" defTabSz="1162842" rtl="0" eaLnBrk="1" latinLnBrk="0" hangingPunct="1">
        <a:lnSpc>
          <a:spcPct val="90000"/>
        </a:lnSpc>
        <a:spcBef>
          <a:spcPts val="636"/>
        </a:spcBef>
        <a:buFont typeface="Arial" panose="020B0604020202020204" pitchFamily="34" charset="0"/>
        <a:buChar char="•"/>
        <a:defRPr sz="3052" kern="1200">
          <a:solidFill>
            <a:schemeClr val="tx1"/>
          </a:solidFill>
          <a:latin typeface="+mn-lt"/>
          <a:ea typeface="+mn-ea"/>
          <a:cs typeface="+mn-cs"/>
        </a:defRPr>
      </a:lvl2pPr>
      <a:lvl3pPr marL="1453553" indent="-290711" algn="l" defTabSz="1162842" rtl="0" eaLnBrk="1" latinLnBrk="0" hangingPunct="1">
        <a:lnSpc>
          <a:spcPct val="90000"/>
        </a:lnSpc>
        <a:spcBef>
          <a:spcPts val="636"/>
        </a:spcBef>
        <a:buFont typeface="Arial" panose="020B0604020202020204" pitchFamily="34" charset="0"/>
        <a:buChar char="•"/>
        <a:defRPr sz="2543" kern="1200">
          <a:solidFill>
            <a:schemeClr val="tx1"/>
          </a:solidFill>
          <a:latin typeface="+mn-lt"/>
          <a:ea typeface="+mn-ea"/>
          <a:cs typeface="+mn-cs"/>
        </a:defRPr>
      </a:lvl3pPr>
      <a:lvl4pPr marL="2034974" indent="-290711" algn="l" defTabSz="1162842" rtl="0" eaLnBrk="1" latinLnBrk="0" hangingPunct="1">
        <a:lnSpc>
          <a:spcPct val="90000"/>
        </a:lnSpc>
        <a:spcBef>
          <a:spcPts val="636"/>
        </a:spcBef>
        <a:buFont typeface="Arial" panose="020B0604020202020204" pitchFamily="34" charset="0"/>
        <a:buChar char="•"/>
        <a:defRPr sz="2289" kern="1200">
          <a:solidFill>
            <a:schemeClr val="tx1"/>
          </a:solidFill>
          <a:latin typeface="+mn-lt"/>
          <a:ea typeface="+mn-ea"/>
          <a:cs typeface="+mn-cs"/>
        </a:defRPr>
      </a:lvl4pPr>
      <a:lvl5pPr marL="2616396" indent="-290711" algn="l" defTabSz="1162842" rtl="0" eaLnBrk="1" latinLnBrk="0" hangingPunct="1">
        <a:lnSpc>
          <a:spcPct val="90000"/>
        </a:lnSpc>
        <a:spcBef>
          <a:spcPts val="636"/>
        </a:spcBef>
        <a:buFont typeface="Arial" panose="020B0604020202020204" pitchFamily="34" charset="0"/>
        <a:buChar char="•"/>
        <a:defRPr sz="2289" kern="1200">
          <a:solidFill>
            <a:schemeClr val="tx1"/>
          </a:solidFill>
          <a:latin typeface="+mn-lt"/>
          <a:ea typeface="+mn-ea"/>
          <a:cs typeface="+mn-cs"/>
        </a:defRPr>
      </a:lvl5pPr>
      <a:lvl6pPr marL="3197817" indent="-290711" algn="l" defTabSz="1162842" rtl="0" eaLnBrk="1" latinLnBrk="0" hangingPunct="1">
        <a:lnSpc>
          <a:spcPct val="90000"/>
        </a:lnSpc>
        <a:spcBef>
          <a:spcPts val="636"/>
        </a:spcBef>
        <a:buFont typeface="Arial" panose="020B0604020202020204" pitchFamily="34" charset="0"/>
        <a:buChar char="•"/>
        <a:defRPr sz="2289" kern="1200">
          <a:solidFill>
            <a:schemeClr val="tx1"/>
          </a:solidFill>
          <a:latin typeface="+mn-lt"/>
          <a:ea typeface="+mn-ea"/>
          <a:cs typeface="+mn-cs"/>
        </a:defRPr>
      </a:lvl6pPr>
      <a:lvl7pPr marL="3779238" indent="-290711" algn="l" defTabSz="1162842" rtl="0" eaLnBrk="1" latinLnBrk="0" hangingPunct="1">
        <a:lnSpc>
          <a:spcPct val="90000"/>
        </a:lnSpc>
        <a:spcBef>
          <a:spcPts val="636"/>
        </a:spcBef>
        <a:buFont typeface="Arial" panose="020B0604020202020204" pitchFamily="34" charset="0"/>
        <a:buChar char="•"/>
        <a:defRPr sz="2289" kern="1200">
          <a:solidFill>
            <a:schemeClr val="tx1"/>
          </a:solidFill>
          <a:latin typeface="+mn-lt"/>
          <a:ea typeface="+mn-ea"/>
          <a:cs typeface="+mn-cs"/>
        </a:defRPr>
      </a:lvl7pPr>
      <a:lvl8pPr marL="4360659" indent="-290711" algn="l" defTabSz="1162842" rtl="0" eaLnBrk="1" latinLnBrk="0" hangingPunct="1">
        <a:lnSpc>
          <a:spcPct val="90000"/>
        </a:lnSpc>
        <a:spcBef>
          <a:spcPts val="636"/>
        </a:spcBef>
        <a:buFont typeface="Arial" panose="020B0604020202020204" pitchFamily="34" charset="0"/>
        <a:buChar char="•"/>
        <a:defRPr sz="2289" kern="1200">
          <a:solidFill>
            <a:schemeClr val="tx1"/>
          </a:solidFill>
          <a:latin typeface="+mn-lt"/>
          <a:ea typeface="+mn-ea"/>
          <a:cs typeface="+mn-cs"/>
        </a:defRPr>
      </a:lvl8pPr>
      <a:lvl9pPr marL="4942081" indent="-290711" algn="l" defTabSz="1162842" rtl="0" eaLnBrk="1" latinLnBrk="0" hangingPunct="1">
        <a:lnSpc>
          <a:spcPct val="90000"/>
        </a:lnSpc>
        <a:spcBef>
          <a:spcPts val="636"/>
        </a:spcBef>
        <a:buFont typeface="Arial" panose="020B0604020202020204" pitchFamily="34" charset="0"/>
        <a:buChar char="•"/>
        <a:defRPr sz="22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62842" rtl="0" eaLnBrk="1" latinLnBrk="0" hangingPunct="1">
        <a:defRPr sz="2289" kern="1200">
          <a:solidFill>
            <a:schemeClr val="tx1"/>
          </a:solidFill>
          <a:latin typeface="+mn-lt"/>
          <a:ea typeface="+mn-ea"/>
          <a:cs typeface="+mn-cs"/>
        </a:defRPr>
      </a:lvl1pPr>
      <a:lvl2pPr marL="581421" algn="l" defTabSz="1162842" rtl="0" eaLnBrk="1" latinLnBrk="0" hangingPunct="1">
        <a:defRPr sz="2289" kern="1200">
          <a:solidFill>
            <a:schemeClr val="tx1"/>
          </a:solidFill>
          <a:latin typeface="+mn-lt"/>
          <a:ea typeface="+mn-ea"/>
          <a:cs typeface="+mn-cs"/>
        </a:defRPr>
      </a:lvl2pPr>
      <a:lvl3pPr marL="1162842" algn="l" defTabSz="1162842" rtl="0" eaLnBrk="1" latinLnBrk="0" hangingPunct="1">
        <a:defRPr sz="2289" kern="1200">
          <a:solidFill>
            <a:schemeClr val="tx1"/>
          </a:solidFill>
          <a:latin typeface="+mn-lt"/>
          <a:ea typeface="+mn-ea"/>
          <a:cs typeface="+mn-cs"/>
        </a:defRPr>
      </a:lvl3pPr>
      <a:lvl4pPr marL="1744264" algn="l" defTabSz="1162842" rtl="0" eaLnBrk="1" latinLnBrk="0" hangingPunct="1">
        <a:defRPr sz="2289" kern="1200">
          <a:solidFill>
            <a:schemeClr val="tx1"/>
          </a:solidFill>
          <a:latin typeface="+mn-lt"/>
          <a:ea typeface="+mn-ea"/>
          <a:cs typeface="+mn-cs"/>
        </a:defRPr>
      </a:lvl4pPr>
      <a:lvl5pPr marL="2325685" algn="l" defTabSz="1162842" rtl="0" eaLnBrk="1" latinLnBrk="0" hangingPunct="1">
        <a:defRPr sz="2289" kern="1200">
          <a:solidFill>
            <a:schemeClr val="tx1"/>
          </a:solidFill>
          <a:latin typeface="+mn-lt"/>
          <a:ea typeface="+mn-ea"/>
          <a:cs typeface="+mn-cs"/>
        </a:defRPr>
      </a:lvl5pPr>
      <a:lvl6pPr marL="2907106" algn="l" defTabSz="1162842" rtl="0" eaLnBrk="1" latinLnBrk="0" hangingPunct="1">
        <a:defRPr sz="2289" kern="1200">
          <a:solidFill>
            <a:schemeClr val="tx1"/>
          </a:solidFill>
          <a:latin typeface="+mn-lt"/>
          <a:ea typeface="+mn-ea"/>
          <a:cs typeface="+mn-cs"/>
        </a:defRPr>
      </a:lvl6pPr>
      <a:lvl7pPr marL="3488527" algn="l" defTabSz="1162842" rtl="0" eaLnBrk="1" latinLnBrk="0" hangingPunct="1">
        <a:defRPr sz="2289" kern="1200">
          <a:solidFill>
            <a:schemeClr val="tx1"/>
          </a:solidFill>
          <a:latin typeface="+mn-lt"/>
          <a:ea typeface="+mn-ea"/>
          <a:cs typeface="+mn-cs"/>
        </a:defRPr>
      </a:lvl7pPr>
      <a:lvl8pPr marL="4069949" algn="l" defTabSz="1162842" rtl="0" eaLnBrk="1" latinLnBrk="0" hangingPunct="1">
        <a:defRPr sz="2289" kern="1200">
          <a:solidFill>
            <a:schemeClr val="tx1"/>
          </a:solidFill>
          <a:latin typeface="+mn-lt"/>
          <a:ea typeface="+mn-ea"/>
          <a:cs typeface="+mn-cs"/>
        </a:defRPr>
      </a:lvl8pPr>
      <a:lvl9pPr marL="4651370" algn="l" defTabSz="1162842" rtl="0" eaLnBrk="1" latinLnBrk="0" hangingPunct="1">
        <a:defRPr sz="22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1C0D731-8C57-6C4F-B9D1-9D2DB8849D92}"/>
              </a:ext>
            </a:extLst>
          </p:cNvPr>
          <p:cNvGrpSpPr/>
          <p:nvPr/>
        </p:nvGrpSpPr>
        <p:grpSpPr>
          <a:xfrm>
            <a:off x="-115556" y="-11257"/>
            <a:ext cx="11707150" cy="13162253"/>
            <a:chOff x="-50530" y="322821"/>
            <a:chExt cx="11707150" cy="13162253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FCC21FB8-E765-504A-9807-88032D5D48B3}"/>
                </a:ext>
              </a:extLst>
            </p:cNvPr>
            <p:cNvSpPr/>
            <p:nvPr/>
          </p:nvSpPr>
          <p:spPr>
            <a:xfrm>
              <a:off x="6004620" y="322821"/>
              <a:ext cx="5652000" cy="13162253"/>
            </a:xfrm>
            <a:prstGeom prst="roundRect">
              <a:avLst>
                <a:gd name="adj" fmla="val 242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EA1DABE-F299-7E4E-BD41-030D650C6C85}"/>
                </a:ext>
              </a:extLst>
            </p:cNvPr>
            <p:cNvGrpSpPr/>
            <p:nvPr/>
          </p:nvGrpSpPr>
          <p:grpSpPr>
            <a:xfrm>
              <a:off x="6071378" y="664095"/>
              <a:ext cx="5536598" cy="4122042"/>
              <a:chOff x="10938669" y="3672477"/>
              <a:chExt cx="5536598" cy="4122042"/>
            </a:xfrm>
          </p:grpSpPr>
          <p:pic>
            <p:nvPicPr>
              <p:cNvPr id="31" name="圖片 30">
                <a:extLst>
                  <a:ext uri="{FF2B5EF4-FFF2-40B4-BE49-F238E27FC236}">
                    <a16:creationId xmlns:a16="http://schemas.microsoft.com/office/drawing/2014/main" id="{E44E384E-FB3A-7542-BF24-7C3E1A20B2F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5624" t="9202" r="8598" b="5910"/>
              <a:stretch/>
            </p:blipFill>
            <p:spPr>
              <a:xfrm>
                <a:off x="13696067" y="5731719"/>
                <a:ext cx="2779200" cy="2062800"/>
              </a:xfrm>
              <a:prstGeom prst="rect">
                <a:avLst/>
              </a:prstGeom>
            </p:spPr>
          </p:pic>
          <p:pic>
            <p:nvPicPr>
              <p:cNvPr id="33" name="圖片 32">
                <a:extLst>
                  <a:ext uri="{FF2B5EF4-FFF2-40B4-BE49-F238E27FC236}">
                    <a16:creationId xmlns:a16="http://schemas.microsoft.com/office/drawing/2014/main" id="{084A633D-45A7-854A-8417-D19326B3744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5148" t="9463" r="9074" b="5648"/>
              <a:stretch/>
            </p:blipFill>
            <p:spPr>
              <a:xfrm>
                <a:off x="13696067" y="3672477"/>
                <a:ext cx="2779200" cy="2062800"/>
              </a:xfrm>
              <a:prstGeom prst="rect">
                <a:avLst/>
              </a:prstGeom>
            </p:spPr>
          </p:pic>
          <p:pic>
            <p:nvPicPr>
              <p:cNvPr id="35" name="圖片 34">
                <a:extLst>
                  <a:ext uri="{FF2B5EF4-FFF2-40B4-BE49-F238E27FC236}">
                    <a16:creationId xmlns:a16="http://schemas.microsoft.com/office/drawing/2014/main" id="{4AEC76EC-6D38-C34B-911F-F3436A8EFE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6234" t="9410" r="7988" b="5702"/>
              <a:stretch/>
            </p:blipFill>
            <p:spPr>
              <a:xfrm>
                <a:off x="10938669" y="5731719"/>
                <a:ext cx="2779200" cy="2062800"/>
              </a:xfrm>
              <a:prstGeom prst="rect">
                <a:avLst/>
              </a:prstGeom>
            </p:spPr>
          </p:pic>
          <p:pic>
            <p:nvPicPr>
              <p:cNvPr id="37" name="圖片 36">
                <a:extLst>
                  <a:ext uri="{FF2B5EF4-FFF2-40B4-BE49-F238E27FC236}">
                    <a16:creationId xmlns:a16="http://schemas.microsoft.com/office/drawing/2014/main" id="{8D01B48F-C182-F545-8FC9-DBC3E50B10A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5724" t="9153" r="8498" b="5959"/>
              <a:stretch/>
            </p:blipFill>
            <p:spPr>
              <a:xfrm>
                <a:off x="10938669" y="3672477"/>
                <a:ext cx="2779200" cy="2062800"/>
              </a:xfrm>
              <a:prstGeom prst="rect">
                <a:avLst/>
              </a:prstGeom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DEF298B-8F87-1747-A777-950A88DFFC37}"/>
                </a:ext>
              </a:extLst>
            </p:cNvPr>
            <p:cNvGrpSpPr/>
            <p:nvPr/>
          </p:nvGrpSpPr>
          <p:grpSpPr>
            <a:xfrm>
              <a:off x="6071378" y="4960549"/>
              <a:ext cx="5536598" cy="4120576"/>
              <a:chOff x="10938669" y="7968931"/>
              <a:chExt cx="5536598" cy="4120576"/>
            </a:xfrm>
          </p:grpSpPr>
          <p:pic>
            <p:nvPicPr>
              <p:cNvPr id="39" name="圖片 38">
                <a:extLst>
                  <a:ext uri="{FF2B5EF4-FFF2-40B4-BE49-F238E27FC236}">
                    <a16:creationId xmlns:a16="http://schemas.microsoft.com/office/drawing/2014/main" id="{6B10984F-B6F3-BD43-9858-26EFF30E1F5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5724" t="10281" r="8498" b="4830"/>
              <a:stretch/>
            </p:blipFill>
            <p:spPr>
              <a:xfrm>
                <a:off x="10938669" y="7968931"/>
                <a:ext cx="2779200" cy="2062800"/>
              </a:xfrm>
              <a:prstGeom prst="rect">
                <a:avLst/>
              </a:prstGeom>
            </p:spPr>
          </p:pic>
          <p:pic>
            <p:nvPicPr>
              <p:cNvPr id="41" name="圖片 40">
                <a:extLst>
                  <a:ext uri="{FF2B5EF4-FFF2-40B4-BE49-F238E27FC236}">
                    <a16:creationId xmlns:a16="http://schemas.microsoft.com/office/drawing/2014/main" id="{25428AA3-8512-8A42-AB77-8BBC201E511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6549" t="9776" r="7674" b="5335"/>
              <a:stretch/>
            </p:blipFill>
            <p:spPr>
              <a:xfrm>
                <a:off x="13696067" y="10026707"/>
                <a:ext cx="2779200" cy="2062800"/>
              </a:xfrm>
              <a:prstGeom prst="rect">
                <a:avLst/>
              </a:prstGeom>
            </p:spPr>
          </p:pic>
          <p:pic>
            <p:nvPicPr>
              <p:cNvPr id="45" name="圖片 44">
                <a:extLst>
                  <a:ext uri="{FF2B5EF4-FFF2-40B4-BE49-F238E27FC236}">
                    <a16:creationId xmlns:a16="http://schemas.microsoft.com/office/drawing/2014/main" id="{574F3FC8-83F1-9841-8827-6F4CBB57088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6547" t="9776" r="7675" b="5335"/>
              <a:stretch/>
            </p:blipFill>
            <p:spPr>
              <a:xfrm>
                <a:off x="13696067" y="7968931"/>
                <a:ext cx="2779200" cy="2062800"/>
              </a:xfrm>
              <a:prstGeom prst="rect">
                <a:avLst/>
              </a:prstGeom>
            </p:spPr>
          </p:pic>
          <p:pic>
            <p:nvPicPr>
              <p:cNvPr id="48" name="圖片 47">
                <a:extLst>
                  <a:ext uri="{FF2B5EF4-FFF2-40B4-BE49-F238E27FC236}">
                    <a16:creationId xmlns:a16="http://schemas.microsoft.com/office/drawing/2014/main" id="{29E19445-FA79-C543-A3D9-7D3918D391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l="6369" t="9761" r="7854" b="5350"/>
              <a:stretch/>
            </p:blipFill>
            <p:spPr>
              <a:xfrm>
                <a:off x="10938669" y="10026707"/>
                <a:ext cx="2779200" cy="2062800"/>
              </a:xfrm>
              <a:prstGeom prst="rect">
                <a:avLst/>
              </a:prstGeom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985B19E-67DF-D645-938A-5DBEFB823BDF}"/>
                </a:ext>
              </a:extLst>
            </p:cNvPr>
            <p:cNvGrpSpPr/>
            <p:nvPr/>
          </p:nvGrpSpPr>
          <p:grpSpPr>
            <a:xfrm>
              <a:off x="6071378" y="9258792"/>
              <a:ext cx="5536598" cy="4109818"/>
              <a:chOff x="10938669" y="12267174"/>
              <a:chExt cx="5536598" cy="4109818"/>
            </a:xfrm>
          </p:grpSpPr>
          <p:pic>
            <p:nvPicPr>
              <p:cNvPr id="50" name="圖片 49">
                <a:extLst>
                  <a:ext uri="{FF2B5EF4-FFF2-40B4-BE49-F238E27FC236}">
                    <a16:creationId xmlns:a16="http://schemas.microsoft.com/office/drawing/2014/main" id="{701A74D8-1403-F44C-9481-4C0A4C3B342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/>
              <a:srcRect l="6579" t="9831" r="7643" b="5280"/>
              <a:stretch/>
            </p:blipFill>
            <p:spPr>
              <a:xfrm>
                <a:off x="13696067" y="12267174"/>
                <a:ext cx="2779200" cy="2062800"/>
              </a:xfrm>
              <a:prstGeom prst="rect">
                <a:avLst/>
              </a:prstGeom>
            </p:spPr>
          </p:pic>
          <p:pic>
            <p:nvPicPr>
              <p:cNvPr id="52" name="圖片 51">
                <a:extLst>
                  <a:ext uri="{FF2B5EF4-FFF2-40B4-BE49-F238E27FC236}">
                    <a16:creationId xmlns:a16="http://schemas.microsoft.com/office/drawing/2014/main" id="{4E154908-B023-8E4A-B44C-5ED50BCC42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/>
              <a:srcRect l="6574" t="9658" r="7650" b="5453"/>
              <a:stretch/>
            </p:blipFill>
            <p:spPr>
              <a:xfrm>
                <a:off x="10938669" y="14314192"/>
                <a:ext cx="2779200" cy="2062800"/>
              </a:xfrm>
              <a:prstGeom prst="rect">
                <a:avLst/>
              </a:prstGeom>
            </p:spPr>
          </p:pic>
          <p:pic>
            <p:nvPicPr>
              <p:cNvPr id="54" name="圖片 53">
                <a:extLst>
                  <a:ext uri="{FF2B5EF4-FFF2-40B4-BE49-F238E27FC236}">
                    <a16:creationId xmlns:a16="http://schemas.microsoft.com/office/drawing/2014/main" id="{B4A848B6-E449-BA4B-9C94-C45CD8A306A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/>
              <a:srcRect l="6573" t="9415" r="7651" b="5697"/>
              <a:stretch/>
            </p:blipFill>
            <p:spPr>
              <a:xfrm>
                <a:off x="13696067" y="14314192"/>
                <a:ext cx="2779200" cy="2062800"/>
              </a:xfrm>
              <a:prstGeom prst="rect">
                <a:avLst/>
              </a:prstGeom>
            </p:spPr>
          </p:pic>
          <p:pic>
            <p:nvPicPr>
              <p:cNvPr id="56" name="圖片 55">
                <a:extLst>
                  <a:ext uri="{FF2B5EF4-FFF2-40B4-BE49-F238E27FC236}">
                    <a16:creationId xmlns:a16="http://schemas.microsoft.com/office/drawing/2014/main" id="{2DD307E4-92E4-E348-80F8-4A43BE12956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/>
              <a:srcRect l="5724" t="9603" r="8498" b="5508"/>
              <a:stretch/>
            </p:blipFill>
            <p:spPr>
              <a:xfrm>
                <a:off x="10938669" y="12267174"/>
                <a:ext cx="2779200" cy="2062800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文字方塊 89">
                  <a:extLst>
                    <a:ext uri="{FF2B5EF4-FFF2-40B4-BE49-F238E27FC236}">
                      <a16:creationId xmlns:a16="http://schemas.microsoft.com/office/drawing/2014/main" id="{B302312C-62E2-DF4E-AD8F-1D3F179D9EC9}"/>
                    </a:ext>
                  </a:extLst>
                </p:cNvPr>
                <p:cNvSpPr txBox="1"/>
                <p:nvPr/>
              </p:nvSpPr>
              <p:spPr>
                <a:xfrm>
                  <a:off x="7187155" y="322822"/>
                  <a:ext cx="328324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kumimoji="1"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𝒱</m:t>
                      </m:r>
                    </m:oMath>
                  </a14:m>
                  <a:r>
                    <a:rPr kumimoji="1" lang="en-US" altLang="zh-TW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Space (w/ </a:t>
                  </a:r>
                  <a:r>
                    <a:rPr kumimoji="1" lang="en-US" altLang="zh-TW" sz="2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Gaussianized</a:t>
                  </a:r>
                  <a:r>
                    <a:rPr kumimoji="1" lang="en-US" altLang="zh-TW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endParaRPr kumimoji="1" lang="zh-TW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90" name="文字方塊 89">
                  <a:extLst>
                    <a:ext uri="{FF2B5EF4-FFF2-40B4-BE49-F238E27FC236}">
                      <a16:creationId xmlns:a16="http://schemas.microsoft.com/office/drawing/2014/main" id="{B302312C-62E2-DF4E-AD8F-1D3F179D9E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7155" y="322822"/>
                  <a:ext cx="3283242" cy="400110"/>
                </a:xfrm>
                <a:prstGeom prst="rect">
                  <a:avLst/>
                </a:prstGeom>
                <a:blipFill>
                  <a:blip r:embed="rId15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TW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F3ABBF27-32CB-3944-8CD0-7B58211D09AD}"/>
                </a:ext>
              </a:extLst>
            </p:cNvPr>
            <p:cNvSpPr/>
            <p:nvPr/>
          </p:nvSpPr>
          <p:spPr>
            <a:xfrm>
              <a:off x="319725" y="322821"/>
              <a:ext cx="5616000" cy="13134100"/>
            </a:xfrm>
            <a:prstGeom prst="roundRect">
              <a:avLst>
                <a:gd name="adj" fmla="val 2422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DF166C9C-5AA0-DC4D-8B71-C1521BC45CA5}"/>
                </a:ext>
              </a:extLst>
            </p:cNvPr>
            <p:cNvSpPr txBox="1"/>
            <p:nvPr/>
          </p:nvSpPr>
          <p:spPr>
            <a:xfrm rot="16200000">
              <a:off x="-881876" y="2578656"/>
              <a:ext cx="2062801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kumimoji="1" lang="en-US" altLang="zh-TW" sz="20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</a:t>
              </a:r>
              <a:r>
                <a:rPr kumimoji="1"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Layer</a:t>
              </a:r>
              <a:endParaRPr kumimoji="1"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文字方塊 92">
              <a:extLst>
                <a:ext uri="{FF2B5EF4-FFF2-40B4-BE49-F238E27FC236}">
                  <a16:creationId xmlns:a16="http://schemas.microsoft.com/office/drawing/2014/main" id="{5DC7A8CC-81BF-1346-8DD9-5D60AC47A554}"/>
                </a:ext>
              </a:extLst>
            </p:cNvPr>
            <p:cNvSpPr txBox="1"/>
            <p:nvPr/>
          </p:nvSpPr>
          <p:spPr>
            <a:xfrm rot="16200000">
              <a:off x="-844723" y="6910218"/>
              <a:ext cx="2001047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r>
                <a:rPr kumimoji="1" lang="en-US" altLang="zh-TW" sz="20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</a:t>
              </a:r>
              <a:r>
                <a:rPr kumimoji="1"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Layer</a:t>
              </a:r>
              <a:endParaRPr kumimoji="1"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文字方塊 90">
                  <a:extLst>
                    <a:ext uri="{FF2B5EF4-FFF2-40B4-BE49-F238E27FC236}">
                      <a16:creationId xmlns:a16="http://schemas.microsoft.com/office/drawing/2014/main" id="{3C82012B-9241-274C-BE0F-1D302EA115BA}"/>
                    </a:ext>
                  </a:extLst>
                </p:cNvPr>
                <p:cNvSpPr txBox="1"/>
                <p:nvPr/>
              </p:nvSpPr>
              <p:spPr>
                <a:xfrm>
                  <a:off x="1192279" y="322822"/>
                  <a:ext cx="394534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kumimoji="1"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a14:m>
                  <a:r>
                    <a:rPr kumimoji="1" lang="en-US" altLang="zh-TW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Space (w/o </a:t>
                  </a:r>
                  <a:r>
                    <a:rPr kumimoji="1" lang="en-US" altLang="zh-TW" sz="2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Gaussianized</a:t>
                  </a:r>
                  <a:r>
                    <a:rPr kumimoji="1" lang="en-US" altLang="zh-TW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endParaRPr kumimoji="1" lang="zh-TW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91" name="文字方塊 90">
                  <a:extLst>
                    <a:ext uri="{FF2B5EF4-FFF2-40B4-BE49-F238E27FC236}">
                      <a16:creationId xmlns:a16="http://schemas.microsoft.com/office/drawing/2014/main" id="{3C82012B-9241-274C-BE0F-1D302EA115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2279" y="322822"/>
                  <a:ext cx="3945345" cy="400110"/>
                </a:xfrm>
                <a:prstGeom prst="rect">
                  <a:avLst/>
                </a:prstGeom>
                <a:blipFill>
                  <a:blip r:embed="rId16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TW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AB5D631-211E-114B-AB95-E6A49153E361}"/>
                </a:ext>
              </a:extLst>
            </p:cNvPr>
            <p:cNvGrpSpPr/>
            <p:nvPr/>
          </p:nvGrpSpPr>
          <p:grpSpPr>
            <a:xfrm>
              <a:off x="366702" y="664095"/>
              <a:ext cx="5525438" cy="4122042"/>
              <a:chOff x="4901486" y="3672477"/>
              <a:chExt cx="5525438" cy="4122042"/>
            </a:xfrm>
          </p:grpSpPr>
          <p:pic>
            <p:nvPicPr>
              <p:cNvPr id="58" name="圖片 57">
                <a:extLst>
                  <a:ext uri="{FF2B5EF4-FFF2-40B4-BE49-F238E27FC236}">
                    <a16:creationId xmlns:a16="http://schemas.microsoft.com/office/drawing/2014/main" id="{1F0524CF-0322-4D40-9E90-FAF10A68AA7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/>
              <a:srcRect l="6098" t="9543" r="8124" b="5569"/>
              <a:stretch/>
            </p:blipFill>
            <p:spPr>
              <a:xfrm>
                <a:off x="7647724" y="5731719"/>
                <a:ext cx="2779200" cy="2062800"/>
              </a:xfrm>
              <a:prstGeom prst="rect">
                <a:avLst/>
              </a:prstGeom>
            </p:spPr>
          </p:pic>
          <p:pic>
            <p:nvPicPr>
              <p:cNvPr id="60" name="圖片 59">
                <a:extLst>
                  <a:ext uri="{FF2B5EF4-FFF2-40B4-BE49-F238E27FC236}">
                    <a16:creationId xmlns:a16="http://schemas.microsoft.com/office/drawing/2014/main" id="{9A7E44CC-A502-A44A-AD6B-54CCC70D95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8"/>
              <a:srcRect l="6179" t="9655" r="8043" b="5456"/>
              <a:stretch/>
            </p:blipFill>
            <p:spPr>
              <a:xfrm>
                <a:off x="7647724" y="3672477"/>
                <a:ext cx="2779200" cy="2062800"/>
              </a:xfrm>
              <a:prstGeom prst="rect">
                <a:avLst/>
              </a:prstGeom>
            </p:spPr>
          </p:pic>
          <p:pic>
            <p:nvPicPr>
              <p:cNvPr id="62" name="圖片 61">
                <a:extLst>
                  <a:ext uri="{FF2B5EF4-FFF2-40B4-BE49-F238E27FC236}">
                    <a16:creationId xmlns:a16="http://schemas.microsoft.com/office/drawing/2014/main" id="{D86826BD-6B86-704D-85F1-FD2748660A7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9"/>
              <a:srcRect l="5834" t="9942" r="8388" b="5169"/>
              <a:stretch/>
            </p:blipFill>
            <p:spPr>
              <a:xfrm>
                <a:off x="4901486" y="5731719"/>
                <a:ext cx="2779200" cy="2062800"/>
              </a:xfrm>
              <a:prstGeom prst="rect">
                <a:avLst/>
              </a:prstGeom>
            </p:spPr>
          </p:pic>
          <p:pic>
            <p:nvPicPr>
              <p:cNvPr id="64" name="圖片 63">
                <a:extLst>
                  <a:ext uri="{FF2B5EF4-FFF2-40B4-BE49-F238E27FC236}">
                    <a16:creationId xmlns:a16="http://schemas.microsoft.com/office/drawing/2014/main" id="{2280BF5D-5E90-BD46-A5FC-31723655D7C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0"/>
              <a:srcRect l="5580" t="9098" r="8642" b="6013"/>
              <a:stretch/>
            </p:blipFill>
            <p:spPr>
              <a:xfrm>
                <a:off x="4901486" y="3672477"/>
                <a:ext cx="2779200" cy="2062800"/>
              </a:xfrm>
              <a:prstGeom prst="rect">
                <a:avLst/>
              </a:prstGeom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BE7F655-C29A-CA4A-9B95-A3F08CB4C108}"/>
                </a:ext>
              </a:extLst>
            </p:cNvPr>
            <p:cNvGrpSpPr/>
            <p:nvPr/>
          </p:nvGrpSpPr>
          <p:grpSpPr>
            <a:xfrm>
              <a:off x="366702" y="4960549"/>
              <a:ext cx="5525438" cy="4120576"/>
              <a:chOff x="4901486" y="7968931"/>
              <a:chExt cx="5525438" cy="4120576"/>
            </a:xfrm>
          </p:grpSpPr>
          <p:pic>
            <p:nvPicPr>
              <p:cNvPr id="66" name="圖片 65">
                <a:extLst>
                  <a:ext uri="{FF2B5EF4-FFF2-40B4-BE49-F238E27FC236}">
                    <a16:creationId xmlns:a16="http://schemas.microsoft.com/office/drawing/2014/main" id="{2D36E562-5201-2A44-A6F6-21456378407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1"/>
              <a:srcRect l="5816" t="9892" r="8406" b="5219"/>
              <a:stretch/>
            </p:blipFill>
            <p:spPr>
              <a:xfrm>
                <a:off x="7647724" y="7968931"/>
                <a:ext cx="2779200" cy="2062800"/>
              </a:xfrm>
              <a:prstGeom prst="rect">
                <a:avLst/>
              </a:prstGeom>
            </p:spPr>
          </p:pic>
          <p:pic>
            <p:nvPicPr>
              <p:cNvPr id="68" name="圖片 67">
                <a:extLst>
                  <a:ext uri="{FF2B5EF4-FFF2-40B4-BE49-F238E27FC236}">
                    <a16:creationId xmlns:a16="http://schemas.microsoft.com/office/drawing/2014/main" id="{56296D19-714E-B040-9E16-212A6BF3687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2"/>
              <a:srcRect l="6084" t="10468" r="8138" b="4643"/>
              <a:stretch/>
            </p:blipFill>
            <p:spPr>
              <a:xfrm>
                <a:off x="7647724" y="10026707"/>
                <a:ext cx="2779200" cy="2062800"/>
              </a:xfrm>
              <a:prstGeom prst="rect">
                <a:avLst/>
              </a:prstGeom>
            </p:spPr>
          </p:pic>
          <p:pic>
            <p:nvPicPr>
              <p:cNvPr id="70" name="圖片 69">
                <a:extLst>
                  <a:ext uri="{FF2B5EF4-FFF2-40B4-BE49-F238E27FC236}">
                    <a16:creationId xmlns:a16="http://schemas.microsoft.com/office/drawing/2014/main" id="{0C6EAADD-0CB9-4E49-9E80-534D986EFB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5335" t="10468" r="8887" b="4643"/>
              <a:stretch/>
            </p:blipFill>
            <p:spPr>
              <a:xfrm>
                <a:off x="4901486" y="10026707"/>
                <a:ext cx="2779200" cy="2062800"/>
              </a:xfrm>
              <a:prstGeom prst="rect">
                <a:avLst/>
              </a:prstGeom>
            </p:spPr>
          </p:pic>
          <p:pic>
            <p:nvPicPr>
              <p:cNvPr id="72" name="圖片 71">
                <a:extLst>
                  <a:ext uri="{FF2B5EF4-FFF2-40B4-BE49-F238E27FC236}">
                    <a16:creationId xmlns:a16="http://schemas.microsoft.com/office/drawing/2014/main" id="{ACDD15EB-417E-384A-8446-128E8BB1CA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4"/>
              <a:srcRect l="5737" t="9490" r="8485" b="5621"/>
              <a:stretch/>
            </p:blipFill>
            <p:spPr>
              <a:xfrm>
                <a:off x="4901486" y="7968931"/>
                <a:ext cx="2779200" cy="2062800"/>
              </a:xfrm>
              <a:prstGeom prst="rect">
                <a:avLst/>
              </a:prstGeom>
            </p:spPr>
          </p:pic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4652C7B-DEB0-4B40-B85F-DB02C80A360A}"/>
                </a:ext>
              </a:extLst>
            </p:cNvPr>
            <p:cNvGrpSpPr/>
            <p:nvPr/>
          </p:nvGrpSpPr>
          <p:grpSpPr>
            <a:xfrm>
              <a:off x="366060" y="9258792"/>
              <a:ext cx="5526080" cy="4109149"/>
              <a:chOff x="4900844" y="12267174"/>
              <a:chExt cx="5526080" cy="4109149"/>
            </a:xfrm>
          </p:grpSpPr>
          <p:pic>
            <p:nvPicPr>
              <p:cNvPr id="74" name="圖片 73">
                <a:extLst>
                  <a:ext uri="{FF2B5EF4-FFF2-40B4-BE49-F238E27FC236}">
                    <a16:creationId xmlns:a16="http://schemas.microsoft.com/office/drawing/2014/main" id="{9955FB15-174E-2943-8D97-D58A4E8532B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5"/>
              <a:srcRect l="6223" t="8734" r="7999" b="6378"/>
              <a:stretch/>
            </p:blipFill>
            <p:spPr>
              <a:xfrm>
                <a:off x="7647724" y="12267174"/>
                <a:ext cx="2779200" cy="2062800"/>
              </a:xfrm>
              <a:prstGeom prst="rect">
                <a:avLst/>
              </a:prstGeom>
            </p:spPr>
          </p:pic>
          <p:pic>
            <p:nvPicPr>
              <p:cNvPr id="76" name="圖片 75">
                <a:extLst>
                  <a:ext uri="{FF2B5EF4-FFF2-40B4-BE49-F238E27FC236}">
                    <a16:creationId xmlns:a16="http://schemas.microsoft.com/office/drawing/2014/main" id="{DB2A193C-76CE-B34C-9F83-E89C251EF94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6"/>
              <a:srcRect l="5582" t="9613" r="8640" b="5524"/>
              <a:stretch/>
            </p:blipFill>
            <p:spPr>
              <a:xfrm>
                <a:off x="7647724" y="14314192"/>
                <a:ext cx="2779200" cy="2062131"/>
              </a:xfrm>
              <a:prstGeom prst="rect">
                <a:avLst/>
              </a:prstGeom>
            </p:spPr>
          </p:pic>
          <p:pic>
            <p:nvPicPr>
              <p:cNvPr id="78" name="圖片 77">
                <a:extLst>
                  <a:ext uri="{FF2B5EF4-FFF2-40B4-BE49-F238E27FC236}">
                    <a16:creationId xmlns:a16="http://schemas.microsoft.com/office/drawing/2014/main" id="{EA338B9E-1214-8C41-880A-269F6E7E498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7"/>
              <a:srcRect l="6122" t="9945" r="8061" b="5194"/>
              <a:stretch/>
            </p:blipFill>
            <p:spPr>
              <a:xfrm>
                <a:off x="4900844" y="14314192"/>
                <a:ext cx="2780485" cy="2062131"/>
              </a:xfrm>
              <a:prstGeom prst="rect">
                <a:avLst/>
              </a:prstGeom>
            </p:spPr>
          </p:pic>
          <p:pic>
            <p:nvPicPr>
              <p:cNvPr id="80" name="圖片 79">
                <a:extLst>
                  <a:ext uri="{FF2B5EF4-FFF2-40B4-BE49-F238E27FC236}">
                    <a16:creationId xmlns:a16="http://schemas.microsoft.com/office/drawing/2014/main" id="{5989F19B-0BC3-7D42-B8B5-4B5A9924F7F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8"/>
              <a:srcRect l="5540" t="8978" r="8682" b="6132"/>
              <a:stretch/>
            </p:blipFill>
            <p:spPr>
              <a:xfrm>
                <a:off x="4901486" y="12267174"/>
                <a:ext cx="2779200" cy="2062800"/>
              </a:xfrm>
              <a:prstGeom prst="rect">
                <a:avLst/>
              </a:prstGeom>
            </p:spPr>
          </p:pic>
        </p:grpSp>
        <p:sp>
          <p:nvSpPr>
            <p:cNvPr id="94" name="文字方塊 93">
              <a:extLst>
                <a:ext uri="{FF2B5EF4-FFF2-40B4-BE49-F238E27FC236}">
                  <a16:creationId xmlns:a16="http://schemas.microsoft.com/office/drawing/2014/main" id="{5E7D9B65-F3C9-5048-9775-DC58B52E7633}"/>
                </a:ext>
              </a:extLst>
            </p:cNvPr>
            <p:cNvSpPr txBox="1"/>
            <p:nvPr/>
          </p:nvSpPr>
          <p:spPr>
            <a:xfrm rot="16200000">
              <a:off x="-881559" y="11105754"/>
              <a:ext cx="2067953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r>
                <a:rPr kumimoji="1" lang="en-US" altLang="zh-TW" sz="20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</a:t>
              </a:r>
              <a:r>
                <a:rPr kumimoji="1"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Layer</a:t>
              </a:r>
              <a:endParaRPr kumimoji="1"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2" name="直線接點 101">
              <a:extLst>
                <a:ext uri="{FF2B5EF4-FFF2-40B4-BE49-F238E27FC236}">
                  <a16:creationId xmlns:a16="http://schemas.microsoft.com/office/drawing/2014/main" id="{ED9AA702-5CC9-6546-B060-4FEEEF538C36}"/>
                </a:ext>
              </a:extLst>
            </p:cNvPr>
            <p:cNvCxnSpPr>
              <a:cxnSpLocks/>
            </p:cNvCxnSpPr>
            <p:nvPr/>
          </p:nvCxnSpPr>
          <p:spPr>
            <a:xfrm>
              <a:off x="303100" y="9172565"/>
              <a:ext cx="11340000" cy="0"/>
            </a:xfrm>
            <a:prstGeom prst="line">
              <a:avLst/>
            </a:prstGeom>
            <a:ln w="28575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接點 101">
              <a:extLst>
                <a:ext uri="{FF2B5EF4-FFF2-40B4-BE49-F238E27FC236}">
                  <a16:creationId xmlns:a16="http://schemas.microsoft.com/office/drawing/2014/main" id="{E3483D5F-CC71-D54F-8124-149D26FBFE10}"/>
                </a:ext>
              </a:extLst>
            </p:cNvPr>
            <p:cNvCxnSpPr>
              <a:cxnSpLocks/>
            </p:cNvCxnSpPr>
            <p:nvPr/>
          </p:nvCxnSpPr>
          <p:spPr>
            <a:xfrm>
              <a:off x="303100" y="4871879"/>
              <a:ext cx="11340000" cy="0"/>
            </a:xfrm>
            <a:prstGeom prst="line">
              <a:avLst/>
            </a:prstGeom>
            <a:ln w="28575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6484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486</TotalTime>
  <Words>22</Words>
  <Application>Microsoft Macintosh PowerPoint</Application>
  <PresentationFormat>Custom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佈景主題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Hsin-Ying Lee</dc:creator>
  <cp:lastModifiedBy>Yen-Chi Cheng</cp:lastModifiedBy>
  <cp:revision>58</cp:revision>
  <dcterms:created xsi:type="dcterms:W3CDTF">2020-11-19T00:34:59Z</dcterms:created>
  <dcterms:modified xsi:type="dcterms:W3CDTF">2020-11-23T22:05:12Z</dcterms:modified>
</cp:coreProperties>
</file>