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61" r:id="rId2"/>
  </p:sldIdLst>
  <p:sldSz cx="5759450" cy="594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0" d="100"/>
          <a:sy n="100" d="100"/>
        </p:scale>
        <p:origin x="30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72195"/>
            <a:ext cx="4895533" cy="2068148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120099"/>
            <a:ext cx="4319588" cy="1434227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286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40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16272"/>
            <a:ext cx="1241881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16272"/>
            <a:ext cx="3653651" cy="5034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83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99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80983"/>
            <a:ext cx="4967526" cy="247105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975411"/>
            <a:ext cx="4967526" cy="129946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6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81363"/>
            <a:ext cx="2447766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81363"/>
            <a:ext cx="2447766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832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6274"/>
            <a:ext cx="4967526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56229"/>
            <a:ext cx="2436517" cy="713676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69905"/>
            <a:ext cx="2436517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56229"/>
            <a:ext cx="2448516" cy="713676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69905"/>
            <a:ext cx="2448516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519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7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18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96028"/>
            <a:ext cx="1857573" cy="138609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55313"/>
            <a:ext cx="2915722" cy="42215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82127"/>
            <a:ext cx="1857573" cy="3301612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335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96028"/>
            <a:ext cx="1857573" cy="138609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55313"/>
            <a:ext cx="2915722" cy="422155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82127"/>
            <a:ext cx="1857573" cy="3301612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12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16274"/>
            <a:ext cx="4967526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81363"/>
            <a:ext cx="4967526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505895"/>
            <a:ext cx="129587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7087-7B1E-4C4F-BF5A-BDBA59512A01}" type="datetimeFigureOut">
              <a:rPr kumimoji="1" lang="zh-TW" altLang="en-US" smtClean="0"/>
              <a:t>2021/3/4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505895"/>
            <a:ext cx="1943814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505895"/>
            <a:ext cx="129587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84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0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768A25-3857-814C-B015-869F67B8519F}"/>
              </a:ext>
            </a:extLst>
          </p:cNvPr>
          <p:cNvGrpSpPr/>
          <p:nvPr/>
        </p:nvGrpSpPr>
        <p:grpSpPr>
          <a:xfrm>
            <a:off x="29824" y="-17304"/>
            <a:ext cx="5725202" cy="5949632"/>
            <a:chOff x="549296" y="6311196"/>
            <a:chExt cx="5725202" cy="5949632"/>
          </a:xfrm>
        </p:grpSpPr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F80B685-7CEB-1147-B0DF-72B44E985290}"/>
                </a:ext>
              </a:extLst>
            </p:cNvPr>
            <p:cNvCxnSpPr>
              <a:cxnSpLocks/>
            </p:cNvCxnSpPr>
            <p:nvPr/>
          </p:nvCxnSpPr>
          <p:spPr>
            <a:xfrm>
              <a:off x="2334526" y="6311196"/>
              <a:ext cx="0" cy="5940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01E4A3BD-A278-4C40-976A-65FC38925B7D}"/>
                </a:ext>
              </a:extLst>
            </p:cNvPr>
            <p:cNvSpPr/>
            <p:nvPr/>
          </p:nvSpPr>
          <p:spPr>
            <a:xfrm>
              <a:off x="2415791" y="6356828"/>
              <a:ext cx="1882852" cy="5904000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090"/>
            </a:p>
          </p:txBody>
        </p:sp>
        <p:pic>
          <p:nvPicPr>
            <p:cNvPr id="81" name="圖片 10" descr="一張含有 山谷, 大自然, 峽谷, 室外 的圖片&#10;&#10;自動產生的描述">
              <a:extLst>
                <a:ext uri="{FF2B5EF4-FFF2-40B4-BE49-F238E27FC236}">
                  <a16:creationId xmlns:a16="http://schemas.microsoft.com/office/drawing/2014/main" id="{38EE6D68-4CEF-B24F-9E3E-5056F226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1075" y="8689851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17F140-ACFC-3D4B-8191-8612C989C4E3}"/>
                </a:ext>
              </a:extLst>
            </p:cNvPr>
            <p:cNvGrpSpPr/>
            <p:nvPr/>
          </p:nvGrpSpPr>
          <p:grpSpPr>
            <a:xfrm>
              <a:off x="2468986" y="6326352"/>
              <a:ext cx="1776462" cy="556947"/>
              <a:chOff x="3021544" y="562537"/>
              <a:chExt cx="1529707" cy="479586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7B228AF-05D2-3B43-9ABD-D077309643BA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58699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0977" cy="4358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1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3019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0977" cy="4358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317" r="-6098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8" name="圖片 4" descr="一張含有 室外, 水, 日落, 太陽 的圖片&#10;&#10;自動產生的描述">
              <a:extLst>
                <a:ext uri="{FF2B5EF4-FFF2-40B4-BE49-F238E27FC236}">
                  <a16:creationId xmlns:a16="http://schemas.microsoft.com/office/drawing/2014/main" id="{6435D292-33C5-4643-A58F-A4EC08853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1075" y="6903875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9676AB6F-DA7A-5746-9557-D3C05F80C7FF}"/>
                </a:ext>
              </a:extLst>
            </p:cNvPr>
            <p:cNvSpPr/>
            <p:nvPr/>
          </p:nvSpPr>
          <p:spPr>
            <a:xfrm>
              <a:off x="4391646" y="6356828"/>
              <a:ext cx="1882852" cy="5904000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2090"/>
            </a:p>
          </p:txBody>
        </p:sp>
        <p:pic>
          <p:nvPicPr>
            <p:cNvPr id="84" name="圖片 20" descr="一張含有 山, 山谷, 大自然, 室外 的圖片&#10;&#10;自動產生的描述">
              <a:extLst>
                <a:ext uri="{FF2B5EF4-FFF2-40B4-BE49-F238E27FC236}">
                  <a16:creationId xmlns:a16="http://schemas.microsoft.com/office/drawing/2014/main" id="{8C431469-3A9F-7D41-8E5C-C84DBF19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6930" y="8689851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3AC5FF1-7894-204D-ACA3-F4937E31134E}"/>
                </a:ext>
              </a:extLst>
            </p:cNvPr>
            <p:cNvGrpSpPr/>
            <p:nvPr/>
          </p:nvGrpSpPr>
          <p:grpSpPr>
            <a:xfrm>
              <a:off x="4521443" y="6326352"/>
              <a:ext cx="1623259" cy="556947"/>
              <a:chOff x="5024885" y="562537"/>
              <a:chExt cx="1397784" cy="479586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49896C8-D9A8-914B-8211-009D755F30FB}"/>
                  </a:ext>
                </a:extLst>
              </p:cNvPr>
              <p:cNvSpPr txBox="1"/>
              <p:nvPr/>
            </p:nvSpPr>
            <p:spPr>
              <a:xfrm>
                <a:off x="5024885" y="562537"/>
                <a:ext cx="491678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693" y="590878"/>
                    <a:ext cx="900976" cy="4358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301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1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3019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693" y="590878"/>
                    <a:ext cx="900976" cy="4358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537" r="-6098" b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9" name="圖片 22" descr="一張含有 室外, 水, 大自然, 日落 的圖片&#10;&#10;自動產生的描述">
              <a:extLst>
                <a:ext uri="{FF2B5EF4-FFF2-40B4-BE49-F238E27FC236}">
                  <a16:creationId xmlns:a16="http://schemas.microsoft.com/office/drawing/2014/main" id="{42A9D186-6A6B-2A4D-AA31-F71E5C2D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6930" y="6903875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F56CE-7D0E-4E45-BE0D-999AB8EE8836}"/>
                </a:ext>
              </a:extLst>
            </p:cNvPr>
            <p:cNvGrpSpPr/>
            <p:nvPr/>
          </p:nvGrpSpPr>
          <p:grpSpPr>
            <a:xfrm>
              <a:off x="549296" y="8675218"/>
              <a:ext cx="1702383" cy="1701549"/>
              <a:chOff x="791013" y="8946446"/>
              <a:chExt cx="1465918" cy="14652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DB2AF1F-CFF0-1F45-9A7E-9BCEAA19332D}"/>
                  </a:ext>
                </a:extLst>
              </p:cNvPr>
              <p:cNvGrpSpPr/>
              <p:nvPr/>
            </p:nvGrpSpPr>
            <p:grpSpPr>
              <a:xfrm>
                <a:off x="791013" y="8946446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496EFE3-9237-D84D-B0C1-6C2715FC3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DE4ECAD-DB26-3C4B-A15A-7FA0C48ACF7A}"/>
                    </a:ext>
                  </a:extLst>
                </p:cNvPr>
                <p:cNvCxnSpPr>
                  <a:cxnSpLocks/>
                  <a:stCxn id="68" idx="0"/>
                  <a:endCxn id="6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圖片 28" descr="一張含有 山, 山谷, 大自然, 室外 的圖片&#10;&#10;自動產生的描述">
                <a:extLst>
                  <a:ext uri="{FF2B5EF4-FFF2-40B4-BE49-F238E27FC236}">
                    <a16:creationId xmlns:a16="http://schemas.microsoft.com/office/drawing/2014/main" id="{370239C1-9C1C-3147-8527-40122B06B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50000"/>
              <a:stretch/>
            </p:blipFill>
            <p:spPr>
              <a:xfrm>
                <a:off x="797497" y="8959046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9" name="向右箭號 35">
                <a:extLst>
                  <a:ext uri="{FF2B5EF4-FFF2-40B4-BE49-F238E27FC236}">
                    <a16:creationId xmlns:a16="http://schemas.microsoft.com/office/drawing/2014/main" id="{353EFD6A-E045-D14C-9811-929EBF91692D}"/>
                  </a:ext>
                </a:extLst>
              </p:cNvPr>
              <p:cNvSpPr/>
              <p:nvPr/>
            </p:nvSpPr>
            <p:spPr>
              <a:xfrm>
                <a:off x="1392314" y="9571046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  <p:sp>
          <p:nvSpPr>
            <p:cNvPr id="143" name="文字方塊 55">
              <a:extLst>
                <a:ext uri="{FF2B5EF4-FFF2-40B4-BE49-F238E27FC236}">
                  <a16:creationId xmlns:a16="http://schemas.microsoft.com/office/drawing/2014/main" id="{E9A43C0C-1E0D-954A-BA24-7B9135AF7A4D}"/>
                </a:ext>
              </a:extLst>
            </p:cNvPr>
            <p:cNvSpPr txBox="1"/>
            <p:nvPr/>
          </p:nvSpPr>
          <p:spPr>
            <a:xfrm>
              <a:off x="899389" y="6326352"/>
              <a:ext cx="1002197" cy="55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0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30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FF564A-D7C9-4745-A681-514C02E1B7FE}"/>
                </a:ext>
              </a:extLst>
            </p:cNvPr>
            <p:cNvGrpSpPr/>
            <p:nvPr/>
          </p:nvGrpSpPr>
          <p:grpSpPr>
            <a:xfrm>
              <a:off x="549296" y="6903875"/>
              <a:ext cx="1702383" cy="1701549"/>
              <a:chOff x="351515" y="16159433"/>
              <a:chExt cx="1465918" cy="14652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C4706AF-51EA-B34D-8531-F7A215739C2D}"/>
                  </a:ext>
                </a:extLst>
              </p:cNvPr>
              <p:cNvGrpSpPr/>
              <p:nvPr/>
            </p:nvGrpSpPr>
            <p:grpSpPr>
              <a:xfrm>
                <a:off x="351515" y="16159433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C33BDC7-7975-B94D-BEF3-B0FB2C6F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CA65E47-EF4B-C948-9E21-5D94293BA1E1}"/>
                    </a:ext>
                  </a:extLst>
                </p:cNvPr>
                <p:cNvCxnSpPr>
                  <a:cxnSpLocks/>
                  <a:stCxn id="112" idx="0"/>
                  <a:endCxn id="11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0" name="圖片 32" descr="一張含有 室外, 水, 大自然, 日落 的圖片&#10;&#10;自動產生的描述">
                <a:extLst>
                  <a:ext uri="{FF2B5EF4-FFF2-40B4-BE49-F238E27FC236}">
                    <a16:creationId xmlns:a16="http://schemas.microsoft.com/office/drawing/2014/main" id="{96FE4BF1-94A5-B04B-95F5-9111E7A945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50000"/>
              <a:stretch/>
            </p:blipFill>
            <p:spPr>
              <a:xfrm>
                <a:off x="357999" y="16172033"/>
                <a:ext cx="719990" cy="1440000"/>
              </a:xfrm>
              <a:prstGeom prst="rect">
                <a:avLst/>
              </a:prstGeom>
            </p:spPr>
          </p:pic>
          <p:sp>
            <p:nvSpPr>
              <p:cNvPr id="114" name="向右箭號 35">
                <a:extLst>
                  <a:ext uri="{FF2B5EF4-FFF2-40B4-BE49-F238E27FC236}">
                    <a16:creationId xmlns:a16="http://schemas.microsoft.com/office/drawing/2014/main" id="{F820501C-688C-5249-8B7C-D6ED82C9B4F5}"/>
                  </a:ext>
                </a:extLst>
              </p:cNvPr>
              <p:cNvSpPr/>
              <p:nvPr/>
            </p:nvSpPr>
            <p:spPr>
              <a:xfrm>
                <a:off x="919232" y="16784033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68756E-8E6B-2A43-A2CB-17C88A397860}"/>
                </a:ext>
              </a:extLst>
            </p:cNvPr>
            <p:cNvGrpSpPr/>
            <p:nvPr/>
          </p:nvGrpSpPr>
          <p:grpSpPr>
            <a:xfrm>
              <a:off x="549296" y="10446562"/>
              <a:ext cx="1702383" cy="1701549"/>
              <a:chOff x="351515" y="12459822"/>
              <a:chExt cx="1465918" cy="14652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6C096D8-FCA1-6542-8471-9EDCE2B07E47}"/>
                  </a:ext>
                </a:extLst>
              </p:cNvPr>
              <p:cNvGrpSpPr/>
              <p:nvPr/>
            </p:nvGrpSpPr>
            <p:grpSpPr>
              <a:xfrm>
                <a:off x="351515" y="12459822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837C558-EF57-DD4F-A009-985A4C2CE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209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EE90B3E-1D32-5E4C-AB22-156C8C518B47}"/>
                    </a:ext>
                  </a:extLst>
                </p:cNvPr>
                <p:cNvCxnSpPr>
                  <a:cxnSpLocks/>
                  <a:stCxn id="98" idx="0"/>
                  <a:endCxn id="9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圖片 31" descr="一張含有 室外, 大自然, 水, 山 的圖片&#10;&#10;自動產生的描述">
                <a:extLst>
                  <a:ext uri="{FF2B5EF4-FFF2-40B4-BE49-F238E27FC236}">
                    <a16:creationId xmlns:a16="http://schemas.microsoft.com/office/drawing/2014/main" id="{97E575DB-5663-5D4B-9CF1-858AA6C55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r="50001"/>
              <a:stretch/>
            </p:blipFill>
            <p:spPr>
              <a:xfrm>
                <a:off x="357999" y="12472422"/>
                <a:ext cx="719985" cy="1440000"/>
              </a:xfrm>
              <a:prstGeom prst="rect">
                <a:avLst/>
              </a:prstGeom>
            </p:spPr>
          </p:pic>
          <p:sp>
            <p:nvSpPr>
              <p:cNvPr id="100" name="向右箭號 35">
                <a:extLst>
                  <a:ext uri="{FF2B5EF4-FFF2-40B4-BE49-F238E27FC236}">
                    <a16:creationId xmlns:a16="http://schemas.microsoft.com/office/drawing/2014/main" id="{2F853CCF-D2A5-EC41-9695-A680529567EC}"/>
                  </a:ext>
                </a:extLst>
              </p:cNvPr>
              <p:cNvSpPr/>
              <p:nvPr/>
            </p:nvSpPr>
            <p:spPr>
              <a:xfrm>
                <a:off x="952816" y="13084422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90"/>
              </a:p>
            </p:txBody>
          </p:sp>
        </p:grpSp>
        <p:pic>
          <p:nvPicPr>
            <p:cNvPr id="61" name="圖片 8">
              <a:extLst>
                <a:ext uri="{FF2B5EF4-FFF2-40B4-BE49-F238E27FC236}">
                  <a16:creationId xmlns:a16="http://schemas.microsoft.com/office/drawing/2014/main" id="{23EAD647-B072-DC47-BE68-E5E9ADA1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21075" y="10475827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2" name="圖片 18" descr="一張含有 室外, 大自然, 水, 山 的圖片&#10;&#10;自動產生的描述">
              <a:extLst>
                <a:ext uri="{FF2B5EF4-FFF2-40B4-BE49-F238E27FC236}">
                  <a16:creationId xmlns:a16="http://schemas.microsoft.com/office/drawing/2014/main" id="{5CBD404C-20B9-D040-A0AC-BC5C11C3C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6930" y="10475827"/>
              <a:ext cx="1672284" cy="16722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510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85</cp:revision>
  <dcterms:created xsi:type="dcterms:W3CDTF">2020-11-21T00:46:52Z</dcterms:created>
  <dcterms:modified xsi:type="dcterms:W3CDTF">2021-03-06T01:44:46Z</dcterms:modified>
</cp:coreProperties>
</file>