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75" r:id="rId2"/>
  </p:sldIdLst>
  <p:sldSz cx="7920038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6"/>
    <p:restoredTop sz="96208"/>
  </p:normalViewPr>
  <p:slideViewPr>
    <p:cSldViewPr snapToGrid="0" snapToObjects="1">
      <p:cViewPr>
        <p:scale>
          <a:sx n="65" d="100"/>
          <a:sy n="65" d="100"/>
        </p:scale>
        <p:origin x="340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42552"/>
            <a:ext cx="6732032" cy="1792358"/>
          </a:xfrm>
        </p:spPr>
        <p:txBody>
          <a:bodyPr anchor="b"/>
          <a:lstStyle>
            <a:lvl1pPr algn="ctr"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704030"/>
            <a:ext cx="5940029" cy="1242971"/>
          </a:xfrm>
        </p:spPr>
        <p:txBody>
          <a:bodyPr/>
          <a:lstStyle>
            <a:lvl1pPr marL="0" indent="0" algn="ctr">
              <a:buNone/>
              <a:defRPr sz="1802"/>
            </a:lvl1pPr>
            <a:lvl2pPr marL="343220" indent="0" algn="ctr">
              <a:buNone/>
              <a:defRPr sz="1501"/>
            </a:lvl2pPr>
            <a:lvl3pPr marL="686440" indent="0" algn="ctr">
              <a:buNone/>
              <a:defRPr sz="1351"/>
            </a:lvl3pPr>
            <a:lvl4pPr marL="1029660" indent="0" algn="ctr">
              <a:buNone/>
              <a:defRPr sz="1201"/>
            </a:lvl4pPr>
            <a:lvl5pPr marL="1372880" indent="0" algn="ctr">
              <a:buNone/>
              <a:defRPr sz="1201"/>
            </a:lvl5pPr>
            <a:lvl6pPr marL="1716100" indent="0" algn="ctr">
              <a:buNone/>
              <a:defRPr sz="1201"/>
            </a:lvl6pPr>
            <a:lvl7pPr marL="2059320" indent="0" algn="ctr">
              <a:buNone/>
              <a:defRPr sz="1201"/>
            </a:lvl7pPr>
            <a:lvl8pPr marL="2402540" indent="0" algn="ctr">
              <a:buNone/>
              <a:defRPr sz="1201"/>
            </a:lvl8pPr>
            <a:lvl9pPr marL="2745760" indent="0" algn="ctr">
              <a:buNone/>
              <a:defRPr sz="12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661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968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74097"/>
            <a:ext cx="1707758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74097"/>
            <a:ext cx="5024274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33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991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283492"/>
            <a:ext cx="6831033" cy="2141534"/>
          </a:xfrm>
        </p:spPr>
        <p:txBody>
          <a:bodyPr anchor="b"/>
          <a:lstStyle>
            <a:lvl1pPr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445286"/>
            <a:ext cx="6831033" cy="1126182"/>
          </a:xfrm>
        </p:spPr>
        <p:txBody>
          <a:bodyPr/>
          <a:lstStyle>
            <a:lvl1pPr marL="0" indent="0">
              <a:buNone/>
              <a:defRPr sz="1802">
                <a:solidFill>
                  <a:schemeClr val="tx1"/>
                </a:solidFill>
              </a:defRPr>
            </a:lvl1pPr>
            <a:lvl2pPr marL="34322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644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96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288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610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932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254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57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09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70486"/>
            <a:ext cx="3366016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70486"/>
            <a:ext cx="3366016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44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74098"/>
            <a:ext cx="6831033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62040"/>
            <a:ext cx="3350547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880546"/>
            <a:ext cx="3350547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262040"/>
            <a:ext cx="3367048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880546"/>
            <a:ext cx="3367048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441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01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05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3218"/>
            <a:ext cx="2554418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41255"/>
            <a:ext cx="4009519" cy="3658604"/>
          </a:xfrm>
        </p:spPr>
        <p:txBody>
          <a:bodyPr/>
          <a:lstStyle>
            <a:lvl1pPr>
              <a:defRPr sz="2402"/>
            </a:lvl1pPr>
            <a:lvl2pPr>
              <a:defRPr sz="2102"/>
            </a:lvl2pPr>
            <a:lvl3pPr>
              <a:defRPr sz="1802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44479"/>
            <a:ext cx="2554418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07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3218"/>
            <a:ext cx="2554418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41255"/>
            <a:ext cx="4009519" cy="3658604"/>
          </a:xfrm>
        </p:spPr>
        <p:txBody>
          <a:bodyPr anchor="t"/>
          <a:lstStyle>
            <a:lvl1pPr marL="0" indent="0">
              <a:buNone/>
              <a:defRPr sz="2402"/>
            </a:lvl1pPr>
            <a:lvl2pPr marL="343220" indent="0">
              <a:buNone/>
              <a:defRPr sz="2102"/>
            </a:lvl2pPr>
            <a:lvl3pPr marL="686440" indent="0">
              <a:buNone/>
              <a:defRPr sz="1802"/>
            </a:lvl3pPr>
            <a:lvl4pPr marL="1029660" indent="0">
              <a:buNone/>
              <a:defRPr sz="1501"/>
            </a:lvl4pPr>
            <a:lvl5pPr marL="1372880" indent="0">
              <a:buNone/>
              <a:defRPr sz="1501"/>
            </a:lvl5pPr>
            <a:lvl6pPr marL="1716100" indent="0">
              <a:buNone/>
              <a:defRPr sz="1501"/>
            </a:lvl6pPr>
            <a:lvl7pPr marL="2059320" indent="0">
              <a:buNone/>
              <a:defRPr sz="1501"/>
            </a:lvl7pPr>
            <a:lvl8pPr marL="2402540" indent="0">
              <a:buNone/>
              <a:defRPr sz="1501"/>
            </a:lvl8pPr>
            <a:lvl9pPr marL="2745760" indent="0">
              <a:buNone/>
              <a:defRPr sz="15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44479"/>
            <a:ext cx="2554418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3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74098"/>
            <a:ext cx="6831033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70486"/>
            <a:ext cx="6831033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771678"/>
            <a:ext cx="178200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771678"/>
            <a:ext cx="2673013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771678"/>
            <a:ext cx="178200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21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6440" rtl="0" eaLnBrk="1" latinLnBrk="0" hangingPunct="1">
        <a:lnSpc>
          <a:spcPct val="90000"/>
        </a:lnSpc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610" indent="-171610" algn="l" defTabSz="68644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8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12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449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1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41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73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88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0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5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7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1E24BC-571B-6246-92DF-B7AA64406A85}"/>
              </a:ext>
            </a:extLst>
          </p:cNvPr>
          <p:cNvGrpSpPr/>
          <p:nvPr/>
        </p:nvGrpSpPr>
        <p:grpSpPr>
          <a:xfrm>
            <a:off x="91222" y="31768"/>
            <a:ext cx="7737609" cy="5084726"/>
            <a:chOff x="523171" y="2544242"/>
            <a:chExt cx="7737609" cy="50847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BED3D3-0484-EF4B-BDA6-4949356A2A78}"/>
                </a:ext>
              </a:extLst>
            </p:cNvPr>
            <p:cNvGrpSpPr/>
            <p:nvPr/>
          </p:nvGrpSpPr>
          <p:grpSpPr>
            <a:xfrm>
              <a:off x="523171" y="2544242"/>
              <a:ext cx="7273594" cy="498889"/>
              <a:chOff x="523171" y="138496"/>
              <a:chExt cx="7273594" cy="49888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7590F9-1006-1244-8592-FA32D21962B7}"/>
                  </a:ext>
                </a:extLst>
              </p:cNvPr>
              <p:cNvSpPr txBox="1"/>
              <p:nvPr/>
            </p:nvSpPr>
            <p:spPr>
              <a:xfrm>
                <a:off x="524183" y="360386"/>
                <a:ext cx="569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C602B0-30DD-A049-97EE-D894ABC87F8B}"/>
                  </a:ext>
                </a:extLst>
              </p:cNvPr>
              <p:cNvSpPr txBox="1"/>
              <p:nvPr/>
            </p:nvSpPr>
            <p:spPr>
              <a:xfrm>
                <a:off x="2048729" y="360386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AB028F3-26F0-CC4C-B443-C68DC30B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34" y="373526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B8DFB218-863E-2D45-9427-D2A946A00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34" y="499656"/>
                <a:ext cx="25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A94BA1-98FB-EF45-9FA2-FAD9F7FDE3CA}"/>
                  </a:ext>
                </a:extLst>
              </p:cNvPr>
              <p:cNvSpPr txBox="1"/>
              <p:nvPr/>
            </p:nvSpPr>
            <p:spPr>
              <a:xfrm>
                <a:off x="523171" y="138497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5 times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4C50FE9-6C18-B342-B8FE-926C6DBC03BB}"/>
                  </a:ext>
                </a:extLst>
              </p:cNvPr>
              <p:cNvSpPr txBox="1"/>
              <p:nvPr/>
            </p:nvSpPr>
            <p:spPr>
              <a:xfrm>
                <a:off x="5065003" y="138496"/>
                <a:ext cx="2075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3 times from both sides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937999-1531-8B43-87EA-C61F9347AE44}"/>
                  </a:ext>
                </a:extLst>
              </p:cNvPr>
              <p:cNvSpPr txBox="1"/>
              <p:nvPr/>
            </p:nvSpPr>
            <p:spPr>
              <a:xfrm>
                <a:off x="5845309" y="360386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66F050-2943-7B4C-AB04-0E896A3138F9}"/>
                  </a:ext>
                </a:extLst>
              </p:cNvPr>
              <p:cNvSpPr txBox="1"/>
              <p:nvPr/>
            </p:nvSpPr>
            <p:spPr>
              <a:xfrm>
                <a:off x="7184097" y="360386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3B9190A-C1E2-1F42-81A6-E44EB2D5ADEB}"/>
                  </a:ext>
                </a:extLst>
              </p:cNvPr>
              <p:cNvSpPr txBox="1"/>
              <p:nvPr/>
            </p:nvSpPr>
            <p:spPr>
              <a:xfrm>
                <a:off x="4447982" y="360386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727A135-34B8-6A41-A340-3DF71AC26311}"/>
                  </a:ext>
                </a:extLst>
              </p:cNvPr>
              <p:cNvGrpSpPr/>
              <p:nvPr/>
            </p:nvGrpSpPr>
            <p:grpSpPr>
              <a:xfrm>
                <a:off x="6637190" y="373526"/>
                <a:ext cx="252000" cy="252000"/>
                <a:chOff x="3823852" y="1933251"/>
                <a:chExt cx="252000" cy="25200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3CA5B6C-52F7-6D4B-AA92-454320B95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1933251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B6B1CA67-214E-3142-9F73-A820A261A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205938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A098BC9-B6C8-964E-B660-83AEC890140C}"/>
                  </a:ext>
                </a:extLst>
              </p:cNvPr>
              <p:cNvGrpSpPr/>
              <p:nvPr/>
            </p:nvGrpSpPr>
            <p:grpSpPr>
              <a:xfrm flipH="1">
                <a:off x="5302538" y="373526"/>
                <a:ext cx="252000" cy="252000"/>
                <a:chOff x="3823852" y="1933251"/>
                <a:chExt cx="252000" cy="25200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5B7BEB3-FB54-F843-8123-1DFD74398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1933251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6AF6A59A-8E10-5B41-9256-1D9E12C0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852" y="205938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E67633-21B5-8745-B43E-B8CCDC857EE4}"/>
                </a:ext>
              </a:extLst>
            </p:cNvPr>
            <p:cNvGrpSpPr/>
            <p:nvPr/>
          </p:nvGrpSpPr>
          <p:grpSpPr>
            <a:xfrm>
              <a:off x="3934910" y="3040247"/>
              <a:ext cx="4325870" cy="1080000"/>
              <a:chOff x="3934910" y="3040247"/>
              <a:chExt cx="4325870" cy="1080000"/>
            </a:xfrm>
          </p:grpSpPr>
          <p:pic>
            <p:nvPicPr>
              <p:cNvPr id="101" name="Picture 100" descr="A person standing on a lush green hillside&#10;&#10;Description automatically generated">
                <a:extLst>
                  <a:ext uri="{FF2B5EF4-FFF2-40B4-BE49-F238E27FC236}">
                    <a16:creationId xmlns:a16="http://schemas.microsoft.com/office/drawing/2014/main" id="{2C07C230-EA1C-C54B-BAD9-C62BEFDBC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4910" y="3040247"/>
                <a:ext cx="432587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71670E9-B741-8D4C-B943-68941326B6E0}"/>
                  </a:ext>
                </a:extLst>
              </p:cNvPr>
              <p:cNvGrpSpPr/>
              <p:nvPr/>
            </p:nvGrpSpPr>
            <p:grpSpPr>
              <a:xfrm>
                <a:off x="5548929" y="3040247"/>
                <a:ext cx="1090946" cy="1080000"/>
                <a:chOff x="8433661" y="7902098"/>
                <a:chExt cx="1090946" cy="108000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60CA3E7-9E5B-054D-A270-29372D19B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3661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7F58ED1-AE4B-4446-8132-487F5358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4607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512150-1FE0-5A4A-BB34-3B6189FF269B}"/>
                </a:ext>
              </a:extLst>
            </p:cNvPr>
            <p:cNvGrpSpPr/>
            <p:nvPr/>
          </p:nvGrpSpPr>
          <p:grpSpPr>
            <a:xfrm>
              <a:off x="3934910" y="4205626"/>
              <a:ext cx="4325870" cy="1080000"/>
              <a:chOff x="3934910" y="4781117"/>
              <a:chExt cx="4325870" cy="1080000"/>
            </a:xfrm>
          </p:grpSpPr>
          <p:pic>
            <p:nvPicPr>
              <p:cNvPr id="110" name="Picture 109" descr="A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CE6A6AE0-FF38-4A49-A0D4-4D5B7AC21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4910" y="4781117"/>
                <a:ext cx="432587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6B8518E-1C88-B54A-8482-AE19D577A1BE}"/>
                  </a:ext>
                </a:extLst>
              </p:cNvPr>
              <p:cNvGrpSpPr/>
              <p:nvPr/>
            </p:nvGrpSpPr>
            <p:grpSpPr>
              <a:xfrm>
                <a:off x="5548929" y="4781117"/>
                <a:ext cx="1090946" cy="1080000"/>
                <a:chOff x="8433661" y="7902098"/>
                <a:chExt cx="1090946" cy="10800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9C52D13-D38D-7D4A-97B3-3D865E3B8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3661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06355C0-A5B8-064E-8070-F307BEB95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4607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526B38-6932-3D46-97B4-23DE4EE7B5EB}"/>
                </a:ext>
              </a:extLst>
            </p:cNvPr>
            <p:cNvGrpSpPr/>
            <p:nvPr/>
          </p:nvGrpSpPr>
          <p:grpSpPr>
            <a:xfrm>
              <a:off x="3934910" y="5371005"/>
              <a:ext cx="4325870" cy="1080000"/>
              <a:chOff x="3934910" y="6014130"/>
              <a:chExt cx="4325870" cy="1080000"/>
            </a:xfrm>
          </p:grpSpPr>
          <p:pic>
            <p:nvPicPr>
              <p:cNvPr id="79" name="Picture 78" descr="A tree in a forest&#10;&#10;Description automatically generated">
                <a:extLst>
                  <a:ext uri="{FF2B5EF4-FFF2-40B4-BE49-F238E27FC236}">
                    <a16:creationId xmlns:a16="http://schemas.microsoft.com/office/drawing/2014/main" id="{F17F931F-7048-F64E-AAA1-E253E54B3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910" y="6014130"/>
                <a:ext cx="432587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5BFFE64-B70C-6340-ADAC-25A6CCDA56BB}"/>
                  </a:ext>
                </a:extLst>
              </p:cNvPr>
              <p:cNvGrpSpPr/>
              <p:nvPr/>
            </p:nvGrpSpPr>
            <p:grpSpPr>
              <a:xfrm>
                <a:off x="5548929" y="6014130"/>
                <a:ext cx="1090946" cy="1080000"/>
                <a:chOff x="8433661" y="7902098"/>
                <a:chExt cx="1090946" cy="108000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3A6B0E13-0717-AB47-9F6A-15C621051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3661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AA04D5E-415E-BA4D-A080-95D7EE3D7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4607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5637AE-FD07-7E4D-80B0-4FF6D7A12923}"/>
                </a:ext>
              </a:extLst>
            </p:cNvPr>
            <p:cNvGrpSpPr/>
            <p:nvPr/>
          </p:nvGrpSpPr>
          <p:grpSpPr>
            <a:xfrm>
              <a:off x="3934910" y="6536384"/>
              <a:ext cx="4325870" cy="1080000"/>
              <a:chOff x="3934910" y="6536384"/>
              <a:chExt cx="4325870" cy="1080000"/>
            </a:xfrm>
          </p:grpSpPr>
          <p:pic>
            <p:nvPicPr>
              <p:cNvPr id="80" name="Picture 79" descr="A close up of a desert area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21080892-B2B9-6448-8CB2-9CAEDA814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4910" y="6536384"/>
                <a:ext cx="432587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634C2AC-A4C9-0D45-AE65-B701DD112B4E}"/>
                  </a:ext>
                </a:extLst>
              </p:cNvPr>
              <p:cNvGrpSpPr/>
              <p:nvPr/>
            </p:nvGrpSpPr>
            <p:grpSpPr>
              <a:xfrm>
                <a:off x="5548929" y="6536384"/>
                <a:ext cx="1090946" cy="1080000"/>
                <a:chOff x="8433661" y="7902098"/>
                <a:chExt cx="1090946" cy="1080000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7F78513-6686-BD4E-AE52-77223AC37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3661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D8A9D49-FFC4-7B48-9B5D-66C3C4D5F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4607" y="7902098"/>
                  <a:ext cx="0" cy="1080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384B00-850E-7B4B-9367-3B31783A1D05}"/>
                </a:ext>
              </a:extLst>
            </p:cNvPr>
            <p:cNvGrpSpPr/>
            <p:nvPr/>
          </p:nvGrpSpPr>
          <p:grpSpPr>
            <a:xfrm>
              <a:off x="537393" y="3040247"/>
              <a:ext cx="3240000" cy="1080000"/>
              <a:chOff x="537393" y="3040247"/>
              <a:chExt cx="3240000" cy="1080000"/>
            </a:xfrm>
          </p:grpSpPr>
          <p:pic>
            <p:nvPicPr>
              <p:cNvPr id="153" name="Picture 152" descr="A large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88FF9D2D-AB3D-244B-99AB-3A8B793E2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393" y="3040247"/>
                <a:ext cx="324000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FF06B16-A2AE-E34C-AFC0-39F529FAD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48" y="3040247"/>
                <a:ext cx="0" cy="10800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52EDF7-721E-204B-9044-18B69AB22FDC}"/>
                </a:ext>
              </a:extLst>
            </p:cNvPr>
            <p:cNvGrpSpPr/>
            <p:nvPr/>
          </p:nvGrpSpPr>
          <p:grpSpPr>
            <a:xfrm>
              <a:off x="537393" y="4205626"/>
              <a:ext cx="3240000" cy="1080000"/>
              <a:chOff x="537393" y="4205626"/>
              <a:chExt cx="3240000" cy="1080000"/>
            </a:xfrm>
          </p:grpSpPr>
          <p:pic>
            <p:nvPicPr>
              <p:cNvPr id="155" name="Picture 154" descr="A tree in a forest&#10;&#10;Description automatically generated">
                <a:extLst>
                  <a:ext uri="{FF2B5EF4-FFF2-40B4-BE49-F238E27FC236}">
                    <a16:creationId xmlns:a16="http://schemas.microsoft.com/office/drawing/2014/main" id="{261605FE-A5C8-F146-92DB-6288335CA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393" y="4205626"/>
                <a:ext cx="324000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6BD76B7-110B-CD40-AC7E-ECAF37414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48" y="4205626"/>
                <a:ext cx="0" cy="10800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D7AD90-2E29-6E4D-9907-4315CBAD9AE7}"/>
                </a:ext>
              </a:extLst>
            </p:cNvPr>
            <p:cNvGrpSpPr/>
            <p:nvPr/>
          </p:nvGrpSpPr>
          <p:grpSpPr>
            <a:xfrm>
              <a:off x="537393" y="5371005"/>
              <a:ext cx="3240000" cy="1080000"/>
              <a:chOff x="537393" y="5371005"/>
              <a:chExt cx="3240000" cy="1080000"/>
            </a:xfrm>
          </p:grpSpPr>
          <p:pic>
            <p:nvPicPr>
              <p:cNvPr id="152" name="Picture 151" descr="A field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5DB3E9E1-D906-BE4C-BD8C-AAF4FB3D8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393" y="5371005"/>
                <a:ext cx="324000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75A91EF-C4EE-FB4F-BCC0-F37D4BADA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48" y="5371005"/>
                <a:ext cx="0" cy="10800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01D6CE9-936A-FE40-875A-0FB1F2F0032D}"/>
                </a:ext>
              </a:extLst>
            </p:cNvPr>
            <p:cNvGrpSpPr/>
            <p:nvPr/>
          </p:nvGrpSpPr>
          <p:grpSpPr>
            <a:xfrm>
              <a:off x="537393" y="6536384"/>
              <a:ext cx="3240000" cy="1080000"/>
              <a:chOff x="537393" y="6536384"/>
              <a:chExt cx="3240000" cy="1080000"/>
            </a:xfrm>
          </p:grpSpPr>
          <p:pic>
            <p:nvPicPr>
              <p:cNvPr id="154" name="Picture 153" descr="A view of a mountain&#10;&#10;Description automatically generated">
                <a:extLst>
                  <a:ext uri="{FF2B5EF4-FFF2-40B4-BE49-F238E27FC236}">
                    <a16:creationId xmlns:a16="http://schemas.microsoft.com/office/drawing/2014/main" id="{A6901033-BC94-8B43-9885-CE198569C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393" y="6536384"/>
                <a:ext cx="3240000" cy="108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8EFF99D-9B2A-9340-8DA4-0003E8A91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48" y="6536384"/>
                <a:ext cx="0" cy="10800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8F0E7EA-ACFF-DF4B-9B15-24E6D1F63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617" y="3020968"/>
              <a:ext cx="3023" cy="46080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2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3380</TotalTime>
  <Words>14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637</cp:revision>
  <dcterms:created xsi:type="dcterms:W3CDTF">2020-10-23T13:09:06Z</dcterms:created>
  <dcterms:modified xsi:type="dcterms:W3CDTF">2020-11-20T09:25:46Z</dcterms:modified>
</cp:coreProperties>
</file>