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62" r:id="rId2"/>
  </p:sldIdLst>
  <p:sldSz cx="1727993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FF6C72"/>
    <a:srgbClr val="FFB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 autoAdjust="0"/>
    <p:restoredTop sz="96208" autoAdjust="0"/>
  </p:normalViewPr>
  <p:slideViewPr>
    <p:cSldViewPr snapToGrid="0" snapToObjects="1">
      <p:cViewPr varScale="1">
        <p:scale>
          <a:sx n="68" d="100"/>
          <a:sy n="68" d="100"/>
        </p:scale>
        <p:origin x="14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FD56-95BD-4E5E-9835-DC7CDAF2FB9E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5863" y="1143000"/>
            <a:ext cx="4486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52DD3-6BA9-44CB-A1A8-E7B983EFDB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52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1pPr>
    <a:lvl2pPr marL="471891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2pPr>
    <a:lvl3pPr marL="943782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3pPr>
    <a:lvl4pPr marL="1415674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4pPr>
    <a:lvl5pPr marL="1887564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5pPr>
    <a:lvl6pPr marL="2359456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6pPr>
    <a:lvl7pPr marL="2831347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7pPr>
    <a:lvl8pPr marL="3303239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8pPr>
    <a:lvl9pPr marL="3775131" algn="l" defTabSz="943782" rtl="0" eaLnBrk="1" latinLnBrk="0" hangingPunct="1">
      <a:defRPr sz="12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5863" y="1143000"/>
            <a:ext cx="44862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52DD3-6BA9-44CB-A1A8-E7B983EFDBE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8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98" y="1944131"/>
            <a:ext cx="14687947" cy="4135743"/>
          </a:xfrm>
        </p:spPr>
        <p:txBody>
          <a:bodyPr anchor="b"/>
          <a:lstStyle>
            <a:lvl1pPr algn="ctr">
              <a:defRPr sz="10392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6239364"/>
            <a:ext cx="12959954" cy="2868071"/>
          </a:xfrm>
        </p:spPr>
        <p:txBody>
          <a:bodyPr/>
          <a:lstStyle>
            <a:lvl1pPr marL="0" indent="0" algn="ctr">
              <a:buNone/>
              <a:defRPr sz="4156"/>
            </a:lvl1pPr>
            <a:lvl2pPr marL="791933" indent="0" algn="ctr">
              <a:buNone/>
              <a:defRPr sz="3464"/>
            </a:lvl2pPr>
            <a:lvl3pPr marL="1583865" indent="0" algn="ctr">
              <a:buNone/>
              <a:defRPr sz="3118"/>
            </a:lvl3pPr>
            <a:lvl4pPr marL="2375798" indent="0" algn="ctr">
              <a:buNone/>
              <a:defRPr sz="2772"/>
            </a:lvl4pPr>
            <a:lvl5pPr marL="3167729" indent="0" algn="ctr">
              <a:buNone/>
              <a:defRPr sz="2772"/>
            </a:lvl5pPr>
            <a:lvl6pPr marL="3959662" indent="0" algn="ctr">
              <a:buNone/>
              <a:defRPr sz="2772"/>
            </a:lvl6pPr>
            <a:lvl7pPr marL="4751594" indent="0" algn="ctr">
              <a:buNone/>
              <a:defRPr sz="2772"/>
            </a:lvl7pPr>
            <a:lvl8pPr marL="5543527" indent="0" algn="ctr">
              <a:buNone/>
              <a:defRPr sz="2772"/>
            </a:lvl8pPr>
            <a:lvl9pPr marL="6335460" indent="0" algn="ctr">
              <a:buNone/>
              <a:defRPr sz="2772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3646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8035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8" y="632461"/>
            <a:ext cx="3725987" cy="10067126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9" y="632461"/>
            <a:ext cx="10961961" cy="10067126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344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442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8" y="2961571"/>
            <a:ext cx="14903947" cy="4941443"/>
          </a:xfrm>
        </p:spPr>
        <p:txBody>
          <a:bodyPr anchor="b"/>
          <a:lstStyle>
            <a:lvl1pPr>
              <a:defRPr sz="10392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8" y="7949760"/>
            <a:ext cx="14903947" cy="2598588"/>
          </a:xfrm>
        </p:spPr>
        <p:txBody>
          <a:bodyPr/>
          <a:lstStyle>
            <a:lvl1pPr marL="0" indent="0">
              <a:buNone/>
              <a:defRPr sz="4156">
                <a:solidFill>
                  <a:schemeClr val="tx1"/>
                </a:solidFill>
              </a:defRPr>
            </a:lvl1pPr>
            <a:lvl2pPr marL="791933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2pPr>
            <a:lvl3pPr marL="158386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579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7729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59662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1594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3527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54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9380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3162305"/>
            <a:ext cx="7343974" cy="753728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3162305"/>
            <a:ext cx="7343974" cy="753728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57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8" y="632465"/>
            <a:ext cx="14903947" cy="2296108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50" y="2912071"/>
            <a:ext cx="7310223" cy="1427161"/>
          </a:xfrm>
        </p:spPr>
        <p:txBody>
          <a:bodyPr anchor="b"/>
          <a:lstStyle>
            <a:lvl1pPr marL="0" indent="0">
              <a:buNone/>
              <a:defRPr sz="4156" b="1"/>
            </a:lvl1pPr>
            <a:lvl2pPr marL="791933" indent="0">
              <a:buNone/>
              <a:defRPr sz="3464" b="1"/>
            </a:lvl2pPr>
            <a:lvl3pPr marL="1583865" indent="0">
              <a:buNone/>
              <a:defRPr sz="3118" b="1"/>
            </a:lvl3pPr>
            <a:lvl4pPr marL="2375798" indent="0">
              <a:buNone/>
              <a:defRPr sz="2772" b="1"/>
            </a:lvl4pPr>
            <a:lvl5pPr marL="3167729" indent="0">
              <a:buNone/>
              <a:defRPr sz="2772" b="1"/>
            </a:lvl5pPr>
            <a:lvl6pPr marL="3959662" indent="0">
              <a:buNone/>
              <a:defRPr sz="2772" b="1"/>
            </a:lvl6pPr>
            <a:lvl7pPr marL="4751594" indent="0">
              <a:buNone/>
              <a:defRPr sz="2772" b="1"/>
            </a:lvl7pPr>
            <a:lvl8pPr marL="5543527" indent="0">
              <a:buNone/>
              <a:defRPr sz="2772" b="1"/>
            </a:lvl8pPr>
            <a:lvl9pPr marL="6335460" indent="0">
              <a:buNone/>
              <a:defRPr sz="2772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50" y="4339232"/>
            <a:ext cx="7310223" cy="638235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70" y="2912071"/>
            <a:ext cx="7346224" cy="1427161"/>
          </a:xfrm>
        </p:spPr>
        <p:txBody>
          <a:bodyPr anchor="b"/>
          <a:lstStyle>
            <a:lvl1pPr marL="0" indent="0">
              <a:buNone/>
              <a:defRPr sz="4156" b="1"/>
            </a:lvl1pPr>
            <a:lvl2pPr marL="791933" indent="0">
              <a:buNone/>
              <a:defRPr sz="3464" b="1"/>
            </a:lvl2pPr>
            <a:lvl3pPr marL="1583865" indent="0">
              <a:buNone/>
              <a:defRPr sz="3118" b="1"/>
            </a:lvl3pPr>
            <a:lvl4pPr marL="2375798" indent="0">
              <a:buNone/>
              <a:defRPr sz="2772" b="1"/>
            </a:lvl4pPr>
            <a:lvl5pPr marL="3167729" indent="0">
              <a:buNone/>
              <a:defRPr sz="2772" b="1"/>
            </a:lvl5pPr>
            <a:lvl6pPr marL="3959662" indent="0">
              <a:buNone/>
              <a:defRPr sz="2772" b="1"/>
            </a:lvl6pPr>
            <a:lvl7pPr marL="4751594" indent="0">
              <a:buNone/>
              <a:defRPr sz="2772" b="1"/>
            </a:lvl7pPr>
            <a:lvl8pPr marL="5543527" indent="0">
              <a:buNone/>
              <a:defRPr sz="2772" b="1"/>
            </a:lvl8pPr>
            <a:lvl9pPr marL="6335460" indent="0">
              <a:buNone/>
              <a:defRPr sz="2772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70" y="4339232"/>
            <a:ext cx="7346224" cy="638235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241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167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6310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791951"/>
            <a:ext cx="557323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6" y="1710397"/>
            <a:ext cx="8747969" cy="8441976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6"/>
            </a:lvl3pPr>
            <a:lvl4pPr>
              <a:defRPr sz="3464"/>
            </a:lvl4pPr>
            <a:lvl5pPr>
              <a:defRPr sz="3464"/>
            </a:lvl5pPr>
            <a:lvl6pPr>
              <a:defRPr sz="3464"/>
            </a:lvl6pPr>
            <a:lvl7pPr>
              <a:defRPr sz="3464"/>
            </a:lvl7pPr>
            <a:lvl8pPr>
              <a:defRPr sz="3464"/>
            </a:lvl8pPr>
            <a:lvl9pPr>
              <a:defRPr sz="3464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6" y="3563780"/>
            <a:ext cx="557323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33" indent="0">
              <a:buNone/>
              <a:defRPr sz="2425"/>
            </a:lvl2pPr>
            <a:lvl3pPr marL="1583865" indent="0">
              <a:buNone/>
              <a:defRPr sz="2079"/>
            </a:lvl3pPr>
            <a:lvl4pPr marL="2375798" indent="0">
              <a:buNone/>
              <a:defRPr sz="1732"/>
            </a:lvl4pPr>
            <a:lvl5pPr marL="3167729" indent="0">
              <a:buNone/>
              <a:defRPr sz="1732"/>
            </a:lvl5pPr>
            <a:lvl6pPr marL="3959662" indent="0">
              <a:buNone/>
              <a:defRPr sz="1732"/>
            </a:lvl6pPr>
            <a:lvl7pPr marL="4751594" indent="0">
              <a:buNone/>
              <a:defRPr sz="1732"/>
            </a:lvl7pPr>
            <a:lvl8pPr marL="5543527" indent="0">
              <a:buNone/>
              <a:defRPr sz="1732"/>
            </a:lvl8pPr>
            <a:lvl9pPr marL="6335460" indent="0">
              <a:buNone/>
              <a:defRPr sz="1732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6379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791951"/>
            <a:ext cx="5573230" cy="2771828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6" y="1710397"/>
            <a:ext cx="8747969" cy="8441976"/>
          </a:xfrm>
        </p:spPr>
        <p:txBody>
          <a:bodyPr anchor="t"/>
          <a:lstStyle>
            <a:lvl1pPr marL="0" indent="0">
              <a:buNone/>
              <a:defRPr sz="5543"/>
            </a:lvl1pPr>
            <a:lvl2pPr marL="791933" indent="0">
              <a:buNone/>
              <a:defRPr sz="4850"/>
            </a:lvl2pPr>
            <a:lvl3pPr marL="1583865" indent="0">
              <a:buNone/>
              <a:defRPr sz="4156"/>
            </a:lvl3pPr>
            <a:lvl4pPr marL="2375798" indent="0">
              <a:buNone/>
              <a:defRPr sz="3464"/>
            </a:lvl4pPr>
            <a:lvl5pPr marL="3167729" indent="0">
              <a:buNone/>
              <a:defRPr sz="3464"/>
            </a:lvl5pPr>
            <a:lvl6pPr marL="3959662" indent="0">
              <a:buNone/>
              <a:defRPr sz="3464"/>
            </a:lvl6pPr>
            <a:lvl7pPr marL="4751594" indent="0">
              <a:buNone/>
              <a:defRPr sz="3464"/>
            </a:lvl7pPr>
            <a:lvl8pPr marL="5543527" indent="0">
              <a:buNone/>
              <a:defRPr sz="3464"/>
            </a:lvl8pPr>
            <a:lvl9pPr marL="6335460" indent="0">
              <a:buNone/>
              <a:defRPr sz="3464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6" y="3563780"/>
            <a:ext cx="5573230" cy="6602341"/>
          </a:xfrm>
        </p:spPr>
        <p:txBody>
          <a:bodyPr/>
          <a:lstStyle>
            <a:lvl1pPr marL="0" indent="0">
              <a:buNone/>
              <a:defRPr sz="2772"/>
            </a:lvl1pPr>
            <a:lvl2pPr marL="791933" indent="0">
              <a:buNone/>
              <a:defRPr sz="2425"/>
            </a:lvl2pPr>
            <a:lvl3pPr marL="1583865" indent="0">
              <a:buNone/>
              <a:defRPr sz="2079"/>
            </a:lvl3pPr>
            <a:lvl4pPr marL="2375798" indent="0">
              <a:buNone/>
              <a:defRPr sz="1732"/>
            </a:lvl4pPr>
            <a:lvl5pPr marL="3167729" indent="0">
              <a:buNone/>
              <a:defRPr sz="1732"/>
            </a:lvl5pPr>
            <a:lvl6pPr marL="3959662" indent="0">
              <a:buNone/>
              <a:defRPr sz="1732"/>
            </a:lvl6pPr>
            <a:lvl7pPr marL="4751594" indent="0">
              <a:buNone/>
              <a:defRPr sz="1732"/>
            </a:lvl7pPr>
            <a:lvl8pPr marL="5543527" indent="0">
              <a:buNone/>
              <a:defRPr sz="1732"/>
            </a:lvl8pPr>
            <a:lvl9pPr marL="6335460" indent="0">
              <a:buNone/>
              <a:defRPr sz="1732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3367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8" y="632465"/>
            <a:ext cx="14903947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8" y="3162305"/>
            <a:ext cx="14903947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11010320"/>
            <a:ext cx="3887986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2" y="11010320"/>
            <a:ext cx="5831979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11010320"/>
            <a:ext cx="3887986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66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583865" rtl="0" eaLnBrk="1" latinLnBrk="0" hangingPunct="1">
        <a:lnSpc>
          <a:spcPct val="90000"/>
        </a:lnSpc>
        <a:spcBef>
          <a:spcPct val="0"/>
        </a:spcBef>
        <a:buNone/>
        <a:defRPr sz="7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966" indent="-395966" algn="l" defTabSz="158386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7898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6" kern="1200">
          <a:solidFill>
            <a:schemeClr val="tx1"/>
          </a:solidFill>
          <a:latin typeface="+mn-lt"/>
          <a:ea typeface="+mn-ea"/>
          <a:cs typeface="+mn-cs"/>
        </a:defRPr>
      </a:lvl2pPr>
      <a:lvl3pPr marL="1979831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4" kern="1200">
          <a:solidFill>
            <a:schemeClr val="tx1"/>
          </a:solidFill>
          <a:latin typeface="+mn-lt"/>
          <a:ea typeface="+mn-ea"/>
          <a:cs typeface="+mn-cs"/>
        </a:defRPr>
      </a:lvl3pPr>
      <a:lvl4pPr marL="2771762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3695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5628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7560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39493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1425" indent="-395966" algn="l" defTabSz="158386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1933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3865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5798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7729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59662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1594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3527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5460" algn="l" defTabSz="158386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00">
            <a:extLst>
              <a:ext uri="{FF2B5EF4-FFF2-40B4-BE49-F238E27FC236}">
                <a16:creationId xmlns:a16="http://schemas.microsoft.com/office/drawing/2014/main" id="{1E6DDE16-C833-2F47-AF44-F910C3FD1B18}"/>
              </a:ext>
            </a:extLst>
          </p:cNvPr>
          <p:cNvSpPr txBox="1"/>
          <p:nvPr/>
        </p:nvSpPr>
        <p:spPr>
          <a:xfrm>
            <a:off x="7082494" y="11450265"/>
            <a:ext cx="3114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Panorama Generation</a:t>
            </a:r>
          </a:p>
        </p:txBody>
      </p:sp>
      <p:pic>
        <p:nvPicPr>
          <p:cNvPr id="189" name="Picture 188" descr="A large mountain in the background&#10;&#10;Description automatically generated">
            <a:extLst>
              <a:ext uri="{FF2B5EF4-FFF2-40B4-BE49-F238E27FC236}">
                <a16:creationId xmlns:a16="http://schemas.microsoft.com/office/drawing/2014/main" id="{D3C3A61F-DDCE-EC44-AD66-7C2B56580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8" y="8790115"/>
            <a:ext cx="7235999" cy="241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0" name="Picture 189" descr="A blurry image of a river&#10;&#10;Description automatically generated">
            <a:extLst>
              <a:ext uri="{FF2B5EF4-FFF2-40B4-BE49-F238E27FC236}">
                <a16:creationId xmlns:a16="http://schemas.microsoft.com/office/drawing/2014/main" id="{EE51FD17-D0F3-524C-B437-5C791217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61" y="8790115"/>
            <a:ext cx="9661123" cy="2412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17A9EF4F-C7B3-8044-87FD-72CF806308C1}"/>
              </a:ext>
            </a:extLst>
          </p:cNvPr>
          <p:cNvSpPr txBox="1"/>
          <p:nvPr/>
        </p:nvSpPr>
        <p:spPr>
          <a:xfrm rot="16200000">
            <a:off x="7484779" y="1762449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Outpainting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33C8B49-EE35-724F-A31A-C94D30587443}"/>
              </a:ext>
            </a:extLst>
          </p:cNvPr>
          <p:cNvSpPr txBox="1"/>
          <p:nvPr/>
        </p:nvSpPr>
        <p:spPr>
          <a:xfrm rot="16200000">
            <a:off x="7126508" y="6049984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Manipulation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941E0E1B-F44F-3E49-9090-5980E4C25BD9}"/>
              </a:ext>
            </a:extLst>
          </p:cNvPr>
          <p:cNvCxnSpPr>
            <a:cxnSpLocks/>
          </p:cNvCxnSpPr>
          <p:nvPr/>
        </p:nvCxnSpPr>
        <p:spPr>
          <a:xfrm>
            <a:off x="8724824" y="4114298"/>
            <a:ext cx="83069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735B85C-17A6-D147-97F8-FF93FB7F45F1}"/>
              </a:ext>
            </a:extLst>
          </p:cNvPr>
          <p:cNvCxnSpPr>
            <a:cxnSpLocks/>
          </p:cNvCxnSpPr>
          <p:nvPr/>
        </p:nvCxnSpPr>
        <p:spPr>
          <a:xfrm>
            <a:off x="8691221" y="-25003"/>
            <a:ext cx="0" cy="857720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C90B1FA1-F334-2146-93C2-E0E9D2325898}"/>
              </a:ext>
            </a:extLst>
          </p:cNvPr>
          <p:cNvCxnSpPr>
            <a:cxnSpLocks/>
          </p:cNvCxnSpPr>
          <p:nvPr/>
        </p:nvCxnSpPr>
        <p:spPr>
          <a:xfrm>
            <a:off x="11035992" y="5444147"/>
            <a:ext cx="4934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5" name="Picture 464" descr="A person standing on a rocky beach&#10;&#10;Description automatically generated">
            <a:extLst>
              <a:ext uri="{FF2B5EF4-FFF2-40B4-BE49-F238E27FC236}">
                <a16:creationId xmlns:a16="http://schemas.microsoft.com/office/drawing/2014/main" id="{86B8F5A3-AAA7-0E47-BAAF-1D2A633B4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8672" y="4544148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6" name="Picture 465" descr="A person riding a wave on top of a beach&#10;&#10;Description automatically generated">
            <a:extLst>
              <a:ext uri="{FF2B5EF4-FFF2-40B4-BE49-F238E27FC236}">
                <a16:creationId xmlns:a16="http://schemas.microsoft.com/office/drawing/2014/main" id="{5F4F8D37-907B-8542-8982-95D812DD6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6943" y="4544148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67" name="Picture 466" descr="Water next to the ocean&#10;&#10;Description automatically generated">
            <a:extLst>
              <a:ext uri="{FF2B5EF4-FFF2-40B4-BE49-F238E27FC236}">
                <a16:creationId xmlns:a16="http://schemas.microsoft.com/office/drawing/2014/main" id="{B27A9080-7F1E-184A-BE27-0C64BB176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42807" y="4544148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58" name="Group 457">
            <a:extLst>
              <a:ext uri="{FF2B5EF4-FFF2-40B4-BE49-F238E27FC236}">
                <a16:creationId xmlns:a16="http://schemas.microsoft.com/office/drawing/2014/main" id="{39C87534-7D7F-0B47-8704-1DA14BCB0624}"/>
              </a:ext>
            </a:extLst>
          </p:cNvPr>
          <p:cNvGrpSpPr/>
          <p:nvPr/>
        </p:nvGrpSpPr>
        <p:grpSpPr>
          <a:xfrm>
            <a:off x="9206299" y="4528483"/>
            <a:ext cx="1829695" cy="1831333"/>
            <a:chOff x="11621279" y="7389020"/>
            <a:chExt cx="1829695" cy="1831333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4229128B-4134-3640-A813-510A85CD4B85}"/>
                </a:ext>
              </a:extLst>
            </p:cNvPr>
            <p:cNvGrpSpPr/>
            <p:nvPr/>
          </p:nvGrpSpPr>
          <p:grpSpPr>
            <a:xfrm>
              <a:off x="11621279" y="7389020"/>
              <a:ext cx="1829695" cy="1828800"/>
              <a:chOff x="9516007" y="3109847"/>
              <a:chExt cx="1829695" cy="1828800"/>
            </a:xfrm>
          </p:grpSpPr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40D6AB1A-D034-B040-88E8-6F13A5480E5D}"/>
                  </a:ext>
                </a:extLst>
              </p:cNvPr>
              <p:cNvGrpSpPr/>
              <p:nvPr/>
            </p:nvGrpSpPr>
            <p:grpSpPr>
              <a:xfrm>
                <a:off x="9516007" y="3109847"/>
                <a:ext cx="1829695" cy="1828800"/>
                <a:chOff x="15370647" y="3551319"/>
                <a:chExt cx="1829695" cy="1828800"/>
              </a:xfrm>
            </p:grpSpPr>
            <p:sp>
              <p:nvSpPr>
                <p:cNvPr id="463" name="Rectangle 462">
                  <a:extLst>
                    <a:ext uri="{FF2B5EF4-FFF2-40B4-BE49-F238E27FC236}">
                      <a16:creationId xmlns:a16="http://schemas.microsoft.com/office/drawing/2014/main" id="{D792C448-3DC4-E949-8A16-88B9862558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70647" y="3551319"/>
                  <a:ext cx="1829695" cy="18288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59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4" name="Straight Arrow Connector 463">
                  <a:extLst>
                    <a:ext uri="{FF2B5EF4-FFF2-40B4-BE49-F238E27FC236}">
                      <a16:creationId xmlns:a16="http://schemas.microsoft.com/office/drawing/2014/main" id="{4AF3A73F-7BE6-4446-9667-F0A2EDEF34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83675" y="3571209"/>
                  <a:ext cx="0" cy="180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41CDE3E2-CB89-F34B-B554-CEC331A76646}"/>
                  </a:ext>
                </a:extLst>
              </p:cNvPr>
              <p:cNvSpPr txBox="1"/>
              <p:nvPr/>
            </p:nvSpPr>
            <p:spPr>
              <a:xfrm>
                <a:off x="10606282" y="3562582"/>
                <a:ext cx="534559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5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TW" alt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60" name="Picture 459" descr="Water next to the ocean&#10;&#10;Description automatically generated">
              <a:extLst>
                <a:ext uri="{FF2B5EF4-FFF2-40B4-BE49-F238E27FC236}">
                  <a16:creationId xmlns:a16="http://schemas.microsoft.com/office/drawing/2014/main" id="{4E3DBCBE-81BB-B44F-9C9A-C34A897B3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50131"/>
            <a:stretch/>
          </p:blipFill>
          <p:spPr>
            <a:xfrm>
              <a:off x="11634574" y="7420353"/>
              <a:ext cx="897650" cy="1800000"/>
            </a:xfrm>
            <a:prstGeom prst="rect">
              <a:avLst/>
            </a:prstGeom>
          </p:spPr>
        </p:pic>
      </p:grpSp>
      <p:pic>
        <p:nvPicPr>
          <p:cNvPr id="453" name="Picture 452" descr="A large building with a mountain in the background&#10;&#10;Description automatically generated">
            <a:extLst>
              <a:ext uri="{FF2B5EF4-FFF2-40B4-BE49-F238E27FC236}">
                <a16:creationId xmlns:a16="http://schemas.microsoft.com/office/drawing/2014/main" id="{7965DF38-247D-E841-87FB-2C1076D1E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42807" y="6715411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445" name="Group 444">
            <a:extLst>
              <a:ext uri="{FF2B5EF4-FFF2-40B4-BE49-F238E27FC236}">
                <a16:creationId xmlns:a16="http://schemas.microsoft.com/office/drawing/2014/main" id="{35E15613-0FBA-294F-BD2E-1D4EBBED741E}"/>
              </a:ext>
            </a:extLst>
          </p:cNvPr>
          <p:cNvGrpSpPr/>
          <p:nvPr/>
        </p:nvGrpSpPr>
        <p:grpSpPr>
          <a:xfrm>
            <a:off x="9206299" y="6691912"/>
            <a:ext cx="1829695" cy="1831333"/>
            <a:chOff x="11649489" y="7140592"/>
            <a:chExt cx="1829695" cy="1831333"/>
          </a:xfrm>
        </p:grpSpPr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985F9085-47BC-9245-90CE-31D56E3B5AC6}"/>
                </a:ext>
              </a:extLst>
            </p:cNvPr>
            <p:cNvGrpSpPr/>
            <p:nvPr/>
          </p:nvGrpSpPr>
          <p:grpSpPr>
            <a:xfrm>
              <a:off x="11649489" y="7140592"/>
              <a:ext cx="1829695" cy="1828800"/>
              <a:chOff x="9516007" y="3109847"/>
              <a:chExt cx="1829695" cy="1828800"/>
            </a:xfrm>
          </p:grpSpPr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E62EC8F4-630B-9744-9203-C2522282F69A}"/>
                  </a:ext>
                </a:extLst>
              </p:cNvPr>
              <p:cNvGrpSpPr/>
              <p:nvPr/>
            </p:nvGrpSpPr>
            <p:grpSpPr>
              <a:xfrm>
                <a:off x="9516007" y="3109847"/>
                <a:ext cx="1829695" cy="1828800"/>
                <a:chOff x="15370647" y="3551319"/>
                <a:chExt cx="1829695" cy="1828800"/>
              </a:xfrm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24C79A8E-3976-A844-9F65-C0B98CE9A3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70647" y="3551319"/>
                  <a:ext cx="1829695" cy="18288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59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52" name="Straight Arrow Connector 451">
                  <a:extLst>
                    <a:ext uri="{FF2B5EF4-FFF2-40B4-BE49-F238E27FC236}">
                      <a16:creationId xmlns:a16="http://schemas.microsoft.com/office/drawing/2014/main" id="{3D1DB792-ED4A-4D4F-9ABF-6A68CCAB5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83675" y="3571209"/>
                  <a:ext cx="0" cy="180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E63EAA4E-966C-3B4C-89A3-658E92FCD602}"/>
                  </a:ext>
                </a:extLst>
              </p:cNvPr>
              <p:cNvSpPr txBox="1"/>
              <p:nvPr/>
            </p:nvSpPr>
            <p:spPr>
              <a:xfrm>
                <a:off x="10606282" y="3562582"/>
                <a:ext cx="534559" cy="92333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5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TW" alt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448" name="Picture 447" descr="A large building with a mountain in the background&#10;&#10;Description automatically generated">
              <a:extLst>
                <a:ext uri="{FF2B5EF4-FFF2-40B4-BE49-F238E27FC236}">
                  <a16:creationId xmlns:a16="http://schemas.microsoft.com/office/drawing/2014/main" id="{C779CE1C-E08F-E445-86C9-8CA0D913A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50131"/>
            <a:stretch/>
          </p:blipFill>
          <p:spPr>
            <a:xfrm>
              <a:off x="11655279" y="7171925"/>
              <a:ext cx="897650" cy="1800000"/>
            </a:xfrm>
            <a:prstGeom prst="rect">
              <a:avLst/>
            </a:prstGeom>
          </p:spPr>
        </p:pic>
      </p:grp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134D22DF-EF49-9C4B-B454-94006423FAA7}"/>
              </a:ext>
            </a:extLst>
          </p:cNvPr>
          <p:cNvCxnSpPr>
            <a:cxnSpLocks/>
          </p:cNvCxnSpPr>
          <p:nvPr/>
        </p:nvCxnSpPr>
        <p:spPr>
          <a:xfrm>
            <a:off x="11040592" y="7607576"/>
            <a:ext cx="4934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TextBox 440">
            <a:extLst>
              <a:ext uri="{FF2B5EF4-FFF2-40B4-BE49-F238E27FC236}">
                <a16:creationId xmlns:a16="http://schemas.microsoft.com/office/drawing/2014/main" id="{5812AC35-E220-9047-B35C-61099DBEC9C3}"/>
              </a:ext>
            </a:extLst>
          </p:cNvPr>
          <p:cNvSpPr txBox="1"/>
          <p:nvPr/>
        </p:nvSpPr>
        <p:spPr>
          <a:xfrm>
            <a:off x="13728408" y="6302267"/>
            <a:ext cx="12287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Tower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FD3247C6-CF89-5346-8A22-3B0813998C8A}"/>
              </a:ext>
            </a:extLst>
          </p:cNvPr>
          <p:cNvSpPr txBox="1"/>
          <p:nvPr/>
        </p:nvSpPr>
        <p:spPr>
          <a:xfrm>
            <a:off x="11600715" y="6302530"/>
            <a:ext cx="1655914" cy="4611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Tree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7FE8D150-01B0-A24D-BB81-00CF4ECD3F32}"/>
              </a:ext>
            </a:extLst>
          </p:cNvPr>
          <p:cNvSpPr txBox="1"/>
          <p:nvPr/>
        </p:nvSpPr>
        <p:spPr>
          <a:xfrm>
            <a:off x="15424022" y="6302267"/>
            <a:ext cx="16658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Mountain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7A67B83B-E2FD-6846-83C6-D1F981244209}"/>
              </a:ext>
            </a:extLst>
          </p:cNvPr>
          <p:cNvSpPr txBox="1"/>
          <p:nvPr/>
        </p:nvSpPr>
        <p:spPr>
          <a:xfrm>
            <a:off x="13728408" y="4154894"/>
            <a:ext cx="122879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Tower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07FCBA76-8701-1346-8844-0AA8F88418E7}"/>
              </a:ext>
            </a:extLst>
          </p:cNvPr>
          <p:cNvSpPr txBox="1"/>
          <p:nvPr/>
        </p:nvSpPr>
        <p:spPr>
          <a:xfrm>
            <a:off x="11528673" y="4154894"/>
            <a:ext cx="1799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Mountain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012C23A-47EC-E94D-94E4-13588C930292}"/>
              </a:ext>
            </a:extLst>
          </p:cNvPr>
          <p:cNvSpPr txBox="1"/>
          <p:nvPr/>
        </p:nvSpPr>
        <p:spPr>
          <a:xfrm>
            <a:off x="15799927" y="4154894"/>
            <a:ext cx="9140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Sea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0FC59F13-C18C-C243-BBF1-C581E0359E08}"/>
              </a:ext>
            </a:extLst>
          </p:cNvPr>
          <p:cNvSpPr txBox="1"/>
          <p:nvPr/>
        </p:nvSpPr>
        <p:spPr>
          <a:xfrm>
            <a:off x="2490671" y="8118405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Outpainting via Inversion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B1D8E63-5A0B-6048-9159-54DD598E25AF}"/>
              </a:ext>
            </a:extLst>
          </p:cNvPr>
          <p:cNvCxnSpPr>
            <a:cxnSpLocks/>
          </p:cNvCxnSpPr>
          <p:nvPr/>
        </p:nvCxnSpPr>
        <p:spPr>
          <a:xfrm>
            <a:off x="116683" y="8650883"/>
            <a:ext cx="17040260" cy="50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3B161F1-8961-EC49-84F1-54F0926D30A7}"/>
              </a:ext>
            </a:extLst>
          </p:cNvPr>
          <p:cNvGrpSpPr/>
          <p:nvPr/>
        </p:nvGrpSpPr>
        <p:grpSpPr>
          <a:xfrm>
            <a:off x="9203814" y="2066239"/>
            <a:ext cx="7953131" cy="1828800"/>
            <a:chOff x="9203814" y="2066239"/>
            <a:chExt cx="7953131" cy="18288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426EDC2-ACC5-FE4D-9DBD-DA758354DF75}"/>
                </a:ext>
              </a:extLst>
            </p:cNvPr>
            <p:cNvGrpSpPr/>
            <p:nvPr/>
          </p:nvGrpSpPr>
          <p:grpSpPr>
            <a:xfrm>
              <a:off x="11527030" y="2080639"/>
              <a:ext cx="5629915" cy="1800000"/>
              <a:chOff x="11527030" y="2080639"/>
              <a:chExt cx="5629915" cy="1800000"/>
            </a:xfrm>
          </p:grpSpPr>
          <p:pic>
            <p:nvPicPr>
              <p:cNvPr id="179" name="Picture 178" descr="A body of water&#10;&#10;Description automatically generated">
                <a:extLst>
                  <a:ext uri="{FF2B5EF4-FFF2-40B4-BE49-F238E27FC236}">
                    <a16:creationId xmlns:a16="http://schemas.microsoft.com/office/drawing/2014/main" id="{22128998-7574-2F4A-96FE-33DCC68C5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56945" y="2080639"/>
                <a:ext cx="1800000" cy="180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  <p:pic>
            <p:nvPicPr>
              <p:cNvPr id="180" name="Picture 179" descr="A picture containing outdoor, nature, water, standing&#10;&#10;Description automatically generated">
                <a:extLst>
                  <a:ext uri="{FF2B5EF4-FFF2-40B4-BE49-F238E27FC236}">
                    <a16:creationId xmlns:a16="http://schemas.microsoft.com/office/drawing/2014/main" id="{28A33B35-9DD8-1645-80B3-3BBAD476D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41988" y="2080639"/>
                <a:ext cx="1800000" cy="180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  <p:pic>
            <p:nvPicPr>
              <p:cNvPr id="181" name="Picture 180" descr="A body of water&#10;&#10;Description automatically generated">
                <a:extLst>
                  <a:ext uri="{FF2B5EF4-FFF2-40B4-BE49-F238E27FC236}">
                    <a16:creationId xmlns:a16="http://schemas.microsoft.com/office/drawing/2014/main" id="{601CEDEF-3F6B-E940-8126-3A5782B63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27030" y="2080639"/>
                <a:ext cx="1800000" cy="180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7FBB2462-26E0-0D48-806B-42446D3CF6C0}"/>
                </a:ext>
              </a:extLst>
            </p:cNvPr>
            <p:cNvGrpSpPr/>
            <p:nvPr/>
          </p:nvGrpSpPr>
          <p:grpSpPr>
            <a:xfrm>
              <a:off x="9203814" y="2066239"/>
              <a:ext cx="2324011" cy="1828800"/>
              <a:chOff x="4342997" y="10108107"/>
              <a:chExt cx="2324011" cy="1828800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6889C0EE-B93E-ED43-9892-A8B6CAB03B0F}"/>
                  </a:ext>
                </a:extLst>
              </p:cNvPr>
              <p:cNvGrpSpPr/>
              <p:nvPr/>
            </p:nvGrpSpPr>
            <p:grpSpPr>
              <a:xfrm>
                <a:off x="4342997" y="10108107"/>
                <a:ext cx="2324011" cy="1828800"/>
                <a:chOff x="10679167" y="4882596"/>
                <a:chExt cx="2324011" cy="1828800"/>
              </a:xfrm>
            </p:grpSpPr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C648543E-E12C-4744-9D9B-40A4614C7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09726" y="5796996"/>
                  <a:ext cx="493452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DA49E564-F880-D449-A0CE-3E7641C9F2B5}"/>
                    </a:ext>
                  </a:extLst>
                </p:cNvPr>
                <p:cNvGrpSpPr/>
                <p:nvPr/>
              </p:nvGrpSpPr>
              <p:grpSpPr>
                <a:xfrm>
                  <a:off x="10679167" y="4882596"/>
                  <a:ext cx="1829695" cy="1828800"/>
                  <a:chOff x="10679167" y="4882596"/>
                  <a:chExt cx="1829695" cy="1828800"/>
                </a:xfrm>
              </p:grpSpPr>
              <p:grpSp>
                <p:nvGrpSpPr>
                  <p:cNvPr id="175" name="Group 174">
                    <a:extLst>
                      <a:ext uri="{FF2B5EF4-FFF2-40B4-BE49-F238E27FC236}">
                        <a16:creationId xmlns:a16="http://schemas.microsoft.com/office/drawing/2014/main" id="{64450F54-FACC-9B48-9352-E3EFCF311EA5}"/>
                      </a:ext>
                    </a:extLst>
                  </p:cNvPr>
                  <p:cNvGrpSpPr/>
                  <p:nvPr/>
                </p:nvGrpSpPr>
                <p:grpSpPr>
                  <a:xfrm>
                    <a:off x="10679167" y="4882596"/>
                    <a:ext cx="1829695" cy="1828800"/>
                    <a:chOff x="15370647" y="3551319"/>
                    <a:chExt cx="1829695" cy="1828800"/>
                  </a:xfrm>
                </p:grpSpPr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07F774B7-882C-3F45-8951-E72D1DE994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5370647" y="3551319"/>
                      <a:ext cx="1829695" cy="18288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 sz="1594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78" name="Straight Arrow Connector 177">
                      <a:extLst>
                        <a:ext uri="{FF2B5EF4-FFF2-40B4-BE49-F238E27FC236}">
                          <a16:creationId xmlns:a16="http://schemas.microsoft.com/office/drawing/2014/main" id="{E4FDDDC9-D37B-FA44-9FD7-284ADB7F13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83675" y="3571209"/>
                      <a:ext cx="0" cy="18000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D7EF3E83-CF66-6D49-876E-7F928C9B51DF}"/>
                      </a:ext>
                    </a:extLst>
                  </p:cNvPr>
                  <p:cNvSpPr txBox="1"/>
                  <p:nvPr/>
                </p:nvSpPr>
                <p:spPr>
                  <a:xfrm>
                    <a:off x="11783249" y="5320931"/>
                    <a:ext cx="53455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TW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?</a:t>
                    </a:r>
                    <a:endParaRPr lang="zh-TW" altLang="en-US" sz="5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pic>
            <p:nvPicPr>
              <p:cNvPr id="167" name="Picture 166" descr="A body of water&#10;&#10;Description automatically generated">
                <a:extLst>
                  <a:ext uri="{FF2B5EF4-FFF2-40B4-BE49-F238E27FC236}">
                    <a16:creationId xmlns:a16="http://schemas.microsoft.com/office/drawing/2014/main" id="{80AC8547-339C-1A42-900F-214F1E8A0B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-1" r="50000"/>
              <a:stretch/>
            </p:blipFill>
            <p:spPr>
              <a:xfrm>
                <a:off x="4360730" y="10122507"/>
                <a:ext cx="900000" cy="1800000"/>
              </a:xfrm>
              <a:prstGeom prst="rect">
                <a:avLst/>
              </a:prstGeom>
            </p:spPr>
          </p:pic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A6EA6411-BDCD-7F4B-A944-B5563FEEF448}"/>
              </a:ext>
            </a:extLst>
          </p:cNvPr>
          <p:cNvGrpSpPr/>
          <p:nvPr/>
        </p:nvGrpSpPr>
        <p:grpSpPr>
          <a:xfrm>
            <a:off x="1339624" y="11226145"/>
            <a:ext cx="747324" cy="252000"/>
            <a:chOff x="3823464" y="1971885"/>
            <a:chExt cx="747324" cy="2520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CA68851-66F0-FA4A-8D62-CC9695AF6492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2" y="1971885"/>
              <a:ext cx="0" cy="2520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4B04B05C-ACDB-E341-82D3-A26A82D79BE9}"/>
                </a:ext>
              </a:extLst>
            </p:cNvPr>
            <p:cNvCxnSpPr>
              <a:cxnSpLocks/>
            </p:cNvCxnSpPr>
            <p:nvPr/>
          </p:nvCxnSpPr>
          <p:spPr>
            <a:xfrm>
              <a:off x="3823464" y="2096633"/>
              <a:ext cx="747324" cy="2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A4E636C7-90AE-014F-AC18-1E121CCFCBE9}"/>
              </a:ext>
            </a:extLst>
          </p:cNvPr>
          <p:cNvSpPr txBox="1"/>
          <p:nvPr/>
        </p:nvSpPr>
        <p:spPr>
          <a:xfrm>
            <a:off x="396237" y="11377525"/>
            <a:ext cx="18453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5 times</a:t>
            </a: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A3642EA7-1097-2449-9DC9-9C4D237633B4}"/>
              </a:ext>
            </a:extLst>
          </p:cNvPr>
          <p:cNvCxnSpPr>
            <a:cxnSpLocks/>
          </p:cNvCxnSpPr>
          <p:nvPr/>
        </p:nvCxnSpPr>
        <p:spPr>
          <a:xfrm>
            <a:off x="1330233" y="8790115"/>
            <a:ext cx="0" cy="24120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32449159-1472-694D-925B-86A5CA5BFCED}"/>
              </a:ext>
            </a:extLst>
          </p:cNvPr>
          <p:cNvCxnSpPr>
            <a:cxnSpLocks/>
          </p:cNvCxnSpPr>
          <p:nvPr/>
        </p:nvCxnSpPr>
        <p:spPr>
          <a:xfrm>
            <a:off x="11135785" y="8814145"/>
            <a:ext cx="0" cy="24120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FDB5280-45A4-094C-979E-3DC93C305E4C}"/>
              </a:ext>
            </a:extLst>
          </p:cNvPr>
          <p:cNvCxnSpPr>
            <a:cxnSpLocks/>
          </p:cNvCxnSpPr>
          <p:nvPr/>
        </p:nvCxnSpPr>
        <p:spPr>
          <a:xfrm>
            <a:off x="13560911" y="8790115"/>
            <a:ext cx="0" cy="241200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A3A04322-FE9D-BE44-A67E-A078F7242299}"/>
              </a:ext>
            </a:extLst>
          </p:cNvPr>
          <p:cNvSpPr txBox="1"/>
          <p:nvPr/>
        </p:nvSpPr>
        <p:spPr>
          <a:xfrm>
            <a:off x="11444835" y="11142489"/>
            <a:ext cx="19159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3 times </a:t>
            </a:r>
            <a:br>
              <a:rPr lang="en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TW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both sides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5E24F0-B497-D140-861D-E1F658F4196C}"/>
              </a:ext>
            </a:extLst>
          </p:cNvPr>
          <p:cNvGrpSpPr/>
          <p:nvPr/>
        </p:nvGrpSpPr>
        <p:grpSpPr>
          <a:xfrm>
            <a:off x="13560913" y="11212654"/>
            <a:ext cx="757465" cy="540000"/>
            <a:chOff x="13560911" y="11956398"/>
            <a:chExt cx="757465" cy="540000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E9A28428-4B1E-184E-80AF-9B36E16503E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0911" y="11956398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0B1D21D1-43E4-5641-B3C2-09B681981FDF}"/>
                </a:ext>
              </a:extLst>
            </p:cNvPr>
            <p:cNvCxnSpPr>
              <a:cxnSpLocks/>
            </p:cNvCxnSpPr>
            <p:nvPr/>
          </p:nvCxnSpPr>
          <p:spPr>
            <a:xfrm>
              <a:off x="13571052" y="12225146"/>
              <a:ext cx="747324" cy="2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99C59-4040-624D-AF1C-CF2BD46C41A4}"/>
              </a:ext>
            </a:extLst>
          </p:cNvPr>
          <p:cNvGrpSpPr/>
          <p:nvPr/>
        </p:nvGrpSpPr>
        <p:grpSpPr>
          <a:xfrm>
            <a:off x="10393532" y="11209151"/>
            <a:ext cx="747324" cy="540000"/>
            <a:chOff x="10393532" y="11952895"/>
            <a:chExt cx="747324" cy="540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BD12037-830E-9640-B901-3C8E1A682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35785" y="11952895"/>
              <a:ext cx="0" cy="540000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7DF3D34C-116A-2E4C-BB95-972243688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93532" y="12221643"/>
              <a:ext cx="747324" cy="2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C0D5CD-B791-3D4B-B59E-4380A22C55A4}"/>
              </a:ext>
            </a:extLst>
          </p:cNvPr>
          <p:cNvGrpSpPr/>
          <p:nvPr/>
        </p:nvGrpSpPr>
        <p:grpSpPr>
          <a:xfrm>
            <a:off x="122476" y="62832"/>
            <a:ext cx="8324233" cy="8055607"/>
            <a:chOff x="122476" y="62832"/>
            <a:chExt cx="8324233" cy="8055607"/>
          </a:xfrm>
        </p:grpSpPr>
        <p:sp>
          <p:nvSpPr>
            <p:cNvPr id="208" name="Rounded Rectangle 207">
              <a:extLst>
                <a:ext uri="{FF2B5EF4-FFF2-40B4-BE49-F238E27FC236}">
                  <a16:creationId xmlns:a16="http://schemas.microsoft.com/office/drawing/2014/main" id="{BA62F325-6957-F54E-AA79-D87227C4E251}"/>
                </a:ext>
              </a:extLst>
            </p:cNvPr>
            <p:cNvSpPr/>
            <p:nvPr/>
          </p:nvSpPr>
          <p:spPr>
            <a:xfrm>
              <a:off x="122476" y="62832"/>
              <a:ext cx="2991708" cy="8055606"/>
            </a:xfrm>
            <a:prstGeom prst="roundRect">
              <a:avLst>
                <a:gd name="adj" fmla="val 490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690BA05-FD79-9449-A641-32C321C1A1A6}"/>
                </a:ext>
              </a:extLst>
            </p:cNvPr>
            <p:cNvGrpSpPr/>
            <p:nvPr/>
          </p:nvGrpSpPr>
          <p:grpSpPr>
            <a:xfrm>
              <a:off x="420310" y="4474795"/>
              <a:ext cx="2412000" cy="2412000"/>
              <a:chOff x="9780811" y="2849499"/>
              <a:chExt cx="1800880" cy="1828800"/>
            </a:xfrm>
          </p:grpSpPr>
          <p:pic>
            <p:nvPicPr>
              <p:cNvPr id="423" name="Picture 2">
                <a:extLst>
                  <a:ext uri="{FF2B5EF4-FFF2-40B4-BE49-F238E27FC236}">
                    <a16:creationId xmlns:a16="http://schemas.microsoft.com/office/drawing/2014/main" id="{2F9CBE03-5281-9748-AA6C-77A7337F6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66656"/>
              <a:stretch/>
            </p:blipFill>
            <p:spPr bwMode="auto">
              <a:xfrm>
                <a:off x="9780811" y="2874532"/>
                <a:ext cx="1800880" cy="1800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24" name="Straight Arrow Connector 423">
                <a:extLst>
                  <a:ext uri="{FF2B5EF4-FFF2-40B4-BE49-F238E27FC236}">
                    <a16:creationId xmlns:a16="http://schemas.microsoft.com/office/drawing/2014/main" id="{8099492C-367A-7D4F-BD67-B1BBF1210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1251" y="2849499"/>
                <a:ext cx="0" cy="18288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21150173-E7EA-7B4F-A382-C1495C4D31B0}"/>
                  </a:ext>
                </a:extLst>
              </p:cNvPr>
              <p:cNvGrpSpPr/>
              <p:nvPr/>
            </p:nvGrpSpPr>
            <p:grpSpPr>
              <a:xfrm>
                <a:off x="10555251" y="3055079"/>
                <a:ext cx="252000" cy="216651"/>
                <a:chOff x="5287468" y="1516711"/>
                <a:chExt cx="252000" cy="216651"/>
              </a:xfrm>
            </p:grpSpPr>
            <p:cxnSp>
              <p:nvCxnSpPr>
                <p:cNvPr id="429" name="Straight Arrow Connector 428">
                  <a:extLst>
                    <a:ext uri="{FF2B5EF4-FFF2-40B4-BE49-F238E27FC236}">
                      <a16:creationId xmlns:a16="http://schemas.microsoft.com/office/drawing/2014/main" id="{A99CFF86-68C9-884E-BCCF-2ABC9B0BE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468" y="151671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20000"/>
                      <a:lumOff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429">
                  <a:extLst>
                    <a:ext uri="{FF2B5EF4-FFF2-40B4-BE49-F238E27FC236}">
                      <a16:creationId xmlns:a16="http://schemas.microsoft.com/office/drawing/2014/main" id="{BA8F6E76-CEF6-1446-ADC6-7EC30226D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468" y="1733362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20000"/>
                      <a:lumOff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7CCCDEDC-9A25-9D4C-B59F-F1B7D52F3C40}"/>
                  </a:ext>
                </a:extLst>
              </p:cNvPr>
              <p:cNvGrpSpPr/>
              <p:nvPr/>
            </p:nvGrpSpPr>
            <p:grpSpPr>
              <a:xfrm>
                <a:off x="10555251" y="4270739"/>
                <a:ext cx="252000" cy="216651"/>
                <a:chOff x="5287468" y="1516711"/>
                <a:chExt cx="252000" cy="216651"/>
              </a:xfrm>
            </p:grpSpPr>
            <p:cxnSp>
              <p:nvCxnSpPr>
                <p:cNvPr id="427" name="Straight Arrow Connector 426">
                  <a:extLst>
                    <a:ext uri="{FF2B5EF4-FFF2-40B4-BE49-F238E27FC236}">
                      <a16:creationId xmlns:a16="http://schemas.microsoft.com/office/drawing/2014/main" id="{2688EE22-2BF2-554D-AD3E-94D24306D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468" y="1516711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20000"/>
                      <a:lumOff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>
                  <a:extLst>
                    <a:ext uri="{FF2B5EF4-FFF2-40B4-BE49-F238E27FC236}">
                      <a16:creationId xmlns:a16="http://schemas.microsoft.com/office/drawing/2014/main" id="{3544C3AC-84E3-DD4F-B935-B4FC87B1A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7468" y="1733362"/>
                  <a:ext cx="252000" cy="0"/>
                </a:xfrm>
                <a:prstGeom prst="straightConnector1">
                  <a:avLst/>
                </a:prstGeom>
                <a:ln w="19050">
                  <a:solidFill>
                    <a:schemeClr val="accent3">
                      <a:lumMod val="20000"/>
                      <a:lumOff val="8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386D14B-BAF9-134E-AA8F-D2ADC2EBF250}"/>
                </a:ext>
              </a:extLst>
            </p:cNvPr>
            <p:cNvSpPr txBox="1"/>
            <p:nvPr/>
          </p:nvSpPr>
          <p:spPr>
            <a:xfrm>
              <a:off x="1035443" y="3284934"/>
              <a:ext cx="1181734" cy="4308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Input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267643B9-E1D4-054D-9CA6-99E8D0B625E3}"/>
                </a:ext>
              </a:extLst>
            </p:cNvPr>
            <p:cNvSpPr txBox="1"/>
            <p:nvPr/>
          </p:nvSpPr>
          <p:spPr>
            <a:xfrm>
              <a:off x="263941" y="7047371"/>
              <a:ext cx="2724738" cy="7686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TW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Outpainted</a:t>
              </a:r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Result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Generated Full Image</a:t>
              </a:r>
              <a:r>
                <a:rPr lang="en-US" altLang="zh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9D830EC-2026-4B48-8E75-06824ABA0272}"/>
                </a:ext>
              </a:extLst>
            </p:cNvPr>
            <p:cNvSpPr txBox="1"/>
            <p:nvPr/>
          </p:nvSpPr>
          <p:spPr>
            <a:xfrm>
              <a:off x="263943" y="103343"/>
              <a:ext cx="2401243" cy="461665"/>
            </a:xfrm>
            <a:prstGeom prst="rect">
              <a:avLst/>
            </a:prstGeom>
            <a:noFill/>
            <a:ln>
              <a:noFill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7999"/>
                        <a:gd name="connsiteY0" fmla="*/ 0 h 276999"/>
                        <a:gd name="connsiteX1" fmla="*/ 637999 w 637999"/>
                        <a:gd name="connsiteY1" fmla="*/ 0 h 276999"/>
                        <a:gd name="connsiteX2" fmla="*/ 637999 w 637999"/>
                        <a:gd name="connsiteY2" fmla="*/ 276999 h 276999"/>
                        <a:gd name="connsiteX3" fmla="*/ 0 w 637999"/>
                        <a:gd name="connsiteY3" fmla="*/ 276999 h 276999"/>
                        <a:gd name="connsiteX4" fmla="*/ 0 w 637999"/>
                        <a:gd name="connsiteY4" fmla="*/ 0 h 276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7999" h="276999" extrusionOk="0">
                          <a:moveTo>
                            <a:pt x="0" y="0"/>
                          </a:moveTo>
                          <a:cubicBezTo>
                            <a:pt x="110857" y="-43419"/>
                            <a:pt x="555910" y="-34151"/>
                            <a:pt x="637999" y="0"/>
                          </a:cubicBezTo>
                          <a:cubicBezTo>
                            <a:pt x="640125" y="41565"/>
                            <a:pt x="627629" y="194310"/>
                            <a:pt x="637999" y="276999"/>
                          </a:cubicBezTo>
                          <a:cubicBezTo>
                            <a:pt x="320026" y="318980"/>
                            <a:pt x="292160" y="314870"/>
                            <a:pt x="0" y="276999"/>
                          </a:cubicBezTo>
                          <a:cubicBezTo>
                            <a:pt x="-5118" y="209672"/>
                            <a:pt x="24037" y="12609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r>
                <a:rPr lang="en-TW" sz="24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</a:t>
              </a:r>
              <a:r>
                <a:rPr lang="en-US" altLang="zh-TW" sz="24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</a:t>
              </a:r>
              <a:endParaRPr lang="en-TW" sz="2400" b="1" i="1" u="sng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0F0BA41-C3CA-E24E-9211-1F45DA74A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340" y="4144023"/>
              <a:ext cx="3048310" cy="10870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9E59FF-0393-2845-9412-B9951447093D}"/>
                </a:ext>
              </a:extLst>
            </p:cNvPr>
            <p:cNvGrpSpPr/>
            <p:nvPr/>
          </p:nvGrpSpPr>
          <p:grpSpPr>
            <a:xfrm>
              <a:off x="420310" y="751161"/>
              <a:ext cx="2412000" cy="2412000"/>
              <a:chOff x="1763356" y="1297019"/>
              <a:chExt cx="1829695" cy="1828800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ACA93BF-0971-7443-B989-5BB3B83A8171}"/>
                  </a:ext>
                </a:extLst>
              </p:cNvPr>
              <p:cNvGrpSpPr/>
              <p:nvPr/>
            </p:nvGrpSpPr>
            <p:grpSpPr>
              <a:xfrm>
                <a:off x="1763356" y="1297019"/>
                <a:ext cx="1829695" cy="1828800"/>
                <a:chOff x="816890" y="1300498"/>
                <a:chExt cx="1829695" cy="1828800"/>
              </a:xfrm>
            </p:grpSpPr>
            <p:sp>
              <p:nvSpPr>
                <p:cNvPr id="431" name="Rectangle 430">
                  <a:extLst>
                    <a:ext uri="{FF2B5EF4-FFF2-40B4-BE49-F238E27FC236}">
                      <a16:creationId xmlns:a16="http://schemas.microsoft.com/office/drawing/2014/main" id="{1313FD43-3834-7F4A-9883-7912C2B969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6890" y="1300498"/>
                  <a:ext cx="1829695" cy="18288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594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32" name="Picture 2">
                  <a:extLst>
                    <a:ext uri="{FF2B5EF4-FFF2-40B4-BE49-F238E27FC236}">
                      <a16:creationId xmlns:a16="http://schemas.microsoft.com/office/drawing/2014/main" id="{31DDD432-AC13-D441-9DDB-E45F5B3789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" r="83244"/>
                <a:stretch/>
              </p:blipFill>
              <p:spPr bwMode="auto">
                <a:xfrm>
                  <a:off x="830356" y="1317672"/>
                  <a:ext cx="904982" cy="1800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433" name="Straight Arrow Connector 432">
                  <a:extLst>
                    <a:ext uri="{FF2B5EF4-FFF2-40B4-BE49-F238E27FC236}">
                      <a16:creationId xmlns:a16="http://schemas.microsoft.com/office/drawing/2014/main" id="{5D69A5C0-CA3E-3A42-8CA6-62625A1B5ED9}"/>
                    </a:ext>
                  </a:extLst>
                </p:cNvPr>
                <p:cNvCxnSpPr>
                  <a:cxnSpLocks/>
                  <a:stCxn id="431" idx="0"/>
                  <a:endCxn id="431" idx="2"/>
                </p:cNvCxnSpPr>
                <p:nvPr/>
              </p:nvCxnSpPr>
              <p:spPr>
                <a:xfrm>
                  <a:off x="1731738" y="1300498"/>
                  <a:ext cx="0" cy="18288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prstDash val="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C6D52CA7-240C-0A42-8448-6E480CAA603F}"/>
                  </a:ext>
                </a:extLst>
              </p:cNvPr>
              <p:cNvSpPr txBox="1"/>
              <p:nvPr/>
            </p:nvSpPr>
            <p:spPr>
              <a:xfrm>
                <a:off x="2881106" y="1824428"/>
                <a:ext cx="534559" cy="7000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TW" sz="54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TW" altLang="en-US" sz="5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5" name="Rounded Rectangle 214">
              <a:extLst>
                <a:ext uri="{FF2B5EF4-FFF2-40B4-BE49-F238E27FC236}">
                  <a16:creationId xmlns:a16="http://schemas.microsoft.com/office/drawing/2014/main" id="{7852EAB4-74CE-5945-875B-6400DCE28536}"/>
                </a:ext>
              </a:extLst>
            </p:cNvPr>
            <p:cNvSpPr/>
            <p:nvPr/>
          </p:nvSpPr>
          <p:spPr>
            <a:xfrm>
              <a:off x="3276075" y="62833"/>
              <a:ext cx="5170634" cy="8055606"/>
            </a:xfrm>
            <a:prstGeom prst="roundRect">
              <a:avLst>
                <a:gd name="adj" fmla="val 4907"/>
              </a:avLst>
            </a:prstGeom>
            <a:solidFill>
              <a:schemeClr val="bg2"/>
            </a:solidFill>
            <a:ln w="285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EAC2709-61CE-6146-AA32-E4DCEB2CD2CC}"/>
                </a:ext>
              </a:extLst>
            </p:cNvPr>
            <p:cNvSpPr txBox="1"/>
            <p:nvPr/>
          </p:nvSpPr>
          <p:spPr>
            <a:xfrm>
              <a:off x="6398145" y="156273"/>
              <a:ext cx="1837735" cy="461665"/>
            </a:xfrm>
            <a:prstGeom prst="rect">
              <a:avLst/>
            </a:prstGeom>
            <a:noFill/>
            <a:ln>
              <a:noFill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7999"/>
                        <a:gd name="connsiteY0" fmla="*/ 0 h 276999"/>
                        <a:gd name="connsiteX1" fmla="*/ 637999 w 637999"/>
                        <a:gd name="connsiteY1" fmla="*/ 0 h 276999"/>
                        <a:gd name="connsiteX2" fmla="*/ 637999 w 637999"/>
                        <a:gd name="connsiteY2" fmla="*/ 276999 h 276999"/>
                        <a:gd name="connsiteX3" fmla="*/ 0 w 637999"/>
                        <a:gd name="connsiteY3" fmla="*/ 276999 h 276999"/>
                        <a:gd name="connsiteX4" fmla="*/ 0 w 637999"/>
                        <a:gd name="connsiteY4" fmla="*/ 0 h 276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7999" h="276999" extrusionOk="0">
                          <a:moveTo>
                            <a:pt x="0" y="0"/>
                          </a:moveTo>
                          <a:cubicBezTo>
                            <a:pt x="110857" y="-43419"/>
                            <a:pt x="555910" y="-34151"/>
                            <a:pt x="637999" y="0"/>
                          </a:cubicBezTo>
                          <a:cubicBezTo>
                            <a:pt x="640125" y="41565"/>
                            <a:pt x="627629" y="194310"/>
                            <a:pt x="637999" y="276999"/>
                          </a:cubicBezTo>
                          <a:cubicBezTo>
                            <a:pt x="320026" y="318980"/>
                            <a:pt x="292160" y="314870"/>
                            <a:pt x="0" y="276999"/>
                          </a:cubicBezTo>
                          <a:cubicBezTo>
                            <a:pt x="-5118" y="209672"/>
                            <a:pt x="24037" y="12609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r>
                <a:rPr lang="en-TW" sz="24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Latent </a:t>
              </a:r>
              <a:r>
                <a:rPr lang="en-US" altLang="zh-TW" sz="24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TW" sz="2400" b="1" i="1" u="sng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pace</a:t>
              </a:r>
            </a:p>
          </p:txBody>
        </p: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701A6B7F-8649-4543-8B76-A59CDEFB1ACF}"/>
                </a:ext>
              </a:extLst>
            </p:cNvPr>
            <p:cNvSpPr/>
            <p:nvPr/>
          </p:nvSpPr>
          <p:spPr>
            <a:xfrm>
              <a:off x="3524652" y="4473961"/>
              <a:ext cx="4654954" cy="3451223"/>
            </a:xfrm>
            <a:prstGeom prst="roundRect">
              <a:avLst>
                <a:gd name="adj" fmla="val 5046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DEBEFAF-D2CF-A549-AE68-B83FCED3270F}"/>
                </a:ext>
              </a:extLst>
            </p:cNvPr>
            <p:cNvSpPr txBox="1"/>
            <p:nvPr/>
          </p:nvSpPr>
          <p:spPr>
            <a:xfrm>
              <a:off x="3609759" y="7419477"/>
              <a:ext cx="4478058" cy="430887"/>
            </a:xfrm>
            <a:prstGeom prst="rect">
              <a:avLst/>
            </a:prstGeom>
            <a:noFill/>
            <a:ln>
              <a:noFill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37999"/>
                        <a:gd name="connsiteY0" fmla="*/ 0 h 276999"/>
                        <a:gd name="connsiteX1" fmla="*/ 637999 w 637999"/>
                        <a:gd name="connsiteY1" fmla="*/ 0 h 276999"/>
                        <a:gd name="connsiteX2" fmla="*/ 637999 w 637999"/>
                        <a:gd name="connsiteY2" fmla="*/ 276999 h 276999"/>
                        <a:gd name="connsiteX3" fmla="*/ 0 w 637999"/>
                        <a:gd name="connsiteY3" fmla="*/ 276999 h 276999"/>
                        <a:gd name="connsiteX4" fmla="*/ 0 w 637999"/>
                        <a:gd name="connsiteY4" fmla="*/ 0 h 2769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37999" h="276999" extrusionOk="0">
                          <a:moveTo>
                            <a:pt x="0" y="0"/>
                          </a:moveTo>
                          <a:cubicBezTo>
                            <a:pt x="110857" y="-43419"/>
                            <a:pt x="555910" y="-34151"/>
                            <a:pt x="637999" y="0"/>
                          </a:cubicBezTo>
                          <a:cubicBezTo>
                            <a:pt x="640125" y="41565"/>
                            <a:pt x="627629" y="194310"/>
                            <a:pt x="637999" y="276999"/>
                          </a:cubicBezTo>
                          <a:cubicBezTo>
                            <a:pt x="320026" y="318980"/>
                            <a:pt x="292160" y="314870"/>
                            <a:pt x="0" y="276999"/>
                          </a:cubicBezTo>
                          <a:cubicBezTo>
                            <a:pt x="-5118" y="209672"/>
                            <a:pt x="24037" y="126097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</a:t>
              </a:r>
              <a:r>
                <a:rPr lang="en-US" altLang="zh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atent </a:t>
              </a:r>
              <a:r>
                <a:rPr lang="en-US" altLang="zh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r>
                <a:rPr lang="en-US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TW" altLang="en-US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(Multi-</a:t>
              </a:r>
              <a:r>
                <a:rPr lang="en-US" altLang="zh-TW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sz="2200" b="1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odal)</a:t>
              </a:r>
              <a:endParaRPr lang="en-TW" sz="2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Freeform 9">
              <a:extLst>
                <a:ext uri="{FF2B5EF4-FFF2-40B4-BE49-F238E27FC236}">
                  <a16:creationId xmlns:a16="http://schemas.microsoft.com/office/drawing/2014/main" id="{0CB184B3-2892-9242-AF3B-94EA860CFF35}"/>
                </a:ext>
              </a:extLst>
            </p:cNvPr>
            <p:cNvSpPr/>
            <p:nvPr/>
          </p:nvSpPr>
          <p:spPr>
            <a:xfrm rot="16200000" flipH="1" flipV="1">
              <a:off x="3620304" y="5156892"/>
              <a:ext cx="2411501" cy="1847951"/>
            </a:xfrm>
            <a:custGeom>
              <a:avLst/>
              <a:gdLst>
                <a:gd name="connsiteX0" fmla="*/ 418399 w 3360950"/>
                <a:gd name="connsiteY0" fmla="*/ 0 h 2567874"/>
                <a:gd name="connsiteX1" fmla="*/ 283929 w 3360950"/>
                <a:gd name="connsiteY1" fmla="*/ 914400 h 2567874"/>
                <a:gd name="connsiteX2" fmla="*/ 41882 w 3360950"/>
                <a:gd name="connsiteY2" fmla="*/ 1465729 h 2567874"/>
                <a:gd name="connsiteX3" fmla="*/ 41882 w 3360950"/>
                <a:gd name="connsiteY3" fmla="*/ 2097741 h 2567874"/>
                <a:gd name="connsiteX4" fmla="*/ 458741 w 3360950"/>
                <a:gd name="connsiteY4" fmla="*/ 2420470 h 2567874"/>
                <a:gd name="connsiteX5" fmla="*/ 1534505 w 3360950"/>
                <a:gd name="connsiteY5" fmla="*/ 2514600 h 2567874"/>
                <a:gd name="connsiteX6" fmla="*/ 2408564 w 3360950"/>
                <a:gd name="connsiteY6" fmla="*/ 2554941 h 2567874"/>
                <a:gd name="connsiteX7" fmla="*/ 3228835 w 3360950"/>
                <a:gd name="connsiteY7" fmla="*/ 2286000 h 2567874"/>
                <a:gd name="connsiteX8" fmla="*/ 3336411 w 3360950"/>
                <a:gd name="connsiteY8" fmla="*/ 1680882 h 2567874"/>
                <a:gd name="connsiteX9" fmla="*/ 2986788 w 3360950"/>
                <a:gd name="connsiteY9" fmla="*/ 927847 h 2567874"/>
                <a:gd name="connsiteX10" fmla="*/ 2919552 w 3360950"/>
                <a:gd name="connsiteY10" fmla="*/ 13447 h 2567874"/>
                <a:gd name="connsiteX0" fmla="*/ 927134 w 3869685"/>
                <a:gd name="connsiteY0" fmla="*/ 0 h 2567874"/>
                <a:gd name="connsiteX1" fmla="*/ 5264 w 3869685"/>
                <a:gd name="connsiteY1" fmla="*/ 1358900 h 2567874"/>
                <a:gd name="connsiteX2" fmla="*/ 550617 w 3869685"/>
                <a:gd name="connsiteY2" fmla="*/ 1465729 h 2567874"/>
                <a:gd name="connsiteX3" fmla="*/ 550617 w 3869685"/>
                <a:gd name="connsiteY3" fmla="*/ 2097741 h 2567874"/>
                <a:gd name="connsiteX4" fmla="*/ 967476 w 3869685"/>
                <a:gd name="connsiteY4" fmla="*/ 2420470 h 2567874"/>
                <a:gd name="connsiteX5" fmla="*/ 2043240 w 3869685"/>
                <a:gd name="connsiteY5" fmla="*/ 2514600 h 2567874"/>
                <a:gd name="connsiteX6" fmla="*/ 2917299 w 3869685"/>
                <a:gd name="connsiteY6" fmla="*/ 2554941 h 2567874"/>
                <a:gd name="connsiteX7" fmla="*/ 3737570 w 3869685"/>
                <a:gd name="connsiteY7" fmla="*/ 2286000 h 2567874"/>
                <a:gd name="connsiteX8" fmla="*/ 3845146 w 3869685"/>
                <a:gd name="connsiteY8" fmla="*/ 1680882 h 2567874"/>
                <a:gd name="connsiteX9" fmla="*/ 3495523 w 3869685"/>
                <a:gd name="connsiteY9" fmla="*/ 927847 h 2567874"/>
                <a:gd name="connsiteX10" fmla="*/ 3428287 w 3869685"/>
                <a:gd name="connsiteY10" fmla="*/ 13447 h 2567874"/>
                <a:gd name="connsiteX0" fmla="*/ 914536 w 3857087"/>
                <a:gd name="connsiteY0" fmla="*/ 0 h 3752386"/>
                <a:gd name="connsiteX1" fmla="*/ 5366 w 3857087"/>
                <a:gd name="connsiteY1" fmla="*/ 3733800 h 3752386"/>
                <a:gd name="connsiteX2" fmla="*/ 538019 w 3857087"/>
                <a:gd name="connsiteY2" fmla="*/ 1465729 h 3752386"/>
                <a:gd name="connsiteX3" fmla="*/ 538019 w 3857087"/>
                <a:gd name="connsiteY3" fmla="*/ 2097741 h 3752386"/>
                <a:gd name="connsiteX4" fmla="*/ 954878 w 3857087"/>
                <a:gd name="connsiteY4" fmla="*/ 2420470 h 3752386"/>
                <a:gd name="connsiteX5" fmla="*/ 2030642 w 3857087"/>
                <a:gd name="connsiteY5" fmla="*/ 2514600 h 3752386"/>
                <a:gd name="connsiteX6" fmla="*/ 2904701 w 3857087"/>
                <a:gd name="connsiteY6" fmla="*/ 2554941 h 3752386"/>
                <a:gd name="connsiteX7" fmla="*/ 3724972 w 3857087"/>
                <a:gd name="connsiteY7" fmla="*/ 2286000 h 3752386"/>
                <a:gd name="connsiteX8" fmla="*/ 3832548 w 3857087"/>
                <a:gd name="connsiteY8" fmla="*/ 1680882 h 3752386"/>
                <a:gd name="connsiteX9" fmla="*/ 3482925 w 3857087"/>
                <a:gd name="connsiteY9" fmla="*/ 927847 h 3752386"/>
                <a:gd name="connsiteX10" fmla="*/ 3415689 w 3857087"/>
                <a:gd name="connsiteY10" fmla="*/ 13447 h 3752386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969480 w 3871689"/>
                <a:gd name="connsiteY4" fmla="*/ 242047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855180 w 3871689"/>
                <a:gd name="connsiteY4" fmla="*/ 335392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3961282"/>
                <a:gd name="connsiteX1" fmla="*/ 19968 w 3871689"/>
                <a:gd name="connsiteY1" fmla="*/ 3733800 h 3961282"/>
                <a:gd name="connsiteX2" fmla="*/ 1987721 w 3871689"/>
                <a:gd name="connsiteY2" fmla="*/ 3554879 h 3961282"/>
                <a:gd name="connsiteX3" fmla="*/ 1054271 w 3871689"/>
                <a:gd name="connsiteY3" fmla="*/ 3602691 h 3961282"/>
                <a:gd name="connsiteX4" fmla="*/ 855180 w 3871689"/>
                <a:gd name="connsiteY4" fmla="*/ 3353920 h 3961282"/>
                <a:gd name="connsiteX5" fmla="*/ 2045244 w 3871689"/>
                <a:gd name="connsiteY5" fmla="*/ 2514600 h 3961282"/>
                <a:gd name="connsiteX6" fmla="*/ 2919303 w 3871689"/>
                <a:gd name="connsiteY6" fmla="*/ 2554941 h 3961282"/>
                <a:gd name="connsiteX7" fmla="*/ 3739574 w 3871689"/>
                <a:gd name="connsiteY7" fmla="*/ 2286000 h 3961282"/>
                <a:gd name="connsiteX8" fmla="*/ 3847150 w 3871689"/>
                <a:gd name="connsiteY8" fmla="*/ 1680882 h 3961282"/>
                <a:gd name="connsiteX9" fmla="*/ 3497527 w 3871689"/>
                <a:gd name="connsiteY9" fmla="*/ 927847 h 3961282"/>
                <a:gd name="connsiteX10" fmla="*/ 3430291 w 3871689"/>
                <a:gd name="connsiteY10" fmla="*/ 13447 h 3961282"/>
                <a:gd name="connsiteX0" fmla="*/ 915451 w 3858002"/>
                <a:gd name="connsiteY0" fmla="*/ 0 h 3966425"/>
                <a:gd name="connsiteX1" fmla="*/ 6281 w 3858002"/>
                <a:gd name="connsiteY1" fmla="*/ 3733800 h 3966425"/>
                <a:gd name="connsiteX2" fmla="*/ 1472384 w 3858002"/>
                <a:gd name="connsiteY2" fmla="*/ 3573929 h 3966425"/>
                <a:gd name="connsiteX3" fmla="*/ 1040584 w 3858002"/>
                <a:gd name="connsiteY3" fmla="*/ 3602691 h 3966425"/>
                <a:gd name="connsiteX4" fmla="*/ 841493 w 3858002"/>
                <a:gd name="connsiteY4" fmla="*/ 3353920 h 3966425"/>
                <a:gd name="connsiteX5" fmla="*/ 2031557 w 3858002"/>
                <a:gd name="connsiteY5" fmla="*/ 2514600 h 3966425"/>
                <a:gd name="connsiteX6" fmla="*/ 2905616 w 3858002"/>
                <a:gd name="connsiteY6" fmla="*/ 2554941 h 3966425"/>
                <a:gd name="connsiteX7" fmla="*/ 3725887 w 3858002"/>
                <a:gd name="connsiteY7" fmla="*/ 2286000 h 3966425"/>
                <a:gd name="connsiteX8" fmla="*/ 3833463 w 3858002"/>
                <a:gd name="connsiteY8" fmla="*/ 1680882 h 3966425"/>
                <a:gd name="connsiteX9" fmla="*/ 3483840 w 3858002"/>
                <a:gd name="connsiteY9" fmla="*/ 927847 h 3966425"/>
                <a:gd name="connsiteX10" fmla="*/ 3416604 w 3858002"/>
                <a:gd name="connsiteY10" fmla="*/ 13447 h 3966425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384293 w 3858002"/>
                <a:gd name="connsiteY4" fmla="*/ 353807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21802 w 3864353"/>
                <a:gd name="connsiteY0" fmla="*/ 0 h 4087921"/>
                <a:gd name="connsiteX1" fmla="*/ 12632 w 3864353"/>
                <a:gd name="connsiteY1" fmla="*/ 3733800 h 4087921"/>
                <a:gd name="connsiteX2" fmla="*/ 1739085 w 3864353"/>
                <a:gd name="connsiteY2" fmla="*/ 3694579 h 4087921"/>
                <a:gd name="connsiteX3" fmla="*/ 1046935 w 3864353"/>
                <a:gd name="connsiteY3" fmla="*/ 3602691 h 4087921"/>
                <a:gd name="connsiteX4" fmla="*/ 390644 w 3864353"/>
                <a:gd name="connsiteY4" fmla="*/ 3538070 h 4087921"/>
                <a:gd name="connsiteX5" fmla="*/ 2037908 w 3864353"/>
                <a:gd name="connsiteY5" fmla="*/ 2514600 h 4087921"/>
                <a:gd name="connsiteX6" fmla="*/ 2911967 w 3864353"/>
                <a:gd name="connsiteY6" fmla="*/ 2554941 h 4087921"/>
                <a:gd name="connsiteX7" fmla="*/ 3732238 w 3864353"/>
                <a:gd name="connsiteY7" fmla="*/ 2286000 h 4087921"/>
                <a:gd name="connsiteX8" fmla="*/ 3839814 w 3864353"/>
                <a:gd name="connsiteY8" fmla="*/ 1680882 h 4087921"/>
                <a:gd name="connsiteX9" fmla="*/ 3490191 w 3864353"/>
                <a:gd name="connsiteY9" fmla="*/ 927847 h 4087921"/>
                <a:gd name="connsiteX10" fmla="*/ 3422955 w 3864353"/>
                <a:gd name="connsiteY10" fmla="*/ 13447 h 4087921"/>
                <a:gd name="connsiteX0" fmla="*/ 921802 w 3864353"/>
                <a:gd name="connsiteY0" fmla="*/ 0 h 4001377"/>
                <a:gd name="connsiteX1" fmla="*/ 12632 w 3864353"/>
                <a:gd name="connsiteY1" fmla="*/ 3733800 h 4001377"/>
                <a:gd name="connsiteX2" fmla="*/ 1739085 w 3864353"/>
                <a:gd name="connsiteY2" fmla="*/ 3694579 h 4001377"/>
                <a:gd name="connsiteX3" fmla="*/ 1046935 w 3864353"/>
                <a:gd name="connsiteY3" fmla="*/ 3628091 h 4001377"/>
                <a:gd name="connsiteX4" fmla="*/ 390644 w 3864353"/>
                <a:gd name="connsiteY4" fmla="*/ 3538070 h 4001377"/>
                <a:gd name="connsiteX5" fmla="*/ 2037908 w 3864353"/>
                <a:gd name="connsiteY5" fmla="*/ 2514600 h 4001377"/>
                <a:gd name="connsiteX6" fmla="*/ 2911967 w 3864353"/>
                <a:gd name="connsiteY6" fmla="*/ 2554941 h 4001377"/>
                <a:gd name="connsiteX7" fmla="*/ 3732238 w 3864353"/>
                <a:gd name="connsiteY7" fmla="*/ 2286000 h 4001377"/>
                <a:gd name="connsiteX8" fmla="*/ 3839814 w 3864353"/>
                <a:gd name="connsiteY8" fmla="*/ 1680882 h 4001377"/>
                <a:gd name="connsiteX9" fmla="*/ 3490191 w 3864353"/>
                <a:gd name="connsiteY9" fmla="*/ 927847 h 4001377"/>
                <a:gd name="connsiteX10" fmla="*/ 3422955 w 3864353"/>
                <a:gd name="connsiteY10" fmla="*/ 13447 h 4001377"/>
                <a:gd name="connsiteX0" fmla="*/ 918638 w 3861189"/>
                <a:gd name="connsiteY0" fmla="*/ 0 h 4043690"/>
                <a:gd name="connsiteX1" fmla="*/ 9468 w 3861189"/>
                <a:gd name="connsiteY1" fmla="*/ 3733800 h 4043690"/>
                <a:gd name="connsiteX2" fmla="*/ 1615271 w 3861189"/>
                <a:gd name="connsiteY2" fmla="*/ 3815229 h 4043690"/>
                <a:gd name="connsiteX3" fmla="*/ 1043771 w 3861189"/>
                <a:gd name="connsiteY3" fmla="*/ 3628091 h 4043690"/>
                <a:gd name="connsiteX4" fmla="*/ 387480 w 3861189"/>
                <a:gd name="connsiteY4" fmla="*/ 3538070 h 4043690"/>
                <a:gd name="connsiteX5" fmla="*/ 2034744 w 3861189"/>
                <a:gd name="connsiteY5" fmla="*/ 2514600 h 4043690"/>
                <a:gd name="connsiteX6" fmla="*/ 2908803 w 3861189"/>
                <a:gd name="connsiteY6" fmla="*/ 2554941 h 4043690"/>
                <a:gd name="connsiteX7" fmla="*/ 3729074 w 3861189"/>
                <a:gd name="connsiteY7" fmla="*/ 2286000 h 4043690"/>
                <a:gd name="connsiteX8" fmla="*/ 3836650 w 3861189"/>
                <a:gd name="connsiteY8" fmla="*/ 1680882 h 4043690"/>
                <a:gd name="connsiteX9" fmla="*/ 3487027 w 3861189"/>
                <a:gd name="connsiteY9" fmla="*/ 927847 h 4043690"/>
                <a:gd name="connsiteX10" fmla="*/ 3419791 w 3861189"/>
                <a:gd name="connsiteY10" fmla="*/ 13447 h 4043690"/>
                <a:gd name="connsiteX0" fmla="*/ 918638 w 3861189"/>
                <a:gd name="connsiteY0" fmla="*/ 0 h 4136153"/>
                <a:gd name="connsiteX1" fmla="*/ 9468 w 3861189"/>
                <a:gd name="connsiteY1" fmla="*/ 3733800 h 4136153"/>
                <a:gd name="connsiteX2" fmla="*/ 1615271 w 3861189"/>
                <a:gd name="connsiteY2" fmla="*/ 3815229 h 4136153"/>
                <a:gd name="connsiteX3" fmla="*/ 1043771 w 3861189"/>
                <a:gd name="connsiteY3" fmla="*/ 3628091 h 4136153"/>
                <a:gd name="connsiteX4" fmla="*/ 387480 w 3861189"/>
                <a:gd name="connsiteY4" fmla="*/ 3538070 h 4136153"/>
                <a:gd name="connsiteX5" fmla="*/ 2034744 w 3861189"/>
                <a:gd name="connsiteY5" fmla="*/ 2514600 h 4136153"/>
                <a:gd name="connsiteX6" fmla="*/ 2908803 w 3861189"/>
                <a:gd name="connsiteY6" fmla="*/ 2554941 h 4136153"/>
                <a:gd name="connsiteX7" fmla="*/ 3729074 w 3861189"/>
                <a:gd name="connsiteY7" fmla="*/ 2286000 h 4136153"/>
                <a:gd name="connsiteX8" fmla="*/ 3836650 w 3861189"/>
                <a:gd name="connsiteY8" fmla="*/ 1680882 h 4136153"/>
                <a:gd name="connsiteX9" fmla="*/ 3487027 w 3861189"/>
                <a:gd name="connsiteY9" fmla="*/ 927847 h 4136153"/>
                <a:gd name="connsiteX10" fmla="*/ 3419791 w 3861189"/>
                <a:gd name="connsiteY10" fmla="*/ 13447 h 4136153"/>
                <a:gd name="connsiteX0" fmla="*/ 921278 w 3863829"/>
                <a:gd name="connsiteY0" fmla="*/ 0 h 4090385"/>
                <a:gd name="connsiteX1" fmla="*/ 12108 w 3863829"/>
                <a:gd name="connsiteY1" fmla="*/ 3733800 h 4090385"/>
                <a:gd name="connsiteX2" fmla="*/ 1719511 w 3863829"/>
                <a:gd name="connsiteY2" fmla="*/ 3719979 h 4090385"/>
                <a:gd name="connsiteX3" fmla="*/ 1046411 w 3863829"/>
                <a:gd name="connsiteY3" fmla="*/ 3628091 h 4090385"/>
                <a:gd name="connsiteX4" fmla="*/ 390120 w 3863829"/>
                <a:gd name="connsiteY4" fmla="*/ 3538070 h 4090385"/>
                <a:gd name="connsiteX5" fmla="*/ 2037384 w 3863829"/>
                <a:gd name="connsiteY5" fmla="*/ 2514600 h 4090385"/>
                <a:gd name="connsiteX6" fmla="*/ 2911443 w 3863829"/>
                <a:gd name="connsiteY6" fmla="*/ 2554941 h 4090385"/>
                <a:gd name="connsiteX7" fmla="*/ 3731714 w 3863829"/>
                <a:gd name="connsiteY7" fmla="*/ 2286000 h 4090385"/>
                <a:gd name="connsiteX8" fmla="*/ 3839290 w 3863829"/>
                <a:gd name="connsiteY8" fmla="*/ 1680882 h 4090385"/>
                <a:gd name="connsiteX9" fmla="*/ 3489667 w 3863829"/>
                <a:gd name="connsiteY9" fmla="*/ 927847 h 4090385"/>
                <a:gd name="connsiteX10" fmla="*/ 3422431 w 3863829"/>
                <a:gd name="connsiteY10" fmla="*/ 13447 h 4090385"/>
                <a:gd name="connsiteX0" fmla="*/ 921278 w 3863829"/>
                <a:gd name="connsiteY0" fmla="*/ 0 h 4010391"/>
                <a:gd name="connsiteX1" fmla="*/ 12108 w 3863829"/>
                <a:gd name="connsiteY1" fmla="*/ 3733800 h 4010391"/>
                <a:gd name="connsiteX2" fmla="*/ 1719511 w 3863829"/>
                <a:gd name="connsiteY2" fmla="*/ 3719979 h 4010391"/>
                <a:gd name="connsiteX3" fmla="*/ 1382961 w 3863829"/>
                <a:gd name="connsiteY3" fmla="*/ 3609041 h 4010391"/>
                <a:gd name="connsiteX4" fmla="*/ 390120 w 3863829"/>
                <a:gd name="connsiteY4" fmla="*/ 3538070 h 4010391"/>
                <a:gd name="connsiteX5" fmla="*/ 2037384 w 3863829"/>
                <a:gd name="connsiteY5" fmla="*/ 2514600 h 4010391"/>
                <a:gd name="connsiteX6" fmla="*/ 2911443 w 3863829"/>
                <a:gd name="connsiteY6" fmla="*/ 2554941 h 4010391"/>
                <a:gd name="connsiteX7" fmla="*/ 3731714 w 3863829"/>
                <a:gd name="connsiteY7" fmla="*/ 2286000 h 4010391"/>
                <a:gd name="connsiteX8" fmla="*/ 3839290 w 3863829"/>
                <a:gd name="connsiteY8" fmla="*/ 1680882 h 4010391"/>
                <a:gd name="connsiteX9" fmla="*/ 3489667 w 3863829"/>
                <a:gd name="connsiteY9" fmla="*/ 927847 h 4010391"/>
                <a:gd name="connsiteX10" fmla="*/ 3422431 w 3863829"/>
                <a:gd name="connsiteY10" fmla="*/ 13447 h 4010391"/>
                <a:gd name="connsiteX0" fmla="*/ 913832 w 3856383"/>
                <a:gd name="connsiteY0" fmla="*/ 0 h 4078233"/>
                <a:gd name="connsiteX1" fmla="*/ 4662 w 3856383"/>
                <a:gd name="connsiteY1" fmla="*/ 3733800 h 4078233"/>
                <a:gd name="connsiteX2" fmla="*/ 1388215 w 3856383"/>
                <a:gd name="connsiteY2" fmla="*/ 3897779 h 4078233"/>
                <a:gd name="connsiteX3" fmla="*/ 1375515 w 3856383"/>
                <a:gd name="connsiteY3" fmla="*/ 3609041 h 4078233"/>
                <a:gd name="connsiteX4" fmla="*/ 382674 w 3856383"/>
                <a:gd name="connsiteY4" fmla="*/ 3538070 h 4078233"/>
                <a:gd name="connsiteX5" fmla="*/ 2029938 w 3856383"/>
                <a:gd name="connsiteY5" fmla="*/ 2514600 h 4078233"/>
                <a:gd name="connsiteX6" fmla="*/ 2903997 w 3856383"/>
                <a:gd name="connsiteY6" fmla="*/ 2554941 h 4078233"/>
                <a:gd name="connsiteX7" fmla="*/ 3724268 w 3856383"/>
                <a:gd name="connsiteY7" fmla="*/ 2286000 h 4078233"/>
                <a:gd name="connsiteX8" fmla="*/ 3831844 w 3856383"/>
                <a:gd name="connsiteY8" fmla="*/ 1680882 h 4078233"/>
                <a:gd name="connsiteX9" fmla="*/ 3482221 w 3856383"/>
                <a:gd name="connsiteY9" fmla="*/ 927847 h 4078233"/>
                <a:gd name="connsiteX10" fmla="*/ 3414985 w 3856383"/>
                <a:gd name="connsiteY10" fmla="*/ 13447 h 4078233"/>
                <a:gd name="connsiteX0" fmla="*/ 913832 w 3856383"/>
                <a:gd name="connsiteY0" fmla="*/ 0 h 4099617"/>
                <a:gd name="connsiteX1" fmla="*/ 4662 w 3856383"/>
                <a:gd name="connsiteY1" fmla="*/ 3733800 h 4099617"/>
                <a:gd name="connsiteX2" fmla="*/ 1388215 w 3856383"/>
                <a:gd name="connsiteY2" fmla="*/ 3897779 h 4099617"/>
                <a:gd name="connsiteX3" fmla="*/ 1375515 w 3856383"/>
                <a:gd name="connsiteY3" fmla="*/ 3609041 h 4099617"/>
                <a:gd name="connsiteX4" fmla="*/ 382674 w 3856383"/>
                <a:gd name="connsiteY4" fmla="*/ 3538070 h 4099617"/>
                <a:gd name="connsiteX5" fmla="*/ 2029938 w 3856383"/>
                <a:gd name="connsiteY5" fmla="*/ 2514600 h 4099617"/>
                <a:gd name="connsiteX6" fmla="*/ 2903997 w 3856383"/>
                <a:gd name="connsiteY6" fmla="*/ 2554941 h 4099617"/>
                <a:gd name="connsiteX7" fmla="*/ 3724268 w 3856383"/>
                <a:gd name="connsiteY7" fmla="*/ 2286000 h 4099617"/>
                <a:gd name="connsiteX8" fmla="*/ 3831844 w 3856383"/>
                <a:gd name="connsiteY8" fmla="*/ 1680882 h 4099617"/>
                <a:gd name="connsiteX9" fmla="*/ 3482221 w 3856383"/>
                <a:gd name="connsiteY9" fmla="*/ 927847 h 4099617"/>
                <a:gd name="connsiteX10" fmla="*/ 3414985 w 3856383"/>
                <a:gd name="connsiteY10" fmla="*/ 13447 h 4099617"/>
                <a:gd name="connsiteX0" fmla="*/ 913832 w 3856383"/>
                <a:gd name="connsiteY0" fmla="*/ 0 h 4071479"/>
                <a:gd name="connsiteX1" fmla="*/ 4662 w 3856383"/>
                <a:gd name="connsiteY1" fmla="*/ 3733800 h 4071479"/>
                <a:gd name="connsiteX2" fmla="*/ 1388215 w 3856383"/>
                <a:gd name="connsiteY2" fmla="*/ 3897779 h 4071479"/>
                <a:gd name="connsiteX3" fmla="*/ 1518951 w 3856383"/>
                <a:gd name="connsiteY3" fmla="*/ 3747992 h 4071479"/>
                <a:gd name="connsiteX4" fmla="*/ 1375515 w 3856383"/>
                <a:gd name="connsiteY4" fmla="*/ 3609041 h 4071479"/>
                <a:gd name="connsiteX5" fmla="*/ 382674 w 3856383"/>
                <a:gd name="connsiteY5" fmla="*/ 3538070 h 4071479"/>
                <a:gd name="connsiteX6" fmla="*/ 2029938 w 3856383"/>
                <a:gd name="connsiteY6" fmla="*/ 2514600 h 4071479"/>
                <a:gd name="connsiteX7" fmla="*/ 2903997 w 3856383"/>
                <a:gd name="connsiteY7" fmla="*/ 2554941 h 4071479"/>
                <a:gd name="connsiteX8" fmla="*/ 3724268 w 3856383"/>
                <a:gd name="connsiteY8" fmla="*/ 2286000 h 4071479"/>
                <a:gd name="connsiteX9" fmla="*/ 3831844 w 3856383"/>
                <a:gd name="connsiteY9" fmla="*/ 1680882 h 4071479"/>
                <a:gd name="connsiteX10" fmla="*/ 3482221 w 3856383"/>
                <a:gd name="connsiteY10" fmla="*/ 927847 h 4071479"/>
                <a:gd name="connsiteX11" fmla="*/ 3414985 w 3856383"/>
                <a:gd name="connsiteY11" fmla="*/ 13447 h 4071479"/>
                <a:gd name="connsiteX0" fmla="*/ 913832 w 3856383"/>
                <a:gd name="connsiteY0" fmla="*/ 0 h 4075471"/>
                <a:gd name="connsiteX1" fmla="*/ 4662 w 3856383"/>
                <a:gd name="connsiteY1" fmla="*/ 3733800 h 4075471"/>
                <a:gd name="connsiteX2" fmla="*/ 1388215 w 3856383"/>
                <a:gd name="connsiteY2" fmla="*/ 3897779 h 4075471"/>
                <a:gd name="connsiteX3" fmla="*/ 1830101 w 3856383"/>
                <a:gd name="connsiteY3" fmla="*/ 3665442 h 4075471"/>
                <a:gd name="connsiteX4" fmla="*/ 1375515 w 3856383"/>
                <a:gd name="connsiteY4" fmla="*/ 3609041 h 4075471"/>
                <a:gd name="connsiteX5" fmla="*/ 382674 w 3856383"/>
                <a:gd name="connsiteY5" fmla="*/ 3538070 h 4075471"/>
                <a:gd name="connsiteX6" fmla="*/ 2029938 w 3856383"/>
                <a:gd name="connsiteY6" fmla="*/ 2514600 h 4075471"/>
                <a:gd name="connsiteX7" fmla="*/ 2903997 w 3856383"/>
                <a:gd name="connsiteY7" fmla="*/ 2554941 h 4075471"/>
                <a:gd name="connsiteX8" fmla="*/ 3724268 w 3856383"/>
                <a:gd name="connsiteY8" fmla="*/ 2286000 h 4075471"/>
                <a:gd name="connsiteX9" fmla="*/ 3831844 w 3856383"/>
                <a:gd name="connsiteY9" fmla="*/ 1680882 h 4075471"/>
                <a:gd name="connsiteX10" fmla="*/ 3482221 w 3856383"/>
                <a:gd name="connsiteY10" fmla="*/ 927847 h 4075471"/>
                <a:gd name="connsiteX11" fmla="*/ 3414985 w 3856383"/>
                <a:gd name="connsiteY11" fmla="*/ 13447 h 4075471"/>
                <a:gd name="connsiteX0" fmla="*/ 909430 w 3851981"/>
                <a:gd name="connsiteY0" fmla="*/ 0 h 4104180"/>
                <a:gd name="connsiteX1" fmla="*/ 260 w 3851981"/>
                <a:gd name="connsiteY1" fmla="*/ 3733800 h 4104180"/>
                <a:gd name="connsiteX2" fmla="*/ 1015513 w 3851981"/>
                <a:gd name="connsiteY2" fmla="*/ 3961279 h 4104180"/>
                <a:gd name="connsiteX3" fmla="*/ 1825699 w 3851981"/>
                <a:gd name="connsiteY3" fmla="*/ 3665442 h 4104180"/>
                <a:gd name="connsiteX4" fmla="*/ 1371113 w 3851981"/>
                <a:gd name="connsiteY4" fmla="*/ 3609041 h 4104180"/>
                <a:gd name="connsiteX5" fmla="*/ 378272 w 3851981"/>
                <a:gd name="connsiteY5" fmla="*/ 3538070 h 4104180"/>
                <a:gd name="connsiteX6" fmla="*/ 2025536 w 3851981"/>
                <a:gd name="connsiteY6" fmla="*/ 2514600 h 4104180"/>
                <a:gd name="connsiteX7" fmla="*/ 2899595 w 3851981"/>
                <a:gd name="connsiteY7" fmla="*/ 2554941 h 4104180"/>
                <a:gd name="connsiteX8" fmla="*/ 3719866 w 3851981"/>
                <a:gd name="connsiteY8" fmla="*/ 2286000 h 4104180"/>
                <a:gd name="connsiteX9" fmla="*/ 3827442 w 3851981"/>
                <a:gd name="connsiteY9" fmla="*/ 1680882 h 4104180"/>
                <a:gd name="connsiteX10" fmla="*/ 3477819 w 3851981"/>
                <a:gd name="connsiteY10" fmla="*/ 927847 h 4104180"/>
                <a:gd name="connsiteX11" fmla="*/ 3410583 w 3851981"/>
                <a:gd name="connsiteY11" fmla="*/ 13447 h 4104180"/>
                <a:gd name="connsiteX0" fmla="*/ 964308 w 3906859"/>
                <a:gd name="connsiteY0" fmla="*/ 0 h 4052506"/>
                <a:gd name="connsiteX1" fmla="*/ 55138 w 3906859"/>
                <a:gd name="connsiteY1" fmla="*/ 3733800 h 4052506"/>
                <a:gd name="connsiteX2" fmla="*/ 1070391 w 3906859"/>
                <a:gd name="connsiteY2" fmla="*/ 3961279 h 4052506"/>
                <a:gd name="connsiteX3" fmla="*/ 1880577 w 3906859"/>
                <a:gd name="connsiteY3" fmla="*/ 3665442 h 4052506"/>
                <a:gd name="connsiteX4" fmla="*/ 1425991 w 3906859"/>
                <a:gd name="connsiteY4" fmla="*/ 3609041 h 4052506"/>
                <a:gd name="connsiteX5" fmla="*/ 433150 w 3906859"/>
                <a:gd name="connsiteY5" fmla="*/ 3538070 h 4052506"/>
                <a:gd name="connsiteX6" fmla="*/ 2080414 w 3906859"/>
                <a:gd name="connsiteY6" fmla="*/ 2514600 h 4052506"/>
                <a:gd name="connsiteX7" fmla="*/ 2954473 w 3906859"/>
                <a:gd name="connsiteY7" fmla="*/ 2554941 h 4052506"/>
                <a:gd name="connsiteX8" fmla="*/ 3774744 w 3906859"/>
                <a:gd name="connsiteY8" fmla="*/ 2286000 h 4052506"/>
                <a:gd name="connsiteX9" fmla="*/ 3882320 w 3906859"/>
                <a:gd name="connsiteY9" fmla="*/ 1680882 h 4052506"/>
                <a:gd name="connsiteX10" fmla="*/ 3532697 w 3906859"/>
                <a:gd name="connsiteY10" fmla="*/ 927847 h 4052506"/>
                <a:gd name="connsiteX11" fmla="*/ 3465461 w 3906859"/>
                <a:gd name="connsiteY11" fmla="*/ 13447 h 4052506"/>
                <a:gd name="connsiteX0" fmla="*/ 917566 w 3860117"/>
                <a:gd name="connsiteY0" fmla="*/ 0 h 4110272"/>
                <a:gd name="connsiteX1" fmla="*/ 8396 w 3860117"/>
                <a:gd name="connsiteY1" fmla="*/ 3733800 h 4110272"/>
                <a:gd name="connsiteX2" fmla="*/ 1569749 w 3860117"/>
                <a:gd name="connsiteY2" fmla="*/ 3973979 h 4110272"/>
                <a:gd name="connsiteX3" fmla="*/ 1833835 w 3860117"/>
                <a:gd name="connsiteY3" fmla="*/ 3665442 h 4110272"/>
                <a:gd name="connsiteX4" fmla="*/ 1379249 w 3860117"/>
                <a:gd name="connsiteY4" fmla="*/ 3609041 h 4110272"/>
                <a:gd name="connsiteX5" fmla="*/ 386408 w 3860117"/>
                <a:gd name="connsiteY5" fmla="*/ 3538070 h 4110272"/>
                <a:gd name="connsiteX6" fmla="*/ 2033672 w 3860117"/>
                <a:gd name="connsiteY6" fmla="*/ 2514600 h 4110272"/>
                <a:gd name="connsiteX7" fmla="*/ 2907731 w 3860117"/>
                <a:gd name="connsiteY7" fmla="*/ 2554941 h 4110272"/>
                <a:gd name="connsiteX8" fmla="*/ 3728002 w 3860117"/>
                <a:gd name="connsiteY8" fmla="*/ 2286000 h 4110272"/>
                <a:gd name="connsiteX9" fmla="*/ 3835578 w 3860117"/>
                <a:gd name="connsiteY9" fmla="*/ 1680882 h 4110272"/>
                <a:gd name="connsiteX10" fmla="*/ 3485955 w 3860117"/>
                <a:gd name="connsiteY10" fmla="*/ 927847 h 4110272"/>
                <a:gd name="connsiteX11" fmla="*/ 3418719 w 3860117"/>
                <a:gd name="connsiteY11" fmla="*/ 13447 h 4110272"/>
                <a:gd name="connsiteX0" fmla="*/ 916690 w 3859241"/>
                <a:gd name="connsiteY0" fmla="*/ 0 h 4072752"/>
                <a:gd name="connsiteX1" fmla="*/ 7520 w 3859241"/>
                <a:gd name="connsiteY1" fmla="*/ 3733800 h 4072752"/>
                <a:gd name="connsiteX2" fmla="*/ 1530773 w 3859241"/>
                <a:gd name="connsiteY2" fmla="*/ 3891429 h 4072752"/>
                <a:gd name="connsiteX3" fmla="*/ 1832959 w 3859241"/>
                <a:gd name="connsiteY3" fmla="*/ 3665442 h 4072752"/>
                <a:gd name="connsiteX4" fmla="*/ 1378373 w 3859241"/>
                <a:gd name="connsiteY4" fmla="*/ 3609041 h 4072752"/>
                <a:gd name="connsiteX5" fmla="*/ 385532 w 3859241"/>
                <a:gd name="connsiteY5" fmla="*/ 3538070 h 4072752"/>
                <a:gd name="connsiteX6" fmla="*/ 2032796 w 3859241"/>
                <a:gd name="connsiteY6" fmla="*/ 2514600 h 4072752"/>
                <a:gd name="connsiteX7" fmla="*/ 2906855 w 3859241"/>
                <a:gd name="connsiteY7" fmla="*/ 2554941 h 4072752"/>
                <a:gd name="connsiteX8" fmla="*/ 3727126 w 3859241"/>
                <a:gd name="connsiteY8" fmla="*/ 2286000 h 4072752"/>
                <a:gd name="connsiteX9" fmla="*/ 3834702 w 3859241"/>
                <a:gd name="connsiteY9" fmla="*/ 1680882 h 4072752"/>
                <a:gd name="connsiteX10" fmla="*/ 3485079 w 3859241"/>
                <a:gd name="connsiteY10" fmla="*/ 927847 h 4072752"/>
                <a:gd name="connsiteX11" fmla="*/ 3417843 w 3859241"/>
                <a:gd name="connsiteY11" fmla="*/ 13447 h 4072752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378373 w 3859241"/>
                <a:gd name="connsiteY4" fmla="*/ 36090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4931 w 3857482"/>
                <a:gd name="connsiteY0" fmla="*/ 0 h 4150988"/>
                <a:gd name="connsiteX1" fmla="*/ 5761 w 3857482"/>
                <a:gd name="connsiteY1" fmla="*/ 3733800 h 4150988"/>
                <a:gd name="connsiteX2" fmla="*/ 1446464 w 3857482"/>
                <a:gd name="connsiteY2" fmla="*/ 3954929 h 4150988"/>
                <a:gd name="connsiteX3" fmla="*/ 1831200 w 3857482"/>
                <a:gd name="connsiteY3" fmla="*/ 3665442 h 4150988"/>
                <a:gd name="connsiteX4" fmla="*/ 1021014 w 3857482"/>
                <a:gd name="connsiteY4" fmla="*/ 3583641 h 4150988"/>
                <a:gd name="connsiteX5" fmla="*/ 383773 w 3857482"/>
                <a:gd name="connsiteY5" fmla="*/ 3538070 h 4150988"/>
                <a:gd name="connsiteX6" fmla="*/ 2031037 w 3857482"/>
                <a:gd name="connsiteY6" fmla="*/ 2514600 h 4150988"/>
                <a:gd name="connsiteX7" fmla="*/ 2905096 w 3857482"/>
                <a:gd name="connsiteY7" fmla="*/ 2554941 h 4150988"/>
                <a:gd name="connsiteX8" fmla="*/ 3725367 w 3857482"/>
                <a:gd name="connsiteY8" fmla="*/ 2286000 h 4150988"/>
                <a:gd name="connsiteX9" fmla="*/ 3832943 w 3857482"/>
                <a:gd name="connsiteY9" fmla="*/ 1680882 h 4150988"/>
                <a:gd name="connsiteX10" fmla="*/ 3483320 w 3857482"/>
                <a:gd name="connsiteY10" fmla="*/ 927847 h 4150988"/>
                <a:gd name="connsiteX11" fmla="*/ 3416084 w 3857482"/>
                <a:gd name="connsiteY11" fmla="*/ 13447 h 4150988"/>
                <a:gd name="connsiteX0" fmla="*/ 914931 w 3857482"/>
                <a:gd name="connsiteY0" fmla="*/ 0 h 4132974"/>
                <a:gd name="connsiteX1" fmla="*/ 5761 w 3857482"/>
                <a:gd name="connsiteY1" fmla="*/ 3733800 h 4132974"/>
                <a:gd name="connsiteX2" fmla="*/ 1446464 w 3857482"/>
                <a:gd name="connsiteY2" fmla="*/ 3954929 h 4132974"/>
                <a:gd name="connsiteX3" fmla="*/ 1831200 w 3857482"/>
                <a:gd name="connsiteY3" fmla="*/ 3665442 h 4132974"/>
                <a:gd name="connsiteX4" fmla="*/ 1021014 w 3857482"/>
                <a:gd name="connsiteY4" fmla="*/ 3583641 h 4132974"/>
                <a:gd name="connsiteX5" fmla="*/ 383773 w 3857482"/>
                <a:gd name="connsiteY5" fmla="*/ 3538070 h 4132974"/>
                <a:gd name="connsiteX6" fmla="*/ 2031037 w 3857482"/>
                <a:gd name="connsiteY6" fmla="*/ 2514600 h 4132974"/>
                <a:gd name="connsiteX7" fmla="*/ 2905096 w 3857482"/>
                <a:gd name="connsiteY7" fmla="*/ 2554941 h 4132974"/>
                <a:gd name="connsiteX8" fmla="*/ 3725367 w 3857482"/>
                <a:gd name="connsiteY8" fmla="*/ 2286000 h 4132974"/>
                <a:gd name="connsiteX9" fmla="*/ 3832943 w 3857482"/>
                <a:gd name="connsiteY9" fmla="*/ 1680882 h 4132974"/>
                <a:gd name="connsiteX10" fmla="*/ 3483320 w 3857482"/>
                <a:gd name="connsiteY10" fmla="*/ 927847 h 4132974"/>
                <a:gd name="connsiteX11" fmla="*/ 3416084 w 3857482"/>
                <a:gd name="connsiteY11" fmla="*/ 13447 h 4132974"/>
                <a:gd name="connsiteX0" fmla="*/ 914931 w 3857482"/>
                <a:gd name="connsiteY0" fmla="*/ 0 h 4124232"/>
                <a:gd name="connsiteX1" fmla="*/ 5761 w 3857482"/>
                <a:gd name="connsiteY1" fmla="*/ 3733800 h 4124232"/>
                <a:gd name="connsiteX2" fmla="*/ 1446464 w 3857482"/>
                <a:gd name="connsiteY2" fmla="*/ 3954929 h 4124232"/>
                <a:gd name="connsiteX3" fmla="*/ 1831200 w 3857482"/>
                <a:gd name="connsiteY3" fmla="*/ 3665442 h 4124232"/>
                <a:gd name="connsiteX4" fmla="*/ 1021014 w 3857482"/>
                <a:gd name="connsiteY4" fmla="*/ 3583641 h 4124232"/>
                <a:gd name="connsiteX5" fmla="*/ 383773 w 3857482"/>
                <a:gd name="connsiteY5" fmla="*/ 3538070 h 4124232"/>
                <a:gd name="connsiteX6" fmla="*/ 2031037 w 3857482"/>
                <a:gd name="connsiteY6" fmla="*/ 2514600 h 4124232"/>
                <a:gd name="connsiteX7" fmla="*/ 2905096 w 3857482"/>
                <a:gd name="connsiteY7" fmla="*/ 2554941 h 4124232"/>
                <a:gd name="connsiteX8" fmla="*/ 3725367 w 3857482"/>
                <a:gd name="connsiteY8" fmla="*/ 2286000 h 4124232"/>
                <a:gd name="connsiteX9" fmla="*/ 3832943 w 3857482"/>
                <a:gd name="connsiteY9" fmla="*/ 1680882 h 4124232"/>
                <a:gd name="connsiteX10" fmla="*/ 3483320 w 3857482"/>
                <a:gd name="connsiteY10" fmla="*/ 927847 h 4124232"/>
                <a:gd name="connsiteX11" fmla="*/ 3416084 w 3857482"/>
                <a:gd name="connsiteY11" fmla="*/ 13447 h 4124232"/>
                <a:gd name="connsiteX0" fmla="*/ 914931 w 3857482"/>
                <a:gd name="connsiteY0" fmla="*/ 0 h 4097819"/>
                <a:gd name="connsiteX1" fmla="*/ 5761 w 3857482"/>
                <a:gd name="connsiteY1" fmla="*/ 3733800 h 4097819"/>
                <a:gd name="connsiteX2" fmla="*/ 1446464 w 3857482"/>
                <a:gd name="connsiteY2" fmla="*/ 3954929 h 4097819"/>
                <a:gd name="connsiteX3" fmla="*/ 2802750 w 3857482"/>
                <a:gd name="connsiteY3" fmla="*/ 3728942 h 4097819"/>
                <a:gd name="connsiteX4" fmla="*/ 1021014 w 3857482"/>
                <a:gd name="connsiteY4" fmla="*/ 3583641 h 4097819"/>
                <a:gd name="connsiteX5" fmla="*/ 383773 w 3857482"/>
                <a:gd name="connsiteY5" fmla="*/ 3538070 h 4097819"/>
                <a:gd name="connsiteX6" fmla="*/ 2031037 w 3857482"/>
                <a:gd name="connsiteY6" fmla="*/ 2514600 h 4097819"/>
                <a:gd name="connsiteX7" fmla="*/ 2905096 w 3857482"/>
                <a:gd name="connsiteY7" fmla="*/ 2554941 h 4097819"/>
                <a:gd name="connsiteX8" fmla="*/ 3725367 w 3857482"/>
                <a:gd name="connsiteY8" fmla="*/ 2286000 h 4097819"/>
                <a:gd name="connsiteX9" fmla="*/ 3832943 w 3857482"/>
                <a:gd name="connsiteY9" fmla="*/ 1680882 h 4097819"/>
                <a:gd name="connsiteX10" fmla="*/ 3483320 w 3857482"/>
                <a:gd name="connsiteY10" fmla="*/ 927847 h 4097819"/>
                <a:gd name="connsiteX11" fmla="*/ 3416084 w 3857482"/>
                <a:gd name="connsiteY11" fmla="*/ 13447 h 4097819"/>
                <a:gd name="connsiteX0" fmla="*/ 917565 w 3860116"/>
                <a:gd name="connsiteY0" fmla="*/ 0 h 4046646"/>
                <a:gd name="connsiteX1" fmla="*/ 8395 w 3860116"/>
                <a:gd name="connsiteY1" fmla="*/ 3733800 h 4046646"/>
                <a:gd name="connsiteX2" fmla="*/ 1569748 w 3860116"/>
                <a:gd name="connsiteY2" fmla="*/ 3834279 h 4046646"/>
                <a:gd name="connsiteX3" fmla="*/ 2805384 w 3860116"/>
                <a:gd name="connsiteY3" fmla="*/ 3728942 h 4046646"/>
                <a:gd name="connsiteX4" fmla="*/ 1023648 w 3860116"/>
                <a:gd name="connsiteY4" fmla="*/ 3583641 h 4046646"/>
                <a:gd name="connsiteX5" fmla="*/ 386407 w 3860116"/>
                <a:gd name="connsiteY5" fmla="*/ 3538070 h 4046646"/>
                <a:gd name="connsiteX6" fmla="*/ 2033671 w 3860116"/>
                <a:gd name="connsiteY6" fmla="*/ 2514600 h 4046646"/>
                <a:gd name="connsiteX7" fmla="*/ 2907730 w 3860116"/>
                <a:gd name="connsiteY7" fmla="*/ 2554941 h 4046646"/>
                <a:gd name="connsiteX8" fmla="*/ 3728001 w 3860116"/>
                <a:gd name="connsiteY8" fmla="*/ 2286000 h 4046646"/>
                <a:gd name="connsiteX9" fmla="*/ 3835577 w 3860116"/>
                <a:gd name="connsiteY9" fmla="*/ 1680882 h 4046646"/>
                <a:gd name="connsiteX10" fmla="*/ 3485954 w 3860116"/>
                <a:gd name="connsiteY10" fmla="*/ 927847 h 4046646"/>
                <a:gd name="connsiteX11" fmla="*/ 3418718 w 3860116"/>
                <a:gd name="connsiteY11" fmla="*/ 13447 h 4046646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1023648 w 3860116"/>
                <a:gd name="connsiteY4" fmla="*/ 35836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926157 w 3860116"/>
                <a:gd name="connsiteY5" fmla="*/ 3411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553756 w 3496307"/>
                <a:gd name="connsiteY0" fmla="*/ 0 h 3945814"/>
                <a:gd name="connsiteX1" fmla="*/ 12886 w 3496307"/>
                <a:gd name="connsiteY1" fmla="*/ 3587750 h 3945814"/>
                <a:gd name="connsiteX2" fmla="*/ 1205939 w 3496307"/>
                <a:gd name="connsiteY2" fmla="*/ 3834279 h 3945814"/>
                <a:gd name="connsiteX3" fmla="*/ 2441575 w 3496307"/>
                <a:gd name="connsiteY3" fmla="*/ 3728942 h 3945814"/>
                <a:gd name="connsiteX4" fmla="*/ 3142689 w 3496307"/>
                <a:gd name="connsiteY4" fmla="*/ 3405841 h 3945814"/>
                <a:gd name="connsiteX5" fmla="*/ 562348 w 3496307"/>
                <a:gd name="connsiteY5" fmla="*/ 3411070 h 3945814"/>
                <a:gd name="connsiteX6" fmla="*/ 1669862 w 3496307"/>
                <a:gd name="connsiteY6" fmla="*/ 2514600 h 3945814"/>
                <a:gd name="connsiteX7" fmla="*/ 2543921 w 3496307"/>
                <a:gd name="connsiteY7" fmla="*/ 2554941 h 3945814"/>
                <a:gd name="connsiteX8" fmla="*/ 3364192 w 3496307"/>
                <a:gd name="connsiteY8" fmla="*/ 2286000 h 3945814"/>
                <a:gd name="connsiteX9" fmla="*/ 3471768 w 3496307"/>
                <a:gd name="connsiteY9" fmla="*/ 1680882 h 3945814"/>
                <a:gd name="connsiteX10" fmla="*/ 3122145 w 3496307"/>
                <a:gd name="connsiteY10" fmla="*/ 927847 h 3945814"/>
                <a:gd name="connsiteX11" fmla="*/ 3054909 w 3496307"/>
                <a:gd name="connsiteY11" fmla="*/ 13447 h 3945814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826198 w 3652643"/>
                <a:gd name="connsiteY6" fmla="*/ 2514600 h 3966618"/>
                <a:gd name="connsiteX7" fmla="*/ 2700257 w 3652643"/>
                <a:gd name="connsiteY7" fmla="*/ 2554941 h 3966618"/>
                <a:gd name="connsiteX8" fmla="*/ 3520528 w 3652643"/>
                <a:gd name="connsiteY8" fmla="*/ 2286000 h 3966618"/>
                <a:gd name="connsiteX9" fmla="*/ 3628104 w 3652643"/>
                <a:gd name="connsiteY9" fmla="*/ 1680882 h 3966618"/>
                <a:gd name="connsiteX10" fmla="*/ 3278481 w 3652643"/>
                <a:gd name="connsiteY10" fmla="*/ 927847 h 3966618"/>
                <a:gd name="connsiteX11" fmla="*/ 3211245 w 3652643"/>
                <a:gd name="connsiteY11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162810 w 3652643"/>
                <a:gd name="connsiteY6" fmla="*/ 28843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585334 w 3652643"/>
                <a:gd name="connsiteY5" fmla="*/ 3157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826198 w 3641678"/>
                <a:gd name="connsiteY7" fmla="*/ 25146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756348 w 3641678"/>
                <a:gd name="connsiteY7" fmla="*/ 25781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3211245 w 3524394"/>
                <a:gd name="connsiteY11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12" fmla="*/ 710092 w 3524394"/>
                <a:gd name="connsiteY12" fmla="*/ 0 h 3966618"/>
                <a:gd name="connsiteX0" fmla="*/ 1060019 w 3515546"/>
                <a:gd name="connsiteY0" fmla="*/ 0 h 4034593"/>
                <a:gd name="connsiteX1" fmla="*/ 1624 w 3515546"/>
                <a:gd name="connsiteY1" fmla="*/ 3683000 h 4034593"/>
                <a:gd name="connsiteX2" fmla="*/ 1353427 w 3515546"/>
                <a:gd name="connsiteY2" fmla="*/ 3897779 h 4034593"/>
                <a:gd name="connsiteX3" fmla="*/ 2589063 w 3515546"/>
                <a:gd name="connsiteY3" fmla="*/ 3792442 h 4034593"/>
                <a:gd name="connsiteX4" fmla="*/ 3290177 w 3515546"/>
                <a:gd name="connsiteY4" fmla="*/ 3469341 h 4034593"/>
                <a:gd name="connsiteX5" fmla="*/ 576486 w 3515546"/>
                <a:gd name="connsiteY5" fmla="*/ 3220570 h 4034593"/>
                <a:gd name="connsiteX6" fmla="*/ 677712 w 3515546"/>
                <a:gd name="connsiteY6" fmla="*/ 2833592 h 4034593"/>
                <a:gd name="connsiteX7" fmla="*/ 1747500 w 3515546"/>
                <a:gd name="connsiteY7" fmla="*/ 2641600 h 4034593"/>
                <a:gd name="connsiteX8" fmla="*/ 3053359 w 3515546"/>
                <a:gd name="connsiteY8" fmla="*/ 2662891 h 4034593"/>
                <a:gd name="connsiteX9" fmla="*/ 3511680 w 3515546"/>
                <a:gd name="connsiteY9" fmla="*/ 2349500 h 4034593"/>
                <a:gd name="connsiteX10" fmla="*/ 3269633 w 3515546"/>
                <a:gd name="connsiteY10" fmla="*/ 991347 h 4034593"/>
                <a:gd name="connsiteX11" fmla="*/ 706847 w 3515546"/>
                <a:gd name="connsiteY11" fmla="*/ 83297 h 4034593"/>
                <a:gd name="connsiteX12" fmla="*/ 1060019 w 3515546"/>
                <a:gd name="connsiteY12" fmla="*/ 0 h 4034593"/>
                <a:gd name="connsiteX0" fmla="*/ 559580 w 3532632"/>
                <a:gd name="connsiteY0" fmla="*/ 453278 h 3913818"/>
                <a:gd name="connsiteX1" fmla="*/ 18710 w 3532632"/>
                <a:gd name="connsiteY1" fmla="*/ 3599703 h 3913818"/>
                <a:gd name="connsiteX2" fmla="*/ 1370513 w 3532632"/>
                <a:gd name="connsiteY2" fmla="*/ 3814482 h 3913818"/>
                <a:gd name="connsiteX3" fmla="*/ 2606149 w 3532632"/>
                <a:gd name="connsiteY3" fmla="*/ 3709145 h 3913818"/>
                <a:gd name="connsiteX4" fmla="*/ 3307263 w 3532632"/>
                <a:gd name="connsiteY4" fmla="*/ 3386044 h 3913818"/>
                <a:gd name="connsiteX5" fmla="*/ 593572 w 3532632"/>
                <a:gd name="connsiteY5" fmla="*/ 3137273 h 3913818"/>
                <a:gd name="connsiteX6" fmla="*/ 694798 w 3532632"/>
                <a:gd name="connsiteY6" fmla="*/ 2750295 h 3913818"/>
                <a:gd name="connsiteX7" fmla="*/ 1764586 w 3532632"/>
                <a:gd name="connsiteY7" fmla="*/ 2558303 h 3913818"/>
                <a:gd name="connsiteX8" fmla="*/ 3070445 w 3532632"/>
                <a:gd name="connsiteY8" fmla="*/ 2579594 h 3913818"/>
                <a:gd name="connsiteX9" fmla="*/ 3528766 w 3532632"/>
                <a:gd name="connsiteY9" fmla="*/ 2266203 h 3913818"/>
                <a:gd name="connsiteX10" fmla="*/ 3286719 w 3532632"/>
                <a:gd name="connsiteY10" fmla="*/ 908050 h 3913818"/>
                <a:gd name="connsiteX11" fmla="*/ 723933 w 3532632"/>
                <a:gd name="connsiteY11" fmla="*/ 0 h 3913818"/>
                <a:gd name="connsiteX12" fmla="*/ 559580 w 3532632"/>
                <a:gd name="connsiteY12" fmla="*/ 453278 h 3913818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12899 h 3473439"/>
                <a:gd name="connsiteX1" fmla="*/ 18710 w 3532632"/>
                <a:gd name="connsiteY1" fmla="*/ 3159324 h 3473439"/>
                <a:gd name="connsiteX2" fmla="*/ 1370513 w 3532632"/>
                <a:gd name="connsiteY2" fmla="*/ 3374103 h 3473439"/>
                <a:gd name="connsiteX3" fmla="*/ 2606149 w 3532632"/>
                <a:gd name="connsiteY3" fmla="*/ 3268766 h 3473439"/>
                <a:gd name="connsiteX4" fmla="*/ 3307263 w 3532632"/>
                <a:gd name="connsiteY4" fmla="*/ 2945665 h 3473439"/>
                <a:gd name="connsiteX5" fmla="*/ 593572 w 3532632"/>
                <a:gd name="connsiteY5" fmla="*/ 2696894 h 3473439"/>
                <a:gd name="connsiteX6" fmla="*/ 694798 w 3532632"/>
                <a:gd name="connsiteY6" fmla="*/ 2309916 h 3473439"/>
                <a:gd name="connsiteX7" fmla="*/ 1764586 w 3532632"/>
                <a:gd name="connsiteY7" fmla="*/ 2117924 h 3473439"/>
                <a:gd name="connsiteX8" fmla="*/ 3070445 w 3532632"/>
                <a:gd name="connsiteY8" fmla="*/ 2139215 h 3473439"/>
                <a:gd name="connsiteX9" fmla="*/ 3528766 w 3532632"/>
                <a:gd name="connsiteY9" fmla="*/ 1825824 h 3473439"/>
                <a:gd name="connsiteX10" fmla="*/ 3286719 w 3532632"/>
                <a:gd name="connsiteY10" fmla="*/ 467671 h 3473439"/>
                <a:gd name="connsiteX11" fmla="*/ 1152558 w 3532632"/>
                <a:gd name="connsiteY11" fmla="*/ 1055046 h 3473439"/>
                <a:gd name="connsiteX12" fmla="*/ 559580 w 3532632"/>
                <a:gd name="connsiteY12" fmla="*/ 12899 h 3473439"/>
                <a:gd name="connsiteX0" fmla="*/ 398144 w 3547408"/>
                <a:gd name="connsiteY0" fmla="*/ 1008288 h 3001101"/>
                <a:gd name="connsiteX1" fmla="*/ 33486 w 3547408"/>
                <a:gd name="connsiteY1" fmla="*/ 2749776 h 3001101"/>
                <a:gd name="connsiteX2" fmla="*/ 1385289 w 3547408"/>
                <a:gd name="connsiteY2" fmla="*/ 2964555 h 3001101"/>
                <a:gd name="connsiteX3" fmla="*/ 2620925 w 3547408"/>
                <a:gd name="connsiteY3" fmla="*/ 2859218 h 3001101"/>
                <a:gd name="connsiteX4" fmla="*/ 3322039 w 3547408"/>
                <a:gd name="connsiteY4" fmla="*/ 2536117 h 3001101"/>
                <a:gd name="connsiteX5" fmla="*/ 608348 w 3547408"/>
                <a:gd name="connsiteY5" fmla="*/ 2287346 h 3001101"/>
                <a:gd name="connsiteX6" fmla="*/ 709574 w 3547408"/>
                <a:gd name="connsiteY6" fmla="*/ 1900368 h 3001101"/>
                <a:gd name="connsiteX7" fmla="*/ 1779362 w 3547408"/>
                <a:gd name="connsiteY7" fmla="*/ 1708376 h 3001101"/>
                <a:gd name="connsiteX8" fmla="*/ 3085221 w 3547408"/>
                <a:gd name="connsiteY8" fmla="*/ 1729667 h 3001101"/>
                <a:gd name="connsiteX9" fmla="*/ 3543542 w 3547408"/>
                <a:gd name="connsiteY9" fmla="*/ 1416276 h 3001101"/>
                <a:gd name="connsiteX10" fmla="*/ 3301495 w 3547408"/>
                <a:gd name="connsiteY10" fmla="*/ 58123 h 3001101"/>
                <a:gd name="connsiteX11" fmla="*/ 1167334 w 3547408"/>
                <a:gd name="connsiteY11" fmla="*/ 645498 h 3001101"/>
                <a:gd name="connsiteX12" fmla="*/ 398144 w 3547408"/>
                <a:gd name="connsiteY12" fmla="*/ 1008288 h 3001101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709574 w 3547408"/>
                <a:gd name="connsiteY5" fmla="*/ 1900368 h 2998288"/>
                <a:gd name="connsiteX6" fmla="*/ 1779362 w 3547408"/>
                <a:gd name="connsiteY6" fmla="*/ 1708376 h 2998288"/>
                <a:gd name="connsiteX7" fmla="*/ 3085221 w 3547408"/>
                <a:gd name="connsiteY7" fmla="*/ 1729667 h 2998288"/>
                <a:gd name="connsiteX8" fmla="*/ 3543542 w 3547408"/>
                <a:gd name="connsiteY8" fmla="*/ 1416276 h 2998288"/>
                <a:gd name="connsiteX9" fmla="*/ 3301495 w 3547408"/>
                <a:gd name="connsiteY9" fmla="*/ 58123 h 2998288"/>
                <a:gd name="connsiteX10" fmla="*/ 1167334 w 3547408"/>
                <a:gd name="connsiteY10" fmla="*/ 645498 h 2998288"/>
                <a:gd name="connsiteX11" fmla="*/ 398144 w 3547408"/>
                <a:gd name="connsiteY11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1779362 w 3547408"/>
                <a:gd name="connsiteY5" fmla="*/ 1708376 h 2998288"/>
                <a:gd name="connsiteX6" fmla="*/ 3085221 w 3547408"/>
                <a:gd name="connsiteY6" fmla="*/ 1729667 h 2998288"/>
                <a:gd name="connsiteX7" fmla="*/ 3543542 w 3547408"/>
                <a:gd name="connsiteY7" fmla="*/ 1416276 h 2998288"/>
                <a:gd name="connsiteX8" fmla="*/ 3301495 w 3547408"/>
                <a:gd name="connsiteY8" fmla="*/ 58123 h 2998288"/>
                <a:gd name="connsiteX9" fmla="*/ 1167334 w 3547408"/>
                <a:gd name="connsiteY9" fmla="*/ 645498 h 2998288"/>
                <a:gd name="connsiteX10" fmla="*/ 398144 w 3547408"/>
                <a:gd name="connsiteY10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1779362 w 3547408"/>
                <a:gd name="connsiteY4" fmla="*/ 1708376 h 2998288"/>
                <a:gd name="connsiteX5" fmla="*/ 3085221 w 3547408"/>
                <a:gd name="connsiteY5" fmla="*/ 1729667 h 2998288"/>
                <a:gd name="connsiteX6" fmla="*/ 3543542 w 3547408"/>
                <a:gd name="connsiteY6" fmla="*/ 1416276 h 2998288"/>
                <a:gd name="connsiteX7" fmla="*/ 3301495 w 3547408"/>
                <a:gd name="connsiteY7" fmla="*/ 58123 h 2998288"/>
                <a:gd name="connsiteX8" fmla="*/ 1167334 w 3547408"/>
                <a:gd name="connsiteY8" fmla="*/ 645498 h 2998288"/>
                <a:gd name="connsiteX9" fmla="*/ 398144 w 3547408"/>
                <a:gd name="connsiteY9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3085221 w 3547408"/>
                <a:gd name="connsiteY4" fmla="*/ 1729667 h 2998288"/>
                <a:gd name="connsiteX5" fmla="*/ 3543542 w 3547408"/>
                <a:gd name="connsiteY5" fmla="*/ 1416276 h 2998288"/>
                <a:gd name="connsiteX6" fmla="*/ 3301495 w 3547408"/>
                <a:gd name="connsiteY6" fmla="*/ 58123 h 2998288"/>
                <a:gd name="connsiteX7" fmla="*/ 1167334 w 3547408"/>
                <a:gd name="connsiteY7" fmla="*/ 645498 h 2998288"/>
                <a:gd name="connsiteX8" fmla="*/ 398144 w 3547408"/>
                <a:gd name="connsiteY8" fmla="*/ 1008288 h 2998288"/>
                <a:gd name="connsiteX0" fmla="*/ 398144 w 3546686"/>
                <a:gd name="connsiteY0" fmla="*/ 376829 h 2366829"/>
                <a:gd name="connsiteX1" fmla="*/ 33486 w 3546686"/>
                <a:gd name="connsiteY1" fmla="*/ 2118317 h 2366829"/>
                <a:gd name="connsiteX2" fmla="*/ 1385289 w 3546686"/>
                <a:gd name="connsiteY2" fmla="*/ 2333096 h 2366829"/>
                <a:gd name="connsiteX3" fmla="*/ 3322039 w 3546686"/>
                <a:gd name="connsiteY3" fmla="*/ 1904658 h 2366829"/>
                <a:gd name="connsiteX4" fmla="*/ 3085221 w 3546686"/>
                <a:gd name="connsiteY4" fmla="*/ 1098208 h 2366829"/>
                <a:gd name="connsiteX5" fmla="*/ 3543542 w 3546686"/>
                <a:gd name="connsiteY5" fmla="*/ 784817 h 2366829"/>
                <a:gd name="connsiteX6" fmla="*/ 2810957 w 3546686"/>
                <a:gd name="connsiteY6" fmla="*/ 364876 h 2366829"/>
                <a:gd name="connsiteX7" fmla="*/ 1167334 w 3546686"/>
                <a:gd name="connsiteY7" fmla="*/ 14039 h 2366829"/>
                <a:gd name="connsiteX8" fmla="*/ 398144 w 3546686"/>
                <a:gd name="connsiteY8" fmla="*/ 376829 h 2366829"/>
                <a:gd name="connsiteX0" fmla="*/ 381195 w 3548787"/>
                <a:gd name="connsiteY0" fmla="*/ 372067 h 2367049"/>
                <a:gd name="connsiteX1" fmla="*/ 35587 w 3548787"/>
                <a:gd name="connsiteY1" fmla="*/ 2118317 h 2367049"/>
                <a:gd name="connsiteX2" fmla="*/ 1387390 w 3548787"/>
                <a:gd name="connsiteY2" fmla="*/ 2333096 h 2367049"/>
                <a:gd name="connsiteX3" fmla="*/ 3324140 w 3548787"/>
                <a:gd name="connsiteY3" fmla="*/ 1904658 h 2367049"/>
                <a:gd name="connsiteX4" fmla="*/ 3087322 w 3548787"/>
                <a:gd name="connsiteY4" fmla="*/ 1098208 h 2367049"/>
                <a:gd name="connsiteX5" fmla="*/ 3545643 w 3548787"/>
                <a:gd name="connsiteY5" fmla="*/ 784817 h 2367049"/>
                <a:gd name="connsiteX6" fmla="*/ 2813058 w 3548787"/>
                <a:gd name="connsiteY6" fmla="*/ 364876 h 2367049"/>
                <a:gd name="connsiteX7" fmla="*/ 1169435 w 3548787"/>
                <a:gd name="connsiteY7" fmla="*/ 14039 h 2367049"/>
                <a:gd name="connsiteX8" fmla="*/ 381195 w 3548787"/>
                <a:gd name="connsiteY8" fmla="*/ 372067 h 2367049"/>
                <a:gd name="connsiteX0" fmla="*/ 386365 w 3553957"/>
                <a:gd name="connsiteY0" fmla="*/ 372067 h 2367049"/>
                <a:gd name="connsiteX1" fmla="*/ 40757 w 3553957"/>
                <a:gd name="connsiteY1" fmla="*/ 2118317 h 2367049"/>
                <a:gd name="connsiteX2" fmla="*/ 1392560 w 3553957"/>
                <a:gd name="connsiteY2" fmla="*/ 2333096 h 2367049"/>
                <a:gd name="connsiteX3" fmla="*/ 3329310 w 3553957"/>
                <a:gd name="connsiteY3" fmla="*/ 1904658 h 2367049"/>
                <a:gd name="connsiteX4" fmla="*/ 3092492 w 3553957"/>
                <a:gd name="connsiteY4" fmla="*/ 1098208 h 2367049"/>
                <a:gd name="connsiteX5" fmla="*/ 3550813 w 3553957"/>
                <a:gd name="connsiteY5" fmla="*/ 784817 h 2367049"/>
                <a:gd name="connsiteX6" fmla="*/ 2818228 w 3553957"/>
                <a:gd name="connsiteY6" fmla="*/ 364876 h 2367049"/>
                <a:gd name="connsiteX7" fmla="*/ 1174605 w 3553957"/>
                <a:gd name="connsiteY7" fmla="*/ 14039 h 2367049"/>
                <a:gd name="connsiteX8" fmla="*/ 386365 w 3553957"/>
                <a:gd name="connsiteY8" fmla="*/ 372067 h 2367049"/>
                <a:gd name="connsiteX0" fmla="*/ 619517 w 3529934"/>
                <a:gd name="connsiteY0" fmla="*/ 229192 h 2373986"/>
                <a:gd name="connsiteX1" fmla="*/ 16734 w 3529934"/>
                <a:gd name="connsiteY1" fmla="*/ 2118317 h 2373986"/>
                <a:gd name="connsiteX2" fmla="*/ 1368537 w 3529934"/>
                <a:gd name="connsiteY2" fmla="*/ 2333096 h 2373986"/>
                <a:gd name="connsiteX3" fmla="*/ 3305287 w 3529934"/>
                <a:gd name="connsiteY3" fmla="*/ 1904658 h 2373986"/>
                <a:gd name="connsiteX4" fmla="*/ 3068469 w 3529934"/>
                <a:gd name="connsiteY4" fmla="*/ 1098208 h 2373986"/>
                <a:gd name="connsiteX5" fmla="*/ 3526790 w 3529934"/>
                <a:gd name="connsiteY5" fmla="*/ 784817 h 2373986"/>
                <a:gd name="connsiteX6" fmla="*/ 2794205 w 3529934"/>
                <a:gd name="connsiteY6" fmla="*/ 364876 h 2373986"/>
                <a:gd name="connsiteX7" fmla="*/ 1150582 w 3529934"/>
                <a:gd name="connsiteY7" fmla="*/ 14039 h 2373986"/>
                <a:gd name="connsiteX8" fmla="*/ 619517 w 3529934"/>
                <a:gd name="connsiteY8" fmla="*/ 229192 h 2373986"/>
                <a:gd name="connsiteX0" fmla="*/ 21598 w 2932015"/>
                <a:gd name="connsiteY0" fmla="*/ 229192 h 2382351"/>
                <a:gd name="connsiteX1" fmla="*/ 418940 w 2932015"/>
                <a:gd name="connsiteY1" fmla="*/ 756242 h 2382351"/>
                <a:gd name="connsiteX2" fmla="*/ 770618 w 2932015"/>
                <a:gd name="connsiteY2" fmla="*/ 2333096 h 2382351"/>
                <a:gd name="connsiteX3" fmla="*/ 2707368 w 2932015"/>
                <a:gd name="connsiteY3" fmla="*/ 1904658 h 2382351"/>
                <a:gd name="connsiteX4" fmla="*/ 2470550 w 2932015"/>
                <a:gd name="connsiteY4" fmla="*/ 1098208 h 2382351"/>
                <a:gd name="connsiteX5" fmla="*/ 2928871 w 2932015"/>
                <a:gd name="connsiteY5" fmla="*/ 784817 h 2382351"/>
                <a:gd name="connsiteX6" fmla="*/ 2196286 w 2932015"/>
                <a:gd name="connsiteY6" fmla="*/ 364876 h 2382351"/>
                <a:gd name="connsiteX7" fmla="*/ 552663 w 2932015"/>
                <a:gd name="connsiteY7" fmla="*/ 14039 h 2382351"/>
                <a:gd name="connsiteX8" fmla="*/ 21598 w 2932015"/>
                <a:gd name="connsiteY8" fmla="*/ 229192 h 2382351"/>
                <a:gd name="connsiteX0" fmla="*/ 23077 w 2933494"/>
                <a:gd name="connsiteY0" fmla="*/ 229192 h 1904659"/>
                <a:gd name="connsiteX1" fmla="*/ 420419 w 2933494"/>
                <a:gd name="connsiteY1" fmla="*/ 756242 h 1904659"/>
                <a:gd name="connsiteX2" fmla="*/ 967359 w 2933494"/>
                <a:gd name="connsiteY2" fmla="*/ 1104371 h 1904659"/>
                <a:gd name="connsiteX3" fmla="*/ 2708847 w 2933494"/>
                <a:gd name="connsiteY3" fmla="*/ 1904658 h 1904659"/>
                <a:gd name="connsiteX4" fmla="*/ 2472029 w 2933494"/>
                <a:gd name="connsiteY4" fmla="*/ 1098208 h 1904659"/>
                <a:gd name="connsiteX5" fmla="*/ 2930350 w 2933494"/>
                <a:gd name="connsiteY5" fmla="*/ 784817 h 1904659"/>
                <a:gd name="connsiteX6" fmla="*/ 2197765 w 2933494"/>
                <a:gd name="connsiteY6" fmla="*/ 364876 h 1904659"/>
                <a:gd name="connsiteX7" fmla="*/ 554142 w 2933494"/>
                <a:gd name="connsiteY7" fmla="*/ 14039 h 1904659"/>
                <a:gd name="connsiteX8" fmla="*/ 23077 w 2933494"/>
                <a:gd name="connsiteY8" fmla="*/ 229192 h 1904659"/>
                <a:gd name="connsiteX0" fmla="*/ 14294 w 2924711"/>
                <a:gd name="connsiteY0" fmla="*/ 229192 h 1904659"/>
                <a:gd name="connsiteX1" fmla="*/ 687861 w 2924711"/>
                <a:gd name="connsiteY1" fmla="*/ 622892 h 1904659"/>
                <a:gd name="connsiteX2" fmla="*/ 958576 w 2924711"/>
                <a:gd name="connsiteY2" fmla="*/ 1104371 h 1904659"/>
                <a:gd name="connsiteX3" fmla="*/ 2700064 w 2924711"/>
                <a:gd name="connsiteY3" fmla="*/ 1904658 h 1904659"/>
                <a:gd name="connsiteX4" fmla="*/ 2463246 w 2924711"/>
                <a:gd name="connsiteY4" fmla="*/ 1098208 h 1904659"/>
                <a:gd name="connsiteX5" fmla="*/ 2921567 w 2924711"/>
                <a:gd name="connsiteY5" fmla="*/ 784817 h 1904659"/>
                <a:gd name="connsiteX6" fmla="*/ 2188982 w 2924711"/>
                <a:gd name="connsiteY6" fmla="*/ 364876 h 1904659"/>
                <a:gd name="connsiteX7" fmla="*/ 545359 w 2924711"/>
                <a:gd name="connsiteY7" fmla="*/ 14039 h 1904659"/>
                <a:gd name="connsiteX8" fmla="*/ 14294 w 2924711"/>
                <a:gd name="connsiteY8" fmla="*/ 229192 h 1904659"/>
                <a:gd name="connsiteX0" fmla="*/ 14294 w 2926188"/>
                <a:gd name="connsiteY0" fmla="*/ 229192 h 1104943"/>
                <a:gd name="connsiteX1" fmla="*/ 687861 w 2926188"/>
                <a:gd name="connsiteY1" fmla="*/ 622892 h 1104943"/>
                <a:gd name="connsiteX2" fmla="*/ 958576 w 2926188"/>
                <a:gd name="connsiteY2" fmla="*/ 1104371 h 1104943"/>
                <a:gd name="connsiteX3" fmla="*/ 1718989 w 2926188"/>
                <a:gd name="connsiteY3" fmla="*/ 728320 h 1104943"/>
                <a:gd name="connsiteX4" fmla="*/ 2463246 w 2926188"/>
                <a:gd name="connsiteY4" fmla="*/ 1098208 h 1104943"/>
                <a:gd name="connsiteX5" fmla="*/ 2921567 w 2926188"/>
                <a:gd name="connsiteY5" fmla="*/ 784817 h 1104943"/>
                <a:gd name="connsiteX6" fmla="*/ 2188982 w 2926188"/>
                <a:gd name="connsiteY6" fmla="*/ 364876 h 1104943"/>
                <a:gd name="connsiteX7" fmla="*/ 545359 w 2926188"/>
                <a:gd name="connsiteY7" fmla="*/ 14039 h 1104943"/>
                <a:gd name="connsiteX8" fmla="*/ 14294 w 2926188"/>
                <a:gd name="connsiteY8" fmla="*/ 229192 h 1104943"/>
                <a:gd name="connsiteX0" fmla="*/ 14294 w 2499044"/>
                <a:gd name="connsiteY0" fmla="*/ 229192 h 1104943"/>
                <a:gd name="connsiteX1" fmla="*/ 687861 w 2499044"/>
                <a:gd name="connsiteY1" fmla="*/ 622892 h 1104943"/>
                <a:gd name="connsiteX2" fmla="*/ 958576 w 2499044"/>
                <a:gd name="connsiteY2" fmla="*/ 1104371 h 1104943"/>
                <a:gd name="connsiteX3" fmla="*/ 1718989 w 2499044"/>
                <a:gd name="connsiteY3" fmla="*/ 728320 h 1104943"/>
                <a:gd name="connsiteX4" fmla="*/ 2463246 w 2499044"/>
                <a:gd name="connsiteY4" fmla="*/ 1098208 h 1104943"/>
                <a:gd name="connsiteX5" fmla="*/ 2188982 w 2499044"/>
                <a:gd name="connsiteY5" fmla="*/ 364876 h 1104943"/>
                <a:gd name="connsiteX6" fmla="*/ 545359 w 2499044"/>
                <a:gd name="connsiteY6" fmla="*/ 14039 h 1104943"/>
                <a:gd name="connsiteX7" fmla="*/ 14294 w 2499044"/>
                <a:gd name="connsiteY7" fmla="*/ 229192 h 1104943"/>
                <a:gd name="connsiteX0" fmla="*/ 14294 w 2512338"/>
                <a:gd name="connsiteY0" fmla="*/ 230581 h 1106332"/>
                <a:gd name="connsiteX1" fmla="*/ 687861 w 2512338"/>
                <a:gd name="connsiteY1" fmla="*/ 624281 h 1106332"/>
                <a:gd name="connsiteX2" fmla="*/ 958576 w 2512338"/>
                <a:gd name="connsiteY2" fmla="*/ 1105760 h 1106332"/>
                <a:gd name="connsiteX3" fmla="*/ 1718989 w 2512338"/>
                <a:gd name="connsiteY3" fmla="*/ 729709 h 1106332"/>
                <a:gd name="connsiteX4" fmla="*/ 2463246 w 2512338"/>
                <a:gd name="connsiteY4" fmla="*/ 1099597 h 1106332"/>
                <a:gd name="connsiteX5" fmla="*/ 2231845 w 2512338"/>
                <a:gd name="connsiteY5" fmla="*/ 347215 h 1106332"/>
                <a:gd name="connsiteX6" fmla="*/ 545359 w 2512338"/>
                <a:gd name="connsiteY6" fmla="*/ 15428 h 1106332"/>
                <a:gd name="connsiteX7" fmla="*/ 14294 w 2512338"/>
                <a:gd name="connsiteY7" fmla="*/ 230581 h 1106332"/>
                <a:gd name="connsiteX0" fmla="*/ 14294 w 2512338"/>
                <a:gd name="connsiteY0" fmla="*/ 224122 h 1099873"/>
                <a:gd name="connsiteX1" fmla="*/ 687861 w 2512338"/>
                <a:gd name="connsiteY1" fmla="*/ 617822 h 1099873"/>
                <a:gd name="connsiteX2" fmla="*/ 958576 w 2512338"/>
                <a:gd name="connsiteY2" fmla="*/ 1099301 h 1099873"/>
                <a:gd name="connsiteX3" fmla="*/ 1718989 w 2512338"/>
                <a:gd name="connsiteY3" fmla="*/ 723250 h 1099873"/>
                <a:gd name="connsiteX4" fmla="*/ 2463246 w 2512338"/>
                <a:gd name="connsiteY4" fmla="*/ 1093138 h 1099873"/>
                <a:gd name="connsiteX5" fmla="*/ 2231845 w 2512338"/>
                <a:gd name="connsiteY5" fmla="*/ 340756 h 1099873"/>
                <a:gd name="connsiteX6" fmla="*/ 545359 w 2512338"/>
                <a:gd name="connsiteY6" fmla="*/ 8969 h 1099873"/>
                <a:gd name="connsiteX7" fmla="*/ 14294 w 2512338"/>
                <a:gd name="connsiteY7" fmla="*/ 224122 h 1099873"/>
                <a:gd name="connsiteX0" fmla="*/ 14294 w 2486924"/>
                <a:gd name="connsiteY0" fmla="*/ 231382 h 1111342"/>
                <a:gd name="connsiteX1" fmla="*/ 687861 w 2486924"/>
                <a:gd name="connsiteY1" fmla="*/ 625082 h 1111342"/>
                <a:gd name="connsiteX2" fmla="*/ 958576 w 2486924"/>
                <a:gd name="connsiteY2" fmla="*/ 1106561 h 1111342"/>
                <a:gd name="connsiteX3" fmla="*/ 1718989 w 2486924"/>
                <a:gd name="connsiteY3" fmla="*/ 730510 h 1111342"/>
                <a:gd name="connsiteX4" fmla="*/ 2463246 w 2486924"/>
                <a:gd name="connsiteY4" fmla="*/ 1100398 h 1111342"/>
                <a:gd name="connsiteX5" fmla="*/ 2136595 w 2486924"/>
                <a:gd name="connsiteY5" fmla="*/ 209904 h 1111342"/>
                <a:gd name="connsiteX6" fmla="*/ 545359 w 2486924"/>
                <a:gd name="connsiteY6" fmla="*/ 16229 h 1111342"/>
                <a:gd name="connsiteX7" fmla="*/ 14294 w 2486924"/>
                <a:gd name="connsiteY7" fmla="*/ 231382 h 1111342"/>
                <a:gd name="connsiteX0" fmla="*/ 14294 w 2478017"/>
                <a:gd name="connsiteY0" fmla="*/ 251065 h 1131025"/>
                <a:gd name="connsiteX1" fmla="*/ 687861 w 2478017"/>
                <a:gd name="connsiteY1" fmla="*/ 644765 h 1131025"/>
                <a:gd name="connsiteX2" fmla="*/ 958576 w 2478017"/>
                <a:gd name="connsiteY2" fmla="*/ 1126244 h 1131025"/>
                <a:gd name="connsiteX3" fmla="*/ 1718989 w 2478017"/>
                <a:gd name="connsiteY3" fmla="*/ 750193 h 1131025"/>
                <a:gd name="connsiteX4" fmla="*/ 2463246 w 2478017"/>
                <a:gd name="connsiteY4" fmla="*/ 1120081 h 1131025"/>
                <a:gd name="connsiteX5" fmla="*/ 2136595 w 2478017"/>
                <a:gd name="connsiteY5" fmla="*/ 229587 h 1131025"/>
                <a:gd name="connsiteX6" fmla="*/ 1211548 w 2478017"/>
                <a:gd name="connsiteY6" fmla="*/ 19193 h 1131025"/>
                <a:gd name="connsiteX7" fmla="*/ 545359 w 2478017"/>
                <a:gd name="connsiteY7" fmla="*/ 35912 h 1131025"/>
                <a:gd name="connsiteX8" fmla="*/ 14294 w 2478017"/>
                <a:gd name="connsiteY8" fmla="*/ 251065 h 1131025"/>
                <a:gd name="connsiteX0" fmla="*/ 14294 w 2478017"/>
                <a:gd name="connsiteY0" fmla="*/ 222152 h 1102112"/>
                <a:gd name="connsiteX1" fmla="*/ 687861 w 2478017"/>
                <a:gd name="connsiteY1" fmla="*/ 615852 h 1102112"/>
                <a:gd name="connsiteX2" fmla="*/ 958576 w 2478017"/>
                <a:gd name="connsiteY2" fmla="*/ 1097331 h 1102112"/>
                <a:gd name="connsiteX3" fmla="*/ 1718989 w 2478017"/>
                <a:gd name="connsiteY3" fmla="*/ 721280 h 1102112"/>
                <a:gd name="connsiteX4" fmla="*/ 2463246 w 2478017"/>
                <a:gd name="connsiteY4" fmla="*/ 1091168 h 1102112"/>
                <a:gd name="connsiteX5" fmla="*/ 2136595 w 2478017"/>
                <a:gd name="connsiteY5" fmla="*/ 200674 h 1102112"/>
                <a:gd name="connsiteX6" fmla="*/ 1192498 w 2478017"/>
                <a:gd name="connsiteY6" fmla="*/ 133155 h 1102112"/>
                <a:gd name="connsiteX7" fmla="*/ 545359 w 2478017"/>
                <a:gd name="connsiteY7" fmla="*/ 6999 h 1102112"/>
                <a:gd name="connsiteX8" fmla="*/ 14294 w 2478017"/>
                <a:gd name="connsiteY8" fmla="*/ 222152 h 1102112"/>
                <a:gd name="connsiteX0" fmla="*/ 14294 w 2478017"/>
                <a:gd name="connsiteY0" fmla="*/ 220212 h 1100172"/>
                <a:gd name="connsiteX1" fmla="*/ 687861 w 2478017"/>
                <a:gd name="connsiteY1" fmla="*/ 613912 h 1100172"/>
                <a:gd name="connsiteX2" fmla="*/ 958576 w 2478017"/>
                <a:gd name="connsiteY2" fmla="*/ 1095391 h 1100172"/>
                <a:gd name="connsiteX3" fmla="*/ 1718989 w 2478017"/>
                <a:gd name="connsiteY3" fmla="*/ 719340 h 1100172"/>
                <a:gd name="connsiteX4" fmla="*/ 2463246 w 2478017"/>
                <a:gd name="connsiteY4" fmla="*/ 1089228 h 1100172"/>
                <a:gd name="connsiteX5" fmla="*/ 2136595 w 2478017"/>
                <a:gd name="connsiteY5" fmla="*/ 198734 h 1100172"/>
                <a:gd name="connsiteX6" fmla="*/ 1225835 w 2478017"/>
                <a:gd name="connsiteY6" fmla="*/ 193127 h 1100172"/>
                <a:gd name="connsiteX7" fmla="*/ 545359 w 2478017"/>
                <a:gd name="connsiteY7" fmla="*/ 5059 h 1100172"/>
                <a:gd name="connsiteX8" fmla="*/ 14294 w 2478017"/>
                <a:gd name="connsiteY8" fmla="*/ 220212 h 1100172"/>
                <a:gd name="connsiteX0" fmla="*/ 14294 w 2477265"/>
                <a:gd name="connsiteY0" fmla="*/ 220212 h 1114072"/>
                <a:gd name="connsiteX1" fmla="*/ 687861 w 2477265"/>
                <a:gd name="connsiteY1" fmla="*/ 613912 h 1114072"/>
                <a:gd name="connsiteX2" fmla="*/ 958576 w 2477265"/>
                <a:gd name="connsiteY2" fmla="*/ 1095391 h 1114072"/>
                <a:gd name="connsiteX3" fmla="*/ 1733276 w 2477265"/>
                <a:gd name="connsiteY3" fmla="*/ 886027 h 1114072"/>
                <a:gd name="connsiteX4" fmla="*/ 2463246 w 2477265"/>
                <a:gd name="connsiteY4" fmla="*/ 1089228 h 1114072"/>
                <a:gd name="connsiteX5" fmla="*/ 2136595 w 2477265"/>
                <a:gd name="connsiteY5" fmla="*/ 198734 h 1114072"/>
                <a:gd name="connsiteX6" fmla="*/ 1225835 w 2477265"/>
                <a:gd name="connsiteY6" fmla="*/ 193127 h 1114072"/>
                <a:gd name="connsiteX7" fmla="*/ 545359 w 2477265"/>
                <a:gd name="connsiteY7" fmla="*/ 5059 h 1114072"/>
                <a:gd name="connsiteX8" fmla="*/ 14294 w 2477265"/>
                <a:gd name="connsiteY8" fmla="*/ 220212 h 1114072"/>
                <a:gd name="connsiteX0" fmla="*/ 19226 w 2482197"/>
                <a:gd name="connsiteY0" fmla="*/ 220212 h 1114072"/>
                <a:gd name="connsiteX1" fmla="*/ 507056 w 2482197"/>
                <a:gd name="connsiteY1" fmla="*/ 732975 h 1114072"/>
                <a:gd name="connsiteX2" fmla="*/ 963508 w 2482197"/>
                <a:gd name="connsiteY2" fmla="*/ 1095391 h 1114072"/>
                <a:gd name="connsiteX3" fmla="*/ 1738208 w 2482197"/>
                <a:gd name="connsiteY3" fmla="*/ 886027 h 1114072"/>
                <a:gd name="connsiteX4" fmla="*/ 2468178 w 2482197"/>
                <a:gd name="connsiteY4" fmla="*/ 1089228 h 1114072"/>
                <a:gd name="connsiteX5" fmla="*/ 2141527 w 2482197"/>
                <a:gd name="connsiteY5" fmla="*/ 198734 h 1114072"/>
                <a:gd name="connsiteX6" fmla="*/ 1230767 w 2482197"/>
                <a:gd name="connsiteY6" fmla="*/ 193127 h 1114072"/>
                <a:gd name="connsiteX7" fmla="*/ 550291 w 2482197"/>
                <a:gd name="connsiteY7" fmla="*/ 5059 h 1114072"/>
                <a:gd name="connsiteX8" fmla="*/ 19226 w 2482197"/>
                <a:gd name="connsiteY8" fmla="*/ 220212 h 1114072"/>
                <a:gd name="connsiteX0" fmla="*/ 19226 w 2479758"/>
                <a:gd name="connsiteY0" fmla="*/ 220212 h 1112978"/>
                <a:gd name="connsiteX1" fmla="*/ 507056 w 2479758"/>
                <a:gd name="connsiteY1" fmla="*/ 732975 h 1112978"/>
                <a:gd name="connsiteX2" fmla="*/ 963508 w 2479758"/>
                <a:gd name="connsiteY2" fmla="*/ 1095391 h 1112978"/>
                <a:gd name="connsiteX3" fmla="*/ 1785833 w 2479758"/>
                <a:gd name="connsiteY3" fmla="*/ 876502 h 1112978"/>
                <a:gd name="connsiteX4" fmla="*/ 2468178 w 2479758"/>
                <a:gd name="connsiteY4" fmla="*/ 1089228 h 1112978"/>
                <a:gd name="connsiteX5" fmla="*/ 2141527 w 2479758"/>
                <a:gd name="connsiteY5" fmla="*/ 198734 h 1112978"/>
                <a:gd name="connsiteX6" fmla="*/ 1230767 w 2479758"/>
                <a:gd name="connsiteY6" fmla="*/ 193127 h 1112978"/>
                <a:gd name="connsiteX7" fmla="*/ 550291 w 2479758"/>
                <a:gd name="connsiteY7" fmla="*/ 5059 h 1112978"/>
                <a:gd name="connsiteX8" fmla="*/ 19226 w 2479758"/>
                <a:gd name="connsiteY8" fmla="*/ 220212 h 1112978"/>
                <a:gd name="connsiteX0" fmla="*/ 15862 w 2476394"/>
                <a:gd name="connsiteY0" fmla="*/ 220212 h 1112978"/>
                <a:gd name="connsiteX1" fmla="*/ 617992 w 2476394"/>
                <a:gd name="connsiteY1" fmla="*/ 690113 h 1112978"/>
                <a:gd name="connsiteX2" fmla="*/ 960144 w 2476394"/>
                <a:gd name="connsiteY2" fmla="*/ 1095391 h 1112978"/>
                <a:gd name="connsiteX3" fmla="*/ 1782469 w 2476394"/>
                <a:gd name="connsiteY3" fmla="*/ 876502 h 1112978"/>
                <a:gd name="connsiteX4" fmla="*/ 2464814 w 2476394"/>
                <a:gd name="connsiteY4" fmla="*/ 1089228 h 1112978"/>
                <a:gd name="connsiteX5" fmla="*/ 2138163 w 2476394"/>
                <a:gd name="connsiteY5" fmla="*/ 198734 h 1112978"/>
                <a:gd name="connsiteX6" fmla="*/ 1227403 w 2476394"/>
                <a:gd name="connsiteY6" fmla="*/ 193127 h 1112978"/>
                <a:gd name="connsiteX7" fmla="*/ 546927 w 2476394"/>
                <a:gd name="connsiteY7" fmla="*/ 5059 h 1112978"/>
                <a:gd name="connsiteX8" fmla="*/ 15862 w 2476394"/>
                <a:gd name="connsiteY8" fmla="*/ 220212 h 1112978"/>
                <a:gd name="connsiteX0" fmla="*/ 15862 w 2784061"/>
                <a:gd name="connsiteY0" fmla="*/ 220212 h 1098203"/>
                <a:gd name="connsiteX1" fmla="*/ 617992 w 2784061"/>
                <a:gd name="connsiteY1" fmla="*/ 690113 h 1098203"/>
                <a:gd name="connsiteX2" fmla="*/ 960144 w 2784061"/>
                <a:gd name="connsiteY2" fmla="*/ 1095391 h 1098203"/>
                <a:gd name="connsiteX3" fmla="*/ 1782469 w 2784061"/>
                <a:gd name="connsiteY3" fmla="*/ 876502 h 1098203"/>
                <a:gd name="connsiteX4" fmla="*/ 2779139 w 2784061"/>
                <a:gd name="connsiteY4" fmla="*/ 1013028 h 1098203"/>
                <a:gd name="connsiteX5" fmla="*/ 2138163 w 2784061"/>
                <a:gd name="connsiteY5" fmla="*/ 198734 h 1098203"/>
                <a:gd name="connsiteX6" fmla="*/ 1227403 w 2784061"/>
                <a:gd name="connsiteY6" fmla="*/ 193127 h 1098203"/>
                <a:gd name="connsiteX7" fmla="*/ 546927 w 2784061"/>
                <a:gd name="connsiteY7" fmla="*/ 5059 h 1098203"/>
                <a:gd name="connsiteX8" fmla="*/ 15862 w 2784061"/>
                <a:gd name="connsiteY8" fmla="*/ 220212 h 1098203"/>
                <a:gd name="connsiteX0" fmla="*/ 15862 w 2780697"/>
                <a:gd name="connsiteY0" fmla="*/ 374850 h 1252841"/>
                <a:gd name="connsiteX1" fmla="*/ 617992 w 2780697"/>
                <a:gd name="connsiteY1" fmla="*/ 844751 h 1252841"/>
                <a:gd name="connsiteX2" fmla="*/ 960144 w 2780697"/>
                <a:gd name="connsiteY2" fmla="*/ 1250029 h 1252841"/>
                <a:gd name="connsiteX3" fmla="*/ 1782469 w 2780697"/>
                <a:gd name="connsiteY3" fmla="*/ 1031140 h 1252841"/>
                <a:gd name="connsiteX4" fmla="*/ 2779139 w 2780697"/>
                <a:gd name="connsiteY4" fmla="*/ 1167666 h 1252841"/>
                <a:gd name="connsiteX5" fmla="*/ 2000051 w 2780697"/>
                <a:gd name="connsiteY5" fmla="*/ 39047 h 1252841"/>
                <a:gd name="connsiteX6" fmla="*/ 1227403 w 2780697"/>
                <a:gd name="connsiteY6" fmla="*/ 347765 h 1252841"/>
                <a:gd name="connsiteX7" fmla="*/ 546927 w 2780697"/>
                <a:gd name="connsiteY7" fmla="*/ 159697 h 1252841"/>
                <a:gd name="connsiteX8" fmla="*/ 15862 w 2780697"/>
                <a:gd name="connsiteY8" fmla="*/ 374850 h 1252841"/>
                <a:gd name="connsiteX0" fmla="*/ 294546 w 2268806"/>
                <a:gd name="connsiteY0" fmla="*/ 636788 h 1252841"/>
                <a:gd name="connsiteX1" fmla="*/ 106101 w 2268806"/>
                <a:gd name="connsiteY1" fmla="*/ 844751 h 1252841"/>
                <a:gd name="connsiteX2" fmla="*/ 448253 w 2268806"/>
                <a:gd name="connsiteY2" fmla="*/ 1250029 h 1252841"/>
                <a:gd name="connsiteX3" fmla="*/ 1270578 w 2268806"/>
                <a:gd name="connsiteY3" fmla="*/ 1031140 h 1252841"/>
                <a:gd name="connsiteX4" fmla="*/ 2267248 w 2268806"/>
                <a:gd name="connsiteY4" fmla="*/ 1167666 h 1252841"/>
                <a:gd name="connsiteX5" fmla="*/ 1488160 w 2268806"/>
                <a:gd name="connsiteY5" fmla="*/ 39047 h 1252841"/>
                <a:gd name="connsiteX6" fmla="*/ 715512 w 2268806"/>
                <a:gd name="connsiteY6" fmla="*/ 347765 h 1252841"/>
                <a:gd name="connsiteX7" fmla="*/ 35036 w 2268806"/>
                <a:gd name="connsiteY7" fmla="*/ 159697 h 1252841"/>
                <a:gd name="connsiteX8" fmla="*/ 294546 w 2268806"/>
                <a:gd name="connsiteY8" fmla="*/ 636788 h 1252841"/>
                <a:gd name="connsiteX0" fmla="*/ 192138 w 2166398"/>
                <a:gd name="connsiteY0" fmla="*/ 636788 h 1252841"/>
                <a:gd name="connsiteX1" fmla="*/ 3693 w 2166398"/>
                <a:gd name="connsiteY1" fmla="*/ 844751 h 1252841"/>
                <a:gd name="connsiteX2" fmla="*/ 345845 w 2166398"/>
                <a:gd name="connsiteY2" fmla="*/ 1250029 h 1252841"/>
                <a:gd name="connsiteX3" fmla="*/ 1168170 w 2166398"/>
                <a:gd name="connsiteY3" fmla="*/ 1031140 h 1252841"/>
                <a:gd name="connsiteX4" fmla="*/ 2164840 w 2166398"/>
                <a:gd name="connsiteY4" fmla="*/ 1167666 h 1252841"/>
                <a:gd name="connsiteX5" fmla="*/ 1385752 w 2166398"/>
                <a:gd name="connsiteY5" fmla="*/ 39047 h 1252841"/>
                <a:gd name="connsiteX6" fmla="*/ 613104 w 2166398"/>
                <a:gd name="connsiteY6" fmla="*/ 347765 h 1252841"/>
                <a:gd name="connsiteX7" fmla="*/ 192138 w 2166398"/>
                <a:gd name="connsiteY7" fmla="*/ 636788 h 1252841"/>
                <a:gd name="connsiteX0" fmla="*/ 615895 w 2169189"/>
                <a:gd name="connsiteY0" fmla="*/ 347765 h 1252841"/>
                <a:gd name="connsiteX1" fmla="*/ 6484 w 2169189"/>
                <a:gd name="connsiteY1" fmla="*/ 844751 h 1252841"/>
                <a:gd name="connsiteX2" fmla="*/ 348636 w 2169189"/>
                <a:gd name="connsiteY2" fmla="*/ 1250029 h 1252841"/>
                <a:gd name="connsiteX3" fmla="*/ 1170961 w 2169189"/>
                <a:gd name="connsiteY3" fmla="*/ 1031140 h 1252841"/>
                <a:gd name="connsiteX4" fmla="*/ 2167631 w 2169189"/>
                <a:gd name="connsiteY4" fmla="*/ 1167666 h 1252841"/>
                <a:gd name="connsiteX5" fmla="*/ 1388543 w 2169189"/>
                <a:gd name="connsiteY5" fmla="*/ 39047 h 1252841"/>
                <a:gd name="connsiteX6" fmla="*/ 615895 w 2169189"/>
                <a:gd name="connsiteY6" fmla="*/ 347765 h 1252841"/>
                <a:gd name="connsiteX0" fmla="*/ 440969 w 1994263"/>
                <a:gd name="connsiteY0" fmla="*/ 347765 h 1255678"/>
                <a:gd name="connsiteX1" fmla="*/ 17295 w 1994263"/>
                <a:gd name="connsiteY1" fmla="*/ 754263 h 1255678"/>
                <a:gd name="connsiteX2" fmla="*/ 173710 w 1994263"/>
                <a:gd name="connsiteY2" fmla="*/ 1250029 h 1255678"/>
                <a:gd name="connsiteX3" fmla="*/ 996035 w 1994263"/>
                <a:gd name="connsiteY3" fmla="*/ 1031140 h 1255678"/>
                <a:gd name="connsiteX4" fmla="*/ 1992705 w 1994263"/>
                <a:gd name="connsiteY4" fmla="*/ 1167666 h 1255678"/>
                <a:gd name="connsiteX5" fmla="*/ 1213617 w 1994263"/>
                <a:gd name="connsiteY5" fmla="*/ 39047 h 1255678"/>
                <a:gd name="connsiteX6" fmla="*/ 440969 w 1994263"/>
                <a:gd name="connsiteY6" fmla="*/ 347765 h 1255678"/>
                <a:gd name="connsiteX0" fmla="*/ 440969 w 1994263"/>
                <a:gd name="connsiteY0" fmla="*/ 359971 h 1267884"/>
                <a:gd name="connsiteX1" fmla="*/ 17295 w 1994263"/>
                <a:gd name="connsiteY1" fmla="*/ 766469 h 1267884"/>
                <a:gd name="connsiteX2" fmla="*/ 173710 w 1994263"/>
                <a:gd name="connsiteY2" fmla="*/ 1262235 h 1267884"/>
                <a:gd name="connsiteX3" fmla="*/ 996035 w 1994263"/>
                <a:gd name="connsiteY3" fmla="*/ 1043346 h 1267884"/>
                <a:gd name="connsiteX4" fmla="*/ 1992705 w 1994263"/>
                <a:gd name="connsiteY4" fmla="*/ 1179872 h 1267884"/>
                <a:gd name="connsiteX5" fmla="*/ 1213617 w 1994263"/>
                <a:gd name="connsiteY5" fmla="*/ 51253 h 1267884"/>
                <a:gd name="connsiteX6" fmla="*/ 440969 w 1994263"/>
                <a:gd name="connsiteY6" fmla="*/ 359971 h 1267884"/>
                <a:gd name="connsiteX0" fmla="*/ 369621 w 1989590"/>
                <a:gd name="connsiteY0" fmla="*/ 232904 h 1288455"/>
                <a:gd name="connsiteX1" fmla="*/ 12622 w 1989590"/>
                <a:gd name="connsiteY1" fmla="*/ 787040 h 1288455"/>
                <a:gd name="connsiteX2" fmla="*/ 169037 w 1989590"/>
                <a:gd name="connsiteY2" fmla="*/ 1282806 h 1288455"/>
                <a:gd name="connsiteX3" fmla="*/ 991362 w 1989590"/>
                <a:gd name="connsiteY3" fmla="*/ 1063917 h 1288455"/>
                <a:gd name="connsiteX4" fmla="*/ 1988032 w 1989590"/>
                <a:gd name="connsiteY4" fmla="*/ 1200443 h 1288455"/>
                <a:gd name="connsiteX5" fmla="*/ 1208944 w 1989590"/>
                <a:gd name="connsiteY5" fmla="*/ 71824 h 1288455"/>
                <a:gd name="connsiteX6" fmla="*/ 369621 w 1989590"/>
                <a:gd name="connsiteY6" fmla="*/ 232904 h 1288455"/>
                <a:gd name="connsiteX0" fmla="*/ 369621 w 1989590"/>
                <a:gd name="connsiteY0" fmla="*/ 240722 h 1296273"/>
                <a:gd name="connsiteX1" fmla="*/ 12622 w 1989590"/>
                <a:gd name="connsiteY1" fmla="*/ 794858 h 1296273"/>
                <a:gd name="connsiteX2" fmla="*/ 169037 w 1989590"/>
                <a:gd name="connsiteY2" fmla="*/ 1290624 h 1296273"/>
                <a:gd name="connsiteX3" fmla="*/ 991362 w 1989590"/>
                <a:gd name="connsiteY3" fmla="*/ 1071735 h 1296273"/>
                <a:gd name="connsiteX4" fmla="*/ 1988032 w 1989590"/>
                <a:gd name="connsiteY4" fmla="*/ 1208261 h 1296273"/>
                <a:gd name="connsiteX5" fmla="*/ 1208944 w 1989590"/>
                <a:gd name="connsiteY5" fmla="*/ 79642 h 1296273"/>
                <a:gd name="connsiteX6" fmla="*/ 369621 w 1989590"/>
                <a:gd name="connsiteY6" fmla="*/ 240722 h 1296273"/>
                <a:gd name="connsiteX0" fmla="*/ 675750 w 2009969"/>
                <a:gd name="connsiteY0" fmla="*/ 90002 h 1421778"/>
                <a:gd name="connsiteX1" fmla="*/ 33001 w 2009969"/>
                <a:gd name="connsiteY1" fmla="*/ 920363 h 1421778"/>
                <a:gd name="connsiteX2" fmla="*/ 189416 w 2009969"/>
                <a:gd name="connsiteY2" fmla="*/ 1416129 h 1421778"/>
                <a:gd name="connsiteX3" fmla="*/ 1011741 w 2009969"/>
                <a:gd name="connsiteY3" fmla="*/ 1197240 h 1421778"/>
                <a:gd name="connsiteX4" fmla="*/ 2008411 w 2009969"/>
                <a:gd name="connsiteY4" fmla="*/ 1333766 h 1421778"/>
                <a:gd name="connsiteX5" fmla="*/ 1229323 w 2009969"/>
                <a:gd name="connsiteY5" fmla="*/ 205147 h 1421778"/>
                <a:gd name="connsiteX6" fmla="*/ 675750 w 2009969"/>
                <a:gd name="connsiteY6" fmla="*/ 90002 h 1421778"/>
                <a:gd name="connsiteX0" fmla="*/ 675750 w 2013839"/>
                <a:gd name="connsiteY0" fmla="*/ 196890 h 1528666"/>
                <a:gd name="connsiteX1" fmla="*/ 33001 w 2013839"/>
                <a:gd name="connsiteY1" fmla="*/ 1027251 h 1528666"/>
                <a:gd name="connsiteX2" fmla="*/ 189416 w 2013839"/>
                <a:gd name="connsiteY2" fmla="*/ 1523017 h 1528666"/>
                <a:gd name="connsiteX3" fmla="*/ 1011741 w 2013839"/>
                <a:gd name="connsiteY3" fmla="*/ 1304128 h 1528666"/>
                <a:gd name="connsiteX4" fmla="*/ 2008411 w 2013839"/>
                <a:gd name="connsiteY4" fmla="*/ 1440654 h 1528666"/>
                <a:gd name="connsiteX5" fmla="*/ 1381723 w 2013839"/>
                <a:gd name="connsiteY5" fmla="*/ 88198 h 1528666"/>
                <a:gd name="connsiteX6" fmla="*/ 675750 w 2013839"/>
                <a:gd name="connsiteY6" fmla="*/ 196890 h 1528666"/>
                <a:gd name="connsiteX0" fmla="*/ 669983 w 2015614"/>
                <a:gd name="connsiteY0" fmla="*/ 196890 h 1524526"/>
                <a:gd name="connsiteX1" fmla="*/ 27234 w 2015614"/>
                <a:gd name="connsiteY1" fmla="*/ 1027251 h 1524526"/>
                <a:gd name="connsiteX2" fmla="*/ 183649 w 2015614"/>
                <a:gd name="connsiteY2" fmla="*/ 1523017 h 1524526"/>
                <a:gd name="connsiteX3" fmla="*/ 767849 w 2015614"/>
                <a:gd name="connsiteY3" fmla="*/ 1189828 h 1524526"/>
                <a:gd name="connsiteX4" fmla="*/ 2002644 w 2015614"/>
                <a:gd name="connsiteY4" fmla="*/ 1440654 h 1524526"/>
                <a:gd name="connsiteX5" fmla="*/ 1375956 w 2015614"/>
                <a:gd name="connsiteY5" fmla="*/ 88198 h 1524526"/>
                <a:gd name="connsiteX6" fmla="*/ 669983 w 2015614"/>
                <a:gd name="connsiteY6" fmla="*/ 196890 h 1524526"/>
                <a:gd name="connsiteX0" fmla="*/ 671762 w 2014567"/>
                <a:gd name="connsiteY0" fmla="*/ 196890 h 1528160"/>
                <a:gd name="connsiteX1" fmla="*/ 29013 w 2014567"/>
                <a:gd name="connsiteY1" fmla="*/ 1027251 h 1528160"/>
                <a:gd name="connsiteX2" fmla="*/ 185428 w 2014567"/>
                <a:gd name="connsiteY2" fmla="*/ 1523017 h 1528160"/>
                <a:gd name="connsiteX3" fmla="*/ 850591 w 2014567"/>
                <a:gd name="connsiteY3" fmla="*/ 1294603 h 1528160"/>
                <a:gd name="connsiteX4" fmla="*/ 2004423 w 2014567"/>
                <a:gd name="connsiteY4" fmla="*/ 1440654 h 1528160"/>
                <a:gd name="connsiteX5" fmla="*/ 1377735 w 2014567"/>
                <a:gd name="connsiteY5" fmla="*/ 88198 h 1528160"/>
                <a:gd name="connsiteX6" fmla="*/ 671762 w 2014567"/>
                <a:gd name="connsiteY6" fmla="*/ 196890 h 1528160"/>
                <a:gd name="connsiteX0" fmla="*/ 677818 w 2020623"/>
                <a:gd name="connsiteY0" fmla="*/ 196890 h 1526382"/>
                <a:gd name="connsiteX1" fmla="*/ 35069 w 2020623"/>
                <a:gd name="connsiteY1" fmla="*/ 1027251 h 1526382"/>
                <a:gd name="connsiteX2" fmla="*/ 191484 w 2020623"/>
                <a:gd name="connsiteY2" fmla="*/ 1523017 h 1526382"/>
                <a:gd name="connsiteX3" fmla="*/ 856647 w 2020623"/>
                <a:gd name="connsiteY3" fmla="*/ 1294603 h 1526382"/>
                <a:gd name="connsiteX4" fmla="*/ 2010479 w 2020623"/>
                <a:gd name="connsiteY4" fmla="*/ 1440654 h 1526382"/>
                <a:gd name="connsiteX5" fmla="*/ 1383791 w 2020623"/>
                <a:gd name="connsiteY5" fmla="*/ 88198 h 1526382"/>
                <a:gd name="connsiteX6" fmla="*/ 677818 w 2020623"/>
                <a:gd name="connsiteY6" fmla="*/ 196890 h 1526382"/>
                <a:gd name="connsiteX0" fmla="*/ 672778 w 2014190"/>
                <a:gd name="connsiteY0" fmla="*/ 196890 h 1525098"/>
                <a:gd name="connsiteX1" fmla="*/ 30029 w 2014190"/>
                <a:gd name="connsiteY1" fmla="*/ 1027251 h 1525098"/>
                <a:gd name="connsiteX2" fmla="*/ 186444 w 2014190"/>
                <a:gd name="connsiteY2" fmla="*/ 1523017 h 1525098"/>
                <a:gd name="connsiteX3" fmla="*/ 894469 w 2014190"/>
                <a:gd name="connsiteY3" fmla="*/ 1213640 h 1525098"/>
                <a:gd name="connsiteX4" fmla="*/ 2005439 w 2014190"/>
                <a:gd name="connsiteY4" fmla="*/ 1440654 h 1525098"/>
                <a:gd name="connsiteX5" fmla="*/ 1378751 w 2014190"/>
                <a:gd name="connsiteY5" fmla="*/ 88198 h 1525098"/>
                <a:gd name="connsiteX6" fmla="*/ 672778 w 2014190"/>
                <a:gd name="connsiteY6" fmla="*/ 196890 h 1525098"/>
                <a:gd name="connsiteX0" fmla="*/ 672778 w 2014190"/>
                <a:gd name="connsiteY0" fmla="*/ 196890 h 1525017"/>
                <a:gd name="connsiteX1" fmla="*/ 30029 w 2014190"/>
                <a:gd name="connsiteY1" fmla="*/ 1027251 h 1525017"/>
                <a:gd name="connsiteX2" fmla="*/ 186444 w 2014190"/>
                <a:gd name="connsiteY2" fmla="*/ 1523017 h 1525017"/>
                <a:gd name="connsiteX3" fmla="*/ 894469 w 2014190"/>
                <a:gd name="connsiteY3" fmla="*/ 1213640 h 1525017"/>
                <a:gd name="connsiteX4" fmla="*/ 2005439 w 2014190"/>
                <a:gd name="connsiteY4" fmla="*/ 1440654 h 1525017"/>
                <a:gd name="connsiteX5" fmla="*/ 1378751 w 2014190"/>
                <a:gd name="connsiteY5" fmla="*/ 88198 h 1525017"/>
                <a:gd name="connsiteX6" fmla="*/ 672778 w 2014190"/>
                <a:gd name="connsiteY6" fmla="*/ 196890 h 1525017"/>
                <a:gd name="connsiteX0" fmla="*/ 674214 w 2015626"/>
                <a:gd name="connsiteY0" fmla="*/ 196890 h 1524106"/>
                <a:gd name="connsiteX1" fmla="*/ 31465 w 2015626"/>
                <a:gd name="connsiteY1" fmla="*/ 1027251 h 1524106"/>
                <a:gd name="connsiteX2" fmla="*/ 187880 w 2015626"/>
                <a:gd name="connsiteY2" fmla="*/ 1523017 h 1524106"/>
                <a:gd name="connsiteX3" fmla="*/ 895905 w 2015626"/>
                <a:gd name="connsiteY3" fmla="*/ 1213640 h 1524106"/>
                <a:gd name="connsiteX4" fmla="*/ 2006875 w 2015626"/>
                <a:gd name="connsiteY4" fmla="*/ 1440654 h 1524106"/>
                <a:gd name="connsiteX5" fmla="*/ 1380187 w 2015626"/>
                <a:gd name="connsiteY5" fmla="*/ 88198 h 1524106"/>
                <a:gd name="connsiteX6" fmla="*/ 674214 w 2015626"/>
                <a:gd name="connsiteY6" fmla="*/ 196890 h 1524106"/>
                <a:gd name="connsiteX0" fmla="*/ 674214 w 1871069"/>
                <a:gd name="connsiteY0" fmla="*/ 196890 h 1524106"/>
                <a:gd name="connsiteX1" fmla="*/ 31465 w 1871069"/>
                <a:gd name="connsiteY1" fmla="*/ 1027251 h 1524106"/>
                <a:gd name="connsiteX2" fmla="*/ 187880 w 1871069"/>
                <a:gd name="connsiteY2" fmla="*/ 1523017 h 1524106"/>
                <a:gd name="connsiteX3" fmla="*/ 895905 w 1871069"/>
                <a:gd name="connsiteY3" fmla="*/ 1213640 h 1524106"/>
                <a:gd name="connsiteX4" fmla="*/ 1859237 w 1871069"/>
                <a:gd name="connsiteY4" fmla="*/ 1435892 h 1524106"/>
                <a:gd name="connsiteX5" fmla="*/ 1380187 w 1871069"/>
                <a:gd name="connsiteY5" fmla="*/ 88198 h 1524106"/>
                <a:gd name="connsiteX6" fmla="*/ 674214 w 1871069"/>
                <a:gd name="connsiteY6" fmla="*/ 196890 h 1524106"/>
                <a:gd name="connsiteX0" fmla="*/ 674214 w 1843353"/>
                <a:gd name="connsiteY0" fmla="*/ 196890 h 1524106"/>
                <a:gd name="connsiteX1" fmla="*/ 31465 w 1843353"/>
                <a:gd name="connsiteY1" fmla="*/ 1027251 h 1524106"/>
                <a:gd name="connsiteX2" fmla="*/ 187880 w 1843353"/>
                <a:gd name="connsiteY2" fmla="*/ 1523017 h 1524106"/>
                <a:gd name="connsiteX3" fmla="*/ 895905 w 1843353"/>
                <a:gd name="connsiteY3" fmla="*/ 1213640 h 1524106"/>
                <a:gd name="connsiteX4" fmla="*/ 1830662 w 1843353"/>
                <a:gd name="connsiteY4" fmla="*/ 1226342 h 1524106"/>
                <a:gd name="connsiteX5" fmla="*/ 1380187 w 1843353"/>
                <a:gd name="connsiteY5" fmla="*/ 88198 h 1524106"/>
                <a:gd name="connsiteX6" fmla="*/ 674214 w 1843353"/>
                <a:gd name="connsiteY6" fmla="*/ 196890 h 1524106"/>
                <a:gd name="connsiteX0" fmla="*/ 735913 w 1905052"/>
                <a:gd name="connsiteY0" fmla="*/ 196890 h 1471894"/>
                <a:gd name="connsiteX1" fmla="*/ 93164 w 1905052"/>
                <a:gd name="connsiteY1" fmla="*/ 1027251 h 1471894"/>
                <a:gd name="connsiteX2" fmla="*/ 101942 w 1905052"/>
                <a:gd name="connsiteY2" fmla="*/ 1470630 h 1471894"/>
                <a:gd name="connsiteX3" fmla="*/ 957604 w 1905052"/>
                <a:gd name="connsiteY3" fmla="*/ 1213640 h 1471894"/>
                <a:gd name="connsiteX4" fmla="*/ 1892361 w 1905052"/>
                <a:gd name="connsiteY4" fmla="*/ 1226342 h 1471894"/>
                <a:gd name="connsiteX5" fmla="*/ 1441886 w 1905052"/>
                <a:gd name="connsiteY5" fmla="*/ 88198 h 1471894"/>
                <a:gd name="connsiteX6" fmla="*/ 735913 w 1905052"/>
                <a:gd name="connsiteY6" fmla="*/ 196890 h 1471894"/>
                <a:gd name="connsiteX0" fmla="*/ 735913 w 1801817"/>
                <a:gd name="connsiteY0" fmla="*/ 196890 h 1471894"/>
                <a:gd name="connsiteX1" fmla="*/ 93164 w 1801817"/>
                <a:gd name="connsiteY1" fmla="*/ 1027251 h 1471894"/>
                <a:gd name="connsiteX2" fmla="*/ 101942 w 1801817"/>
                <a:gd name="connsiteY2" fmla="*/ 1470630 h 1471894"/>
                <a:gd name="connsiteX3" fmla="*/ 957604 w 1801817"/>
                <a:gd name="connsiteY3" fmla="*/ 1213640 h 1471894"/>
                <a:gd name="connsiteX4" fmla="*/ 1784411 w 1801817"/>
                <a:gd name="connsiteY4" fmla="*/ 1112042 h 1471894"/>
                <a:gd name="connsiteX5" fmla="*/ 1441886 w 1801817"/>
                <a:gd name="connsiteY5" fmla="*/ 88198 h 1471894"/>
                <a:gd name="connsiteX6" fmla="*/ 735913 w 1801817"/>
                <a:gd name="connsiteY6" fmla="*/ 196890 h 1471894"/>
                <a:gd name="connsiteX0" fmla="*/ 736751 w 1799004"/>
                <a:gd name="connsiteY0" fmla="*/ 196890 h 1471093"/>
                <a:gd name="connsiteX1" fmla="*/ 94002 w 1799004"/>
                <a:gd name="connsiteY1" fmla="*/ 1027251 h 1471093"/>
                <a:gd name="connsiteX2" fmla="*/ 102780 w 1799004"/>
                <a:gd name="connsiteY2" fmla="*/ 1470630 h 1471093"/>
                <a:gd name="connsiteX3" fmla="*/ 1028292 w 1799004"/>
                <a:gd name="connsiteY3" fmla="*/ 1112040 h 1471093"/>
                <a:gd name="connsiteX4" fmla="*/ 1785249 w 1799004"/>
                <a:gd name="connsiteY4" fmla="*/ 1112042 h 1471093"/>
                <a:gd name="connsiteX5" fmla="*/ 1442724 w 1799004"/>
                <a:gd name="connsiteY5" fmla="*/ 88198 h 1471093"/>
                <a:gd name="connsiteX6" fmla="*/ 736751 w 1799004"/>
                <a:gd name="connsiteY6" fmla="*/ 196890 h 1471093"/>
                <a:gd name="connsiteX0" fmla="*/ 652598 w 1714851"/>
                <a:gd name="connsiteY0" fmla="*/ 196890 h 1433044"/>
                <a:gd name="connsiteX1" fmla="*/ 9849 w 1714851"/>
                <a:gd name="connsiteY1" fmla="*/ 1027251 h 1433044"/>
                <a:gd name="connsiteX2" fmla="*/ 310727 w 1714851"/>
                <a:gd name="connsiteY2" fmla="*/ 1432530 h 1433044"/>
                <a:gd name="connsiteX3" fmla="*/ 944139 w 1714851"/>
                <a:gd name="connsiteY3" fmla="*/ 1112040 h 1433044"/>
                <a:gd name="connsiteX4" fmla="*/ 1701096 w 1714851"/>
                <a:gd name="connsiteY4" fmla="*/ 1112042 h 1433044"/>
                <a:gd name="connsiteX5" fmla="*/ 1358571 w 1714851"/>
                <a:gd name="connsiteY5" fmla="*/ 88198 h 1433044"/>
                <a:gd name="connsiteX6" fmla="*/ 652598 w 1714851"/>
                <a:gd name="connsiteY6" fmla="*/ 196890 h 1433044"/>
                <a:gd name="connsiteX0" fmla="*/ 650838 w 1713091"/>
                <a:gd name="connsiteY0" fmla="*/ 196890 h 1447088"/>
                <a:gd name="connsiteX1" fmla="*/ 8089 w 1713091"/>
                <a:gd name="connsiteY1" fmla="*/ 1027251 h 1447088"/>
                <a:gd name="connsiteX2" fmla="*/ 308967 w 1713091"/>
                <a:gd name="connsiteY2" fmla="*/ 1432530 h 1447088"/>
                <a:gd name="connsiteX3" fmla="*/ 942379 w 1713091"/>
                <a:gd name="connsiteY3" fmla="*/ 1112040 h 1447088"/>
                <a:gd name="connsiteX4" fmla="*/ 1699336 w 1713091"/>
                <a:gd name="connsiteY4" fmla="*/ 1112042 h 1447088"/>
                <a:gd name="connsiteX5" fmla="*/ 1356811 w 1713091"/>
                <a:gd name="connsiteY5" fmla="*/ 88198 h 1447088"/>
                <a:gd name="connsiteX6" fmla="*/ 650838 w 1713091"/>
                <a:gd name="connsiteY6" fmla="*/ 196890 h 1447088"/>
                <a:gd name="connsiteX0" fmla="*/ 348827 w 1411080"/>
                <a:gd name="connsiteY0" fmla="*/ 196890 h 1465721"/>
                <a:gd name="connsiteX1" fmla="*/ 6956 w 1411080"/>
                <a:gd name="connsiteY1" fmla="*/ 1432530 h 1465721"/>
                <a:gd name="connsiteX2" fmla="*/ 640368 w 1411080"/>
                <a:gd name="connsiteY2" fmla="*/ 1112040 h 1465721"/>
                <a:gd name="connsiteX3" fmla="*/ 1397325 w 1411080"/>
                <a:gd name="connsiteY3" fmla="*/ 1112042 h 1465721"/>
                <a:gd name="connsiteX4" fmla="*/ 1054800 w 1411080"/>
                <a:gd name="connsiteY4" fmla="*/ 88198 h 1465721"/>
                <a:gd name="connsiteX5" fmla="*/ 348827 w 1411080"/>
                <a:gd name="connsiteY5" fmla="*/ 196890 h 1465721"/>
                <a:gd name="connsiteX0" fmla="*/ 631232 w 1693485"/>
                <a:gd name="connsiteY0" fmla="*/ 209569 h 1383188"/>
                <a:gd name="connsiteX1" fmla="*/ 3611 w 1693485"/>
                <a:gd name="connsiteY1" fmla="*/ 1343609 h 1383188"/>
                <a:gd name="connsiteX2" fmla="*/ 922773 w 1693485"/>
                <a:gd name="connsiteY2" fmla="*/ 1124719 h 1383188"/>
                <a:gd name="connsiteX3" fmla="*/ 1679730 w 1693485"/>
                <a:gd name="connsiteY3" fmla="*/ 1124721 h 1383188"/>
                <a:gd name="connsiteX4" fmla="*/ 1337205 w 1693485"/>
                <a:gd name="connsiteY4" fmla="*/ 100877 h 1383188"/>
                <a:gd name="connsiteX5" fmla="*/ 631232 w 1693485"/>
                <a:gd name="connsiteY5" fmla="*/ 209569 h 1383188"/>
                <a:gd name="connsiteX0" fmla="*/ 662114 w 1692617"/>
                <a:gd name="connsiteY0" fmla="*/ 305694 h 1344685"/>
                <a:gd name="connsiteX1" fmla="*/ 2743 w 1692617"/>
                <a:gd name="connsiteY1" fmla="*/ 1312734 h 1344685"/>
                <a:gd name="connsiteX2" fmla="*/ 921905 w 1692617"/>
                <a:gd name="connsiteY2" fmla="*/ 1093844 h 1344685"/>
                <a:gd name="connsiteX3" fmla="*/ 1678862 w 1692617"/>
                <a:gd name="connsiteY3" fmla="*/ 1093846 h 1344685"/>
                <a:gd name="connsiteX4" fmla="*/ 1336337 w 1692617"/>
                <a:gd name="connsiteY4" fmla="*/ 70002 h 1344685"/>
                <a:gd name="connsiteX5" fmla="*/ 662114 w 1692617"/>
                <a:gd name="connsiteY5" fmla="*/ 305694 h 1344685"/>
                <a:gd name="connsiteX0" fmla="*/ 662055 w 1686862"/>
                <a:gd name="connsiteY0" fmla="*/ 411690 h 1450681"/>
                <a:gd name="connsiteX1" fmla="*/ 2684 w 1686862"/>
                <a:gd name="connsiteY1" fmla="*/ 1418730 h 1450681"/>
                <a:gd name="connsiteX2" fmla="*/ 921846 w 1686862"/>
                <a:gd name="connsiteY2" fmla="*/ 1199840 h 1450681"/>
                <a:gd name="connsiteX3" fmla="*/ 1678803 w 1686862"/>
                <a:gd name="connsiteY3" fmla="*/ 1199842 h 1450681"/>
                <a:gd name="connsiteX4" fmla="*/ 1266428 w 1686862"/>
                <a:gd name="connsiteY4" fmla="*/ 55348 h 1450681"/>
                <a:gd name="connsiteX5" fmla="*/ 662055 w 1686862"/>
                <a:gd name="connsiteY5" fmla="*/ 411690 h 1450681"/>
                <a:gd name="connsiteX0" fmla="*/ 662055 w 1686862"/>
                <a:gd name="connsiteY0" fmla="*/ 356342 h 1395333"/>
                <a:gd name="connsiteX1" fmla="*/ 2684 w 1686862"/>
                <a:gd name="connsiteY1" fmla="*/ 1363382 h 1395333"/>
                <a:gd name="connsiteX2" fmla="*/ 921846 w 1686862"/>
                <a:gd name="connsiteY2" fmla="*/ 1144492 h 1395333"/>
                <a:gd name="connsiteX3" fmla="*/ 1678803 w 1686862"/>
                <a:gd name="connsiteY3" fmla="*/ 1144494 h 1395333"/>
                <a:gd name="connsiteX4" fmla="*/ 1266428 w 1686862"/>
                <a:gd name="connsiteY4" fmla="*/ 0 h 1395333"/>
                <a:gd name="connsiteX5" fmla="*/ 662055 w 1686862"/>
                <a:gd name="connsiteY5" fmla="*/ 356342 h 1395333"/>
                <a:gd name="connsiteX0" fmla="*/ 662055 w 1688984"/>
                <a:gd name="connsiteY0" fmla="*/ 356352 h 1395343"/>
                <a:gd name="connsiteX1" fmla="*/ 2684 w 1688984"/>
                <a:gd name="connsiteY1" fmla="*/ 1363392 h 1395343"/>
                <a:gd name="connsiteX2" fmla="*/ 921846 w 1688984"/>
                <a:gd name="connsiteY2" fmla="*/ 1144502 h 1395343"/>
                <a:gd name="connsiteX3" fmla="*/ 1678803 w 1688984"/>
                <a:gd name="connsiteY3" fmla="*/ 1144504 h 1395343"/>
                <a:gd name="connsiteX4" fmla="*/ 1266428 w 1688984"/>
                <a:gd name="connsiteY4" fmla="*/ 10 h 1395343"/>
                <a:gd name="connsiteX5" fmla="*/ 662055 w 1688984"/>
                <a:gd name="connsiteY5" fmla="*/ 356352 h 1395343"/>
                <a:gd name="connsiteX0" fmla="*/ 662055 w 1690634"/>
                <a:gd name="connsiteY0" fmla="*/ 438425 h 1477416"/>
                <a:gd name="connsiteX1" fmla="*/ 2684 w 1690634"/>
                <a:gd name="connsiteY1" fmla="*/ 1445465 h 1477416"/>
                <a:gd name="connsiteX2" fmla="*/ 921846 w 1690634"/>
                <a:gd name="connsiteY2" fmla="*/ 1226575 h 1477416"/>
                <a:gd name="connsiteX3" fmla="*/ 1678803 w 1690634"/>
                <a:gd name="connsiteY3" fmla="*/ 1226577 h 1477416"/>
                <a:gd name="connsiteX4" fmla="*/ 1266428 w 1690634"/>
                <a:gd name="connsiteY4" fmla="*/ 82083 h 1477416"/>
                <a:gd name="connsiteX5" fmla="*/ 662055 w 1690634"/>
                <a:gd name="connsiteY5" fmla="*/ 438425 h 1477416"/>
                <a:gd name="connsiteX0" fmla="*/ 662055 w 1692327"/>
                <a:gd name="connsiteY0" fmla="*/ 358329 h 1397320"/>
                <a:gd name="connsiteX1" fmla="*/ 2684 w 1692327"/>
                <a:gd name="connsiteY1" fmla="*/ 1365369 h 1397320"/>
                <a:gd name="connsiteX2" fmla="*/ 921846 w 1692327"/>
                <a:gd name="connsiteY2" fmla="*/ 1146479 h 1397320"/>
                <a:gd name="connsiteX3" fmla="*/ 1678803 w 1692327"/>
                <a:gd name="connsiteY3" fmla="*/ 1146481 h 1397320"/>
                <a:gd name="connsiteX4" fmla="*/ 1266428 w 1692327"/>
                <a:gd name="connsiteY4" fmla="*/ 1987 h 1397320"/>
                <a:gd name="connsiteX5" fmla="*/ 662055 w 1692327"/>
                <a:gd name="connsiteY5" fmla="*/ 358329 h 1397320"/>
                <a:gd name="connsiteX0" fmla="*/ 662055 w 1685618"/>
                <a:gd name="connsiteY0" fmla="*/ 361906 h 1400897"/>
                <a:gd name="connsiteX1" fmla="*/ 2684 w 1685618"/>
                <a:gd name="connsiteY1" fmla="*/ 1368946 h 1400897"/>
                <a:gd name="connsiteX2" fmla="*/ 921846 w 1685618"/>
                <a:gd name="connsiteY2" fmla="*/ 1150056 h 1400897"/>
                <a:gd name="connsiteX3" fmla="*/ 1678803 w 1685618"/>
                <a:gd name="connsiteY3" fmla="*/ 1150058 h 1400897"/>
                <a:gd name="connsiteX4" fmla="*/ 1266428 w 1685618"/>
                <a:gd name="connsiteY4" fmla="*/ 5564 h 1400897"/>
                <a:gd name="connsiteX5" fmla="*/ 662055 w 1685618"/>
                <a:gd name="connsiteY5" fmla="*/ 361906 h 1400897"/>
                <a:gd name="connsiteX0" fmla="*/ 662055 w 1689986"/>
                <a:gd name="connsiteY0" fmla="*/ 363618 h 1402609"/>
                <a:gd name="connsiteX1" fmla="*/ 2684 w 1689986"/>
                <a:gd name="connsiteY1" fmla="*/ 1370658 h 1402609"/>
                <a:gd name="connsiteX2" fmla="*/ 921846 w 1689986"/>
                <a:gd name="connsiteY2" fmla="*/ 1151768 h 1402609"/>
                <a:gd name="connsiteX3" fmla="*/ 1678803 w 1689986"/>
                <a:gd name="connsiteY3" fmla="*/ 1151770 h 1402609"/>
                <a:gd name="connsiteX4" fmla="*/ 1266428 w 1689986"/>
                <a:gd name="connsiteY4" fmla="*/ 7276 h 1402609"/>
                <a:gd name="connsiteX5" fmla="*/ 662055 w 1689986"/>
                <a:gd name="connsiteY5" fmla="*/ 363618 h 1402609"/>
                <a:gd name="connsiteX0" fmla="*/ 662055 w 1692558"/>
                <a:gd name="connsiteY0" fmla="*/ 362040 h 1401031"/>
                <a:gd name="connsiteX1" fmla="*/ 2684 w 1692558"/>
                <a:gd name="connsiteY1" fmla="*/ 1369080 h 1401031"/>
                <a:gd name="connsiteX2" fmla="*/ 921846 w 1692558"/>
                <a:gd name="connsiteY2" fmla="*/ 1150190 h 1401031"/>
                <a:gd name="connsiteX3" fmla="*/ 1678803 w 1692558"/>
                <a:gd name="connsiteY3" fmla="*/ 1150192 h 1401031"/>
                <a:gd name="connsiteX4" fmla="*/ 1266428 w 1692558"/>
                <a:gd name="connsiteY4" fmla="*/ 5698 h 1401031"/>
                <a:gd name="connsiteX5" fmla="*/ 662055 w 1692558"/>
                <a:gd name="connsiteY5" fmla="*/ 362040 h 1401031"/>
                <a:gd name="connsiteX0" fmla="*/ 661998 w 1685835"/>
                <a:gd name="connsiteY0" fmla="*/ 258153 h 1297144"/>
                <a:gd name="connsiteX1" fmla="*/ 2627 w 1685835"/>
                <a:gd name="connsiteY1" fmla="*/ 1265193 h 1297144"/>
                <a:gd name="connsiteX2" fmla="*/ 921789 w 1685835"/>
                <a:gd name="connsiteY2" fmla="*/ 1046303 h 1297144"/>
                <a:gd name="connsiteX3" fmla="*/ 1678746 w 1685835"/>
                <a:gd name="connsiteY3" fmla="*/ 1046305 h 1297144"/>
                <a:gd name="connsiteX4" fmla="*/ 1196521 w 1685835"/>
                <a:gd name="connsiteY4" fmla="*/ 9761 h 1297144"/>
                <a:gd name="connsiteX5" fmla="*/ 661998 w 1685835"/>
                <a:gd name="connsiteY5" fmla="*/ 258153 h 1297144"/>
                <a:gd name="connsiteX0" fmla="*/ 661998 w 1752085"/>
                <a:gd name="connsiteY0" fmla="*/ 291804 h 1331265"/>
                <a:gd name="connsiteX1" fmla="*/ 2627 w 1752085"/>
                <a:gd name="connsiteY1" fmla="*/ 1298844 h 1331265"/>
                <a:gd name="connsiteX2" fmla="*/ 921789 w 1752085"/>
                <a:gd name="connsiteY2" fmla="*/ 1079954 h 1331265"/>
                <a:gd name="connsiteX3" fmla="*/ 1748596 w 1752085"/>
                <a:gd name="connsiteY3" fmla="*/ 1041856 h 1331265"/>
                <a:gd name="connsiteX4" fmla="*/ 1196521 w 1752085"/>
                <a:gd name="connsiteY4" fmla="*/ 43412 h 1331265"/>
                <a:gd name="connsiteX5" fmla="*/ 661998 w 1752085"/>
                <a:gd name="connsiteY5" fmla="*/ 291804 h 1331265"/>
                <a:gd name="connsiteX0" fmla="*/ 661998 w 1766154"/>
                <a:gd name="connsiteY0" fmla="*/ 291804 h 1331265"/>
                <a:gd name="connsiteX1" fmla="*/ 2627 w 1766154"/>
                <a:gd name="connsiteY1" fmla="*/ 1298844 h 1331265"/>
                <a:gd name="connsiteX2" fmla="*/ 921789 w 1766154"/>
                <a:gd name="connsiteY2" fmla="*/ 1079954 h 1331265"/>
                <a:gd name="connsiteX3" fmla="*/ 1748596 w 1766154"/>
                <a:gd name="connsiteY3" fmla="*/ 1041856 h 1331265"/>
                <a:gd name="connsiteX4" fmla="*/ 1196521 w 1766154"/>
                <a:gd name="connsiteY4" fmla="*/ 43412 h 1331265"/>
                <a:gd name="connsiteX5" fmla="*/ 661998 w 1766154"/>
                <a:gd name="connsiteY5" fmla="*/ 291804 h 1331265"/>
                <a:gd name="connsiteX0" fmla="*/ 693623 w 1797779"/>
                <a:gd name="connsiteY0" fmla="*/ 293976 h 1423306"/>
                <a:gd name="connsiteX1" fmla="*/ 2502 w 1797779"/>
                <a:gd name="connsiteY1" fmla="*/ 1396266 h 1423306"/>
                <a:gd name="connsiteX2" fmla="*/ 953414 w 1797779"/>
                <a:gd name="connsiteY2" fmla="*/ 1082126 h 1423306"/>
                <a:gd name="connsiteX3" fmla="*/ 1780221 w 1797779"/>
                <a:gd name="connsiteY3" fmla="*/ 1044028 h 1423306"/>
                <a:gd name="connsiteX4" fmla="*/ 1228146 w 1797779"/>
                <a:gd name="connsiteY4" fmla="*/ 45584 h 1423306"/>
                <a:gd name="connsiteX5" fmla="*/ 693623 w 1797779"/>
                <a:gd name="connsiteY5" fmla="*/ 293976 h 1423306"/>
                <a:gd name="connsiteX0" fmla="*/ 693623 w 1785408"/>
                <a:gd name="connsiteY0" fmla="*/ 303872 h 1432019"/>
                <a:gd name="connsiteX1" fmla="*/ 2502 w 1785408"/>
                <a:gd name="connsiteY1" fmla="*/ 1406162 h 1432019"/>
                <a:gd name="connsiteX2" fmla="*/ 953414 w 1785408"/>
                <a:gd name="connsiteY2" fmla="*/ 1092022 h 1432019"/>
                <a:gd name="connsiteX3" fmla="*/ 1767521 w 1785408"/>
                <a:gd name="connsiteY3" fmla="*/ 1193624 h 1432019"/>
                <a:gd name="connsiteX4" fmla="*/ 1228146 w 1785408"/>
                <a:gd name="connsiteY4" fmla="*/ 55480 h 1432019"/>
                <a:gd name="connsiteX5" fmla="*/ 693623 w 1785408"/>
                <a:gd name="connsiteY5" fmla="*/ 303872 h 1432019"/>
                <a:gd name="connsiteX0" fmla="*/ 693400 w 1771176"/>
                <a:gd name="connsiteY0" fmla="*/ 303872 h 1447632"/>
                <a:gd name="connsiteX1" fmla="*/ 2279 w 1771176"/>
                <a:gd name="connsiteY1" fmla="*/ 1406162 h 1447632"/>
                <a:gd name="connsiteX2" fmla="*/ 940491 w 1771176"/>
                <a:gd name="connsiteY2" fmla="*/ 1212672 h 1447632"/>
                <a:gd name="connsiteX3" fmla="*/ 1767298 w 1771176"/>
                <a:gd name="connsiteY3" fmla="*/ 1193624 h 1447632"/>
                <a:gd name="connsiteX4" fmla="*/ 1227923 w 1771176"/>
                <a:gd name="connsiteY4" fmla="*/ 55480 h 1447632"/>
                <a:gd name="connsiteX5" fmla="*/ 693400 w 1771176"/>
                <a:gd name="connsiteY5" fmla="*/ 303872 h 1447632"/>
                <a:gd name="connsiteX0" fmla="*/ 728212 w 1805988"/>
                <a:gd name="connsiteY0" fmla="*/ 298849 h 1279689"/>
                <a:gd name="connsiteX1" fmla="*/ 2166 w 1805988"/>
                <a:gd name="connsiteY1" fmla="*/ 1185239 h 1279689"/>
                <a:gd name="connsiteX2" fmla="*/ 975303 w 1805988"/>
                <a:gd name="connsiteY2" fmla="*/ 1207649 h 1279689"/>
                <a:gd name="connsiteX3" fmla="*/ 1802110 w 1805988"/>
                <a:gd name="connsiteY3" fmla="*/ 1188601 h 1279689"/>
                <a:gd name="connsiteX4" fmla="*/ 1262735 w 1805988"/>
                <a:gd name="connsiteY4" fmla="*/ 50457 h 1279689"/>
                <a:gd name="connsiteX5" fmla="*/ 728212 w 1805988"/>
                <a:gd name="connsiteY5" fmla="*/ 298849 h 1279689"/>
                <a:gd name="connsiteX0" fmla="*/ 788366 w 1866142"/>
                <a:gd name="connsiteY0" fmla="*/ 298644 h 1279876"/>
                <a:gd name="connsiteX1" fmla="*/ 1995 w 1866142"/>
                <a:gd name="connsiteY1" fmla="*/ 1175509 h 1279876"/>
                <a:gd name="connsiteX2" fmla="*/ 1035457 w 1866142"/>
                <a:gd name="connsiteY2" fmla="*/ 1207444 h 1279876"/>
                <a:gd name="connsiteX3" fmla="*/ 1862264 w 1866142"/>
                <a:gd name="connsiteY3" fmla="*/ 1188396 h 1279876"/>
                <a:gd name="connsiteX4" fmla="*/ 1322889 w 1866142"/>
                <a:gd name="connsiteY4" fmla="*/ 50252 h 1279876"/>
                <a:gd name="connsiteX5" fmla="*/ 788366 w 1866142"/>
                <a:gd name="connsiteY5" fmla="*/ 298644 h 1279876"/>
                <a:gd name="connsiteX0" fmla="*/ 763036 w 1840812"/>
                <a:gd name="connsiteY0" fmla="*/ 299055 h 1279506"/>
                <a:gd name="connsiteX1" fmla="*/ 2065 w 1840812"/>
                <a:gd name="connsiteY1" fmla="*/ 1194970 h 1279506"/>
                <a:gd name="connsiteX2" fmla="*/ 1010127 w 1840812"/>
                <a:gd name="connsiteY2" fmla="*/ 1207855 h 1279506"/>
                <a:gd name="connsiteX3" fmla="*/ 1836934 w 1840812"/>
                <a:gd name="connsiteY3" fmla="*/ 1188807 h 1279506"/>
                <a:gd name="connsiteX4" fmla="*/ 1297559 w 1840812"/>
                <a:gd name="connsiteY4" fmla="*/ 50663 h 1279506"/>
                <a:gd name="connsiteX5" fmla="*/ 763036 w 1840812"/>
                <a:gd name="connsiteY5" fmla="*/ 299055 h 1279506"/>
                <a:gd name="connsiteX0" fmla="*/ 905576 w 1983352"/>
                <a:gd name="connsiteY0" fmla="*/ 304755 h 1480717"/>
                <a:gd name="connsiteX1" fmla="*/ 1730 w 1983352"/>
                <a:gd name="connsiteY1" fmla="*/ 1441970 h 1480717"/>
                <a:gd name="connsiteX2" fmla="*/ 1152667 w 1983352"/>
                <a:gd name="connsiteY2" fmla="*/ 1213555 h 1480717"/>
                <a:gd name="connsiteX3" fmla="*/ 1979474 w 1983352"/>
                <a:gd name="connsiteY3" fmla="*/ 1194507 h 1480717"/>
                <a:gd name="connsiteX4" fmla="*/ 1440099 w 1983352"/>
                <a:gd name="connsiteY4" fmla="*/ 56363 h 1480717"/>
                <a:gd name="connsiteX5" fmla="*/ 905576 w 1983352"/>
                <a:gd name="connsiteY5" fmla="*/ 304755 h 1480717"/>
                <a:gd name="connsiteX0" fmla="*/ 905576 w 1986504"/>
                <a:gd name="connsiteY0" fmla="*/ 293242 h 1471485"/>
                <a:gd name="connsiteX1" fmla="*/ 1730 w 1986504"/>
                <a:gd name="connsiteY1" fmla="*/ 1430457 h 1471485"/>
                <a:gd name="connsiteX2" fmla="*/ 1152667 w 1986504"/>
                <a:gd name="connsiteY2" fmla="*/ 1202042 h 1471485"/>
                <a:gd name="connsiteX3" fmla="*/ 1982649 w 1986504"/>
                <a:gd name="connsiteY3" fmla="*/ 1021069 h 1471485"/>
                <a:gd name="connsiteX4" fmla="*/ 1440099 w 1986504"/>
                <a:gd name="connsiteY4" fmla="*/ 44850 h 1471485"/>
                <a:gd name="connsiteX5" fmla="*/ 905576 w 1986504"/>
                <a:gd name="connsiteY5" fmla="*/ 293242 h 1471485"/>
                <a:gd name="connsiteX0" fmla="*/ 906022 w 1986950"/>
                <a:gd name="connsiteY0" fmla="*/ 293242 h 1486981"/>
                <a:gd name="connsiteX1" fmla="*/ 2176 w 1986950"/>
                <a:gd name="connsiteY1" fmla="*/ 1430457 h 1486981"/>
                <a:gd name="connsiteX2" fmla="*/ 1184863 w 1986950"/>
                <a:gd name="connsiteY2" fmla="*/ 1284592 h 1486981"/>
                <a:gd name="connsiteX3" fmla="*/ 1983095 w 1986950"/>
                <a:gd name="connsiteY3" fmla="*/ 1021069 h 1486981"/>
                <a:gd name="connsiteX4" fmla="*/ 1440545 w 1986950"/>
                <a:gd name="connsiteY4" fmla="*/ 44850 h 1486981"/>
                <a:gd name="connsiteX5" fmla="*/ 906022 w 1986950"/>
                <a:gd name="connsiteY5" fmla="*/ 293242 h 1486981"/>
                <a:gd name="connsiteX0" fmla="*/ 906022 w 1958591"/>
                <a:gd name="connsiteY0" fmla="*/ 299773 h 1491482"/>
                <a:gd name="connsiteX1" fmla="*/ 2176 w 1958591"/>
                <a:gd name="connsiteY1" fmla="*/ 1436988 h 1491482"/>
                <a:gd name="connsiteX2" fmla="*/ 1184863 w 1958591"/>
                <a:gd name="connsiteY2" fmla="*/ 1291123 h 1491482"/>
                <a:gd name="connsiteX3" fmla="*/ 1954520 w 1958591"/>
                <a:gd name="connsiteY3" fmla="*/ 1119675 h 1491482"/>
                <a:gd name="connsiteX4" fmla="*/ 1440545 w 1958591"/>
                <a:gd name="connsiteY4" fmla="*/ 51381 h 1491482"/>
                <a:gd name="connsiteX5" fmla="*/ 906022 w 1958591"/>
                <a:gd name="connsiteY5" fmla="*/ 299773 h 1491482"/>
                <a:gd name="connsiteX0" fmla="*/ 903991 w 1956560"/>
                <a:gd name="connsiteY0" fmla="*/ 299773 h 1503397"/>
                <a:gd name="connsiteX1" fmla="*/ 145 w 1956560"/>
                <a:gd name="connsiteY1" fmla="*/ 1436988 h 1503397"/>
                <a:gd name="connsiteX2" fmla="*/ 843107 w 1956560"/>
                <a:gd name="connsiteY2" fmla="*/ 1341923 h 1503397"/>
                <a:gd name="connsiteX3" fmla="*/ 1952489 w 1956560"/>
                <a:gd name="connsiteY3" fmla="*/ 1119675 h 1503397"/>
                <a:gd name="connsiteX4" fmla="*/ 1438514 w 1956560"/>
                <a:gd name="connsiteY4" fmla="*/ 51381 h 1503397"/>
                <a:gd name="connsiteX5" fmla="*/ 903991 w 1956560"/>
                <a:gd name="connsiteY5" fmla="*/ 299773 h 1503397"/>
                <a:gd name="connsiteX0" fmla="*/ 904098 w 1956667"/>
                <a:gd name="connsiteY0" fmla="*/ 299773 h 1500963"/>
                <a:gd name="connsiteX1" fmla="*/ 252 w 1956667"/>
                <a:gd name="connsiteY1" fmla="*/ 1436988 h 1500963"/>
                <a:gd name="connsiteX2" fmla="*/ 995614 w 1956667"/>
                <a:gd name="connsiteY2" fmla="*/ 1332398 h 1500963"/>
                <a:gd name="connsiteX3" fmla="*/ 1952596 w 1956667"/>
                <a:gd name="connsiteY3" fmla="*/ 1119675 h 1500963"/>
                <a:gd name="connsiteX4" fmla="*/ 1438621 w 1956667"/>
                <a:gd name="connsiteY4" fmla="*/ 51381 h 1500963"/>
                <a:gd name="connsiteX5" fmla="*/ 904098 w 1956667"/>
                <a:gd name="connsiteY5" fmla="*/ 299773 h 1500963"/>
                <a:gd name="connsiteX0" fmla="*/ 904171 w 1956740"/>
                <a:gd name="connsiteY0" fmla="*/ 299773 h 1488876"/>
                <a:gd name="connsiteX1" fmla="*/ 325 w 1956740"/>
                <a:gd name="connsiteY1" fmla="*/ 1436988 h 1488876"/>
                <a:gd name="connsiteX2" fmla="*/ 1008387 w 1956740"/>
                <a:gd name="connsiteY2" fmla="*/ 1278423 h 1488876"/>
                <a:gd name="connsiteX3" fmla="*/ 1952669 w 1956740"/>
                <a:gd name="connsiteY3" fmla="*/ 1119675 h 1488876"/>
                <a:gd name="connsiteX4" fmla="*/ 1438694 w 1956740"/>
                <a:gd name="connsiteY4" fmla="*/ 51381 h 1488876"/>
                <a:gd name="connsiteX5" fmla="*/ 904171 w 1956740"/>
                <a:gd name="connsiteY5" fmla="*/ 299773 h 1488876"/>
                <a:gd name="connsiteX0" fmla="*/ 904171 w 1956740"/>
                <a:gd name="connsiteY0" fmla="*/ 299773 h 1491482"/>
                <a:gd name="connsiteX1" fmla="*/ 325 w 1956740"/>
                <a:gd name="connsiteY1" fmla="*/ 1436988 h 1491482"/>
                <a:gd name="connsiteX2" fmla="*/ 1008387 w 1956740"/>
                <a:gd name="connsiteY2" fmla="*/ 1291123 h 1491482"/>
                <a:gd name="connsiteX3" fmla="*/ 1952669 w 1956740"/>
                <a:gd name="connsiteY3" fmla="*/ 1119675 h 1491482"/>
                <a:gd name="connsiteX4" fmla="*/ 1438694 w 1956740"/>
                <a:gd name="connsiteY4" fmla="*/ 51381 h 1491482"/>
                <a:gd name="connsiteX5" fmla="*/ 904171 w 1956740"/>
                <a:gd name="connsiteY5" fmla="*/ 299773 h 1491482"/>
                <a:gd name="connsiteX0" fmla="*/ 904232 w 1956801"/>
                <a:gd name="connsiteY0" fmla="*/ 299773 h 1495654"/>
                <a:gd name="connsiteX1" fmla="*/ 386 w 1956801"/>
                <a:gd name="connsiteY1" fmla="*/ 1436988 h 1495654"/>
                <a:gd name="connsiteX2" fmla="*/ 1017973 w 1956801"/>
                <a:gd name="connsiteY2" fmla="*/ 1310173 h 1495654"/>
                <a:gd name="connsiteX3" fmla="*/ 1952730 w 1956801"/>
                <a:gd name="connsiteY3" fmla="*/ 1119675 h 1495654"/>
                <a:gd name="connsiteX4" fmla="*/ 1438755 w 1956801"/>
                <a:gd name="connsiteY4" fmla="*/ 51381 h 1495654"/>
                <a:gd name="connsiteX5" fmla="*/ 904232 w 1956801"/>
                <a:gd name="connsiteY5" fmla="*/ 299773 h 1495654"/>
                <a:gd name="connsiteX0" fmla="*/ 904232 w 1956801"/>
                <a:gd name="connsiteY0" fmla="*/ 302941 h 1497789"/>
                <a:gd name="connsiteX1" fmla="*/ 386 w 1956801"/>
                <a:gd name="connsiteY1" fmla="*/ 1440156 h 1497789"/>
                <a:gd name="connsiteX2" fmla="*/ 1017973 w 1956801"/>
                <a:gd name="connsiteY2" fmla="*/ 1313341 h 1497789"/>
                <a:gd name="connsiteX3" fmla="*/ 1952730 w 1956801"/>
                <a:gd name="connsiteY3" fmla="*/ 1167293 h 1497789"/>
                <a:gd name="connsiteX4" fmla="*/ 1438755 w 1956801"/>
                <a:gd name="connsiteY4" fmla="*/ 54549 h 1497789"/>
                <a:gd name="connsiteX5" fmla="*/ 904232 w 1956801"/>
                <a:gd name="connsiteY5" fmla="*/ 302941 h 1497789"/>
                <a:gd name="connsiteX0" fmla="*/ 904240 w 1957783"/>
                <a:gd name="connsiteY0" fmla="*/ 305660 h 1500508"/>
                <a:gd name="connsiteX1" fmla="*/ 394 w 1957783"/>
                <a:gd name="connsiteY1" fmla="*/ 1442875 h 1500508"/>
                <a:gd name="connsiteX2" fmla="*/ 1017981 w 1957783"/>
                <a:gd name="connsiteY2" fmla="*/ 1316060 h 1500508"/>
                <a:gd name="connsiteX3" fmla="*/ 1952738 w 1957783"/>
                <a:gd name="connsiteY3" fmla="*/ 1170012 h 1500508"/>
                <a:gd name="connsiteX4" fmla="*/ 1521313 w 1957783"/>
                <a:gd name="connsiteY4" fmla="*/ 54093 h 1500508"/>
                <a:gd name="connsiteX5" fmla="*/ 904240 w 1957783"/>
                <a:gd name="connsiteY5" fmla="*/ 305660 h 1500508"/>
                <a:gd name="connsiteX0" fmla="*/ 904354 w 1957897"/>
                <a:gd name="connsiteY0" fmla="*/ 305660 h 1512247"/>
                <a:gd name="connsiteX1" fmla="*/ 508 w 1957897"/>
                <a:gd name="connsiteY1" fmla="*/ 1442875 h 1512247"/>
                <a:gd name="connsiteX2" fmla="*/ 1033970 w 1957897"/>
                <a:gd name="connsiteY2" fmla="*/ 1363685 h 1512247"/>
                <a:gd name="connsiteX3" fmla="*/ 1952852 w 1957897"/>
                <a:gd name="connsiteY3" fmla="*/ 1170012 h 1512247"/>
                <a:gd name="connsiteX4" fmla="*/ 1521427 w 1957897"/>
                <a:gd name="connsiteY4" fmla="*/ 54093 h 1512247"/>
                <a:gd name="connsiteX5" fmla="*/ 904354 w 1957897"/>
                <a:gd name="connsiteY5" fmla="*/ 305660 h 1512247"/>
                <a:gd name="connsiteX0" fmla="*/ 904308 w 1957851"/>
                <a:gd name="connsiteY0" fmla="*/ 305660 h 1504920"/>
                <a:gd name="connsiteX1" fmla="*/ 462 w 1957851"/>
                <a:gd name="connsiteY1" fmla="*/ 1442875 h 1504920"/>
                <a:gd name="connsiteX2" fmla="*/ 1027574 w 1957851"/>
                <a:gd name="connsiteY2" fmla="*/ 1335110 h 1504920"/>
                <a:gd name="connsiteX3" fmla="*/ 1952806 w 1957851"/>
                <a:gd name="connsiteY3" fmla="*/ 1170012 h 1504920"/>
                <a:gd name="connsiteX4" fmla="*/ 1521381 w 1957851"/>
                <a:gd name="connsiteY4" fmla="*/ 54093 h 1504920"/>
                <a:gd name="connsiteX5" fmla="*/ 904308 w 1957851"/>
                <a:gd name="connsiteY5" fmla="*/ 305660 h 1504920"/>
                <a:gd name="connsiteX0" fmla="*/ 904308 w 1957851"/>
                <a:gd name="connsiteY0" fmla="*/ 305660 h 1494938"/>
                <a:gd name="connsiteX1" fmla="*/ 462 w 1957851"/>
                <a:gd name="connsiteY1" fmla="*/ 1442875 h 1494938"/>
                <a:gd name="connsiteX2" fmla="*/ 1027574 w 1957851"/>
                <a:gd name="connsiteY2" fmla="*/ 1335110 h 1494938"/>
                <a:gd name="connsiteX3" fmla="*/ 1952806 w 1957851"/>
                <a:gd name="connsiteY3" fmla="*/ 1170012 h 1494938"/>
                <a:gd name="connsiteX4" fmla="*/ 1521381 w 1957851"/>
                <a:gd name="connsiteY4" fmla="*/ 54093 h 1494938"/>
                <a:gd name="connsiteX5" fmla="*/ 904308 w 1957851"/>
                <a:gd name="connsiteY5" fmla="*/ 305660 h 1494938"/>
                <a:gd name="connsiteX0" fmla="*/ 904654 w 1958197"/>
                <a:gd name="connsiteY0" fmla="*/ 305660 h 1506376"/>
                <a:gd name="connsiteX1" fmla="*/ 808 w 1958197"/>
                <a:gd name="connsiteY1" fmla="*/ 1442875 h 1506376"/>
                <a:gd name="connsiteX2" fmla="*/ 1069195 w 1958197"/>
                <a:gd name="connsiteY2" fmla="*/ 1389085 h 1506376"/>
                <a:gd name="connsiteX3" fmla="*/ 1953152 w 1958197"/>
                <a:gd name="connsiteY3" fmla="*/ 1170012 h 1506376"/>
                <a:gd name="connsiteX4" fmla="*/ 1521727 w 1958197"/>
                <a:gd name="connsiteY4" fmla="*/ 54093 h 1506376"/>
                <a:gd name="connsiteX5" fmla="*/ 904654 w 1958197"/>
                <a:gd name="connsiteY5" fmla="*/ 305660 h 1506376"/>
                <a:gd name="connsiteX0" fmla="*/ 904457 w 1958000"/>
                <a:gd name="connsiteY0" fmla="*/ 305660 h 1497409"/>
                <a:gd name="connsiteX1" fmla="*/ 611 w 1958000"/>
                <a:gd name="connsiteY1" fmla="*/ 1442875 h 1497409"/>
                <a:gd name="connsiteX2" fmla="*/ 1046773 w 1958000"/>
                <a:gd name="connsiteY2" fmla="*/ 1347810 h 1497409"/>
                <a:gd name="connsiteX3" fmla="*/ 1952955 w 1958000"/>
                <a:gd name="connsiteY3" fmla="*/ 1170012 h 1497409"/>
                <a:gd name="connsiteX4" fmla="*/ 1521530 w 1958000"/>
                <a:gd name="connsiteY4" fmla="*/ 54093 h 1497409"/>
                <a:gd name="connsiteX5" fmla="*/ 904457 w 1958000"/>
                <a:gd name="connsiteY5" fmla="*/ 305660 h 1497409"/>
                <a:gd name="connsiteX0" fmla="*/ 904457 w 1958000"/>
                <a:gd name="connsiteY0" fmla="*/ 305660 h 1501361"/>
                <a:gd name="connsiteX1" fmla="*/ 611 w 1958000"/>
                <a:gd name="connsiteY1" fmla="*/ 1442875 h 1501361"/>
                <a:gd name="connsiteX2" fmla="*/ 1046773 w 1958000"/>
                <a:gd name="connsiteY2" fmla="*/ 1366860 h 1501361"/>
                <a:gd name="connsiteX3" fmla="*/ 1952955 w 1958000"/>
                <a:gd name="connsiteY3" fmla="*/ 1170012 h 1501361"/>
                <a:gd name="connsiteX4" fmla="*/ 1521530 w 1958000"/>
                <a:gd name="connsiteY4" fmla="*/ 54093 h 1501361"/>
                <a:gd name="connsiteX5" fmla="*/ 904457 w 1958000"/>
                <a:gd name="connsiteY5" fmla="*/ 305660 h 1501361"/>
                <a:gd name="connsiteX0" fmla="*/ 904457 w 1958000"/>
                <a:gd name="connsiteY0" fmla="*/ 305660 h 1505830"/>
                <a:gd name="connsiteX1" fmla="*/ 611 w 1958000"/>
                <a:gd name="connsiteY1" fmla="*/ 1442875 h 1505830"/>
                <a:gd name="connsiteX2" fmla="*/ 1046773 w 1958000"/>
                <a:gd name="connsiteY2" fmla="*/ 1366860 h 1505830"/>
                <a:gd name="connsiteX3" fmla="*/ 1952955 w 1958000"/>
                <a:gd name="connsiteY3" fmla="*/ 1170012 h 1505830"/>
                <a:gd name="connsiteX4" fmla="*/ 1521530 w 1958000"/>
                <a:gd name="connsiteY4" fmla="*/ 54093 h 1505830"/>
                <a:gd name="connsiteX5" fmla="*/ 904457 w 1958000"/>
                <a:gd name="connsiteY5" fmla="*/ 305660 h 1505830"/>
                <a:gd name="connsiteX0" fmla="*/ 904457 w 1958000"/>
                <a:gd name="connsiteY0" fmla="*/ 305660 h 1504890"/>
                <a:gd name="connsiteX1" fmla="*/ 611 w 1958000"/>
                <a:gd name="connsiteY1" fmla="*/ 1442875 h 1504890"/>
                <a:gd name="connsiteX2" fmla="*/ 1046773 w 1958000"/>
                <a:gd name="connsiteY2" fmla="*/ 1366860 h 1504890"/>
                <a:gd name="connsiteX3" fmla="*/ 1952955 w 1958000"/>
                <a:gd name="connsiteY3" fmla="*/ 1170012 h 1504890"/>
                <a:gd name="connsiteX4" fmla="*/ 1521530 w 1958000"/>
                <a:gd name="connsiteY4" fmla="*/ 54093 h 1504890"/>
                <a:gd name="connsiteX5" fmla="*/ 904457 w 1958000"/>
                <a:gd name="connsiteY5" fmla="*/ 305660 h 1504890"/>
                <a:gd name="connsiteX0" fmla="*/ 907631 w 1961174"/>
                <a:gd name="connsiteY0" fmla="*/ 305660 h 1498167"/>
                <a:gd name="connsiteX1" fmla="*/ 3785 w 1961174"/>
                <a:gd name="connsiteY1" fmla="*/ 1442875 h 1498167"/>
                <a:gd name="connsiteX2" fmla="*/ 1049947 w 1961174"/>
                <a:gd name="connsiteY2" fmla="*/ 1366860 h 1498167"/>
                <a:gd name="connsiteX3" fmla="*/ 1956129 w 1961174"/>
                <a:gd name="connsiteY3" fmla="*/ 1170012 h 1498167"/>
                <a:gd name="connsiteX4" fmla="*/ 1524704 w 1961174"/>
                <a:gd name="connsiteY4" fmla="*/ 54093 h 1498167"/>
                <a:gd name="connsiteX5" fmla="*/ 907631 w 1961174"/>
                <a:gd name="connsiteY5" fmla="*/ 305660 h 1498167"/>
                <a:gd name="connsiteX0" fmla="*/ 903891 w 1957434"/>
                <a:gd name="connsiteY0" fmla="*/ 305660 h 1507938"/>
                <a:gd name="connsiteX1" fmla="*/ 45 w 1957434"/>
                <a:gd name="connsiteY1" fmla="*/ 1442875 h 1507938"/>
                <a:gd name="connsiteX2" fmla="*/ 941432 w 1957434"/>
                <a:gd name="connsiteY2" fmla="*/ 1379560 h 1507938"/>
                <a:gd name="connsiteX3" fmla="*/ 1952389 w 1957434"/>
                <a:gd name="connsiteY3" fmla="*/ 1170012 h 1507938"/>
                <a:gd name="connsiteX4" fmla="*/ 1520964 w 1957434"/>
                <a:gd name="connsiteY4" fmla="*/ 54093 h 1507938"/>
                <a:gd name="connsiteX5" fmla="*/ 903891 w 1957434"/>
                <a:gd name="connsiteY5" fmla="*/ 305660 h 1507938"/>
                <a:gd name="connsiteX0" fmla="*/ 903891 w 1957434"/>
                <a:gd name="connsiteY0" fmla="*/ 305660 h 1513787"/>
                <a:gd name="connsiteX1" fmla="*/ 45 w 1957434"/>
                <a:gd name="connsiteY1" fmla="*/ 1442875 h 1513787"/>
                <a:gd name="connsiteX2" fmla="*/ 941432 w 1957434"/>
                <a:gd name="connsiteY2" fmla="*/ 1379560 h 1513787"/>
                <a:gd name="connsiteX3" fmla="*/ 1952389 w 1957434"/>
                <a:gd name="connsiteY3" fmla="*/ 1170012 h 1513787"/>
                <a:gd name="connsiteX4" fmla="*/ 1520964 w 1957434"/>
                <a:gd name="connsiteY4" fmla="*/ 54093 h 1513787"/>
                <a:gd name="connsiteX5" fmla="*/ 903891 w 1957434"/>
                <a:gd name="connsiteY5" fmla="*/ 305660 h 1513787"/>
                <a:gd name="connsiteX0" fmla="*/ 903982 w 1957525"/>
                <a:gd name="connsiteY0" fmla="*/ 305660 h 1507919"/>
                <a:gd name="connsiteX1" fmla="*/ 136 w 1957525"/>
                <a:gd name="connsiteY1" fmla="*/ 1442875 h 1507919"/>
                <a:gd name="connsiteX2" fmla="*/ 970098 w 1957525"/>
                <a:gd name="connsiteY2" fmla="*/ 1357335 h 1507919"/>
                <a:gd name="connsiteX3" fmla="*/ 1952480 w 1957525"/>
                <a:gd name="connsiteY3" fmla="*/ 1170012 h 1507919"/>
                <a:gd name="connsiteX4" fmla="*/ 1521055 w 1957525"/>
                <a:gd name="connsiteY4" fmla="*/ 54093 h 1507919"/>
                <a:gd name="connsiteX5" fmla="*/ 903982 w 1957525"/>
                <a:gd name="connsiteY5" fmla="*/ 305660 h 1507919"/>
                <a:gd name="connsiteX0" fmla="*/ 903982 w 1957525"/>
                <a:gd name="connsiteY0" fmla="*/ 305660 h 1505940"/>
                <a:gd name="connsiteX1" fmla="*/ 136 w 1957525"/>
                <a:gd name="connsiteY1" fmla="*/ 1442875 h 1505940"/>
                <a:gd name="connsiteX2" fmla="*/ 970098 w 1957525"/>
                <a:gd name="connsiteY2" fmla="*/ 1357335 h 1505940"/>
                <a:gd name="connsiteX3" fmla="*/ 1952480 w 1957525"/>
                <a:gd name="connsiteY3" fmla="*/ 1170012 h 1505940"/>
                <a:gd name="connsiteX4" fmla="*/ 1521055 w 1957525"/>
                <a:gd name="connsiteY4" fmla="*/ 54093 h 1505940"/>
                <a:gd name="connsiteX5" fmla="*/ 903982 w 1957525"/>
                <a:gd name="connsiteY5" fmla="*/ 305660 h 1505940"/>
                <a:gd name="connsiteX0" fmla="*/ 903982 w 1957525"/>
                <a:gd name="connsiteY0" fmla="*/ 305660 h 1508285"/>
                <a:gd name="connsiteX1" fmla="*/ 136 w 1957525"/>
                <a:gd name="connsiteY1" fmla="*/ 1442875 h 1508285"/>
                <a:gd name="connsiteX2" fmla="*/ 970098 w 1957525"/>
                <a:gd name="connsiteY2" fmla="*/ 1366860 h 1508285"/>
                <a:gd name="connsiteX3" fmla="*/ 1952480 w 1957525"/>
                <a:gd name="connsiteY3" fmla="*/ 1170012 h 1508285"/>
                <a:gd name="connsiteX4" fmla="*/ 1521055 w 1957525"/>
                <a:gd name="connsiteY4" fmla="*/ 54093 h 1508285"/>
                <a:gd name="connsiteX5" fmla="*/ 903982 w 1957525"/>
                <a:gd name="connsiteY5" fmla="*/ 305660 h 1508285"/>
                <a:gd name="connsiteX0" fmla="*/ 904038 w 1957581"/>
                <a:gd name="connsiteY0" fmla="*/ 305660 h 1510728"/>
                <a:gd name="connsiteX1" fmla="*/ 192 w 1957581"/>
                <a:gd name="connsiteY1" fmla="*/ 1442875 h 1510728"/>
                <a:gd name="connsiteX2" fmla="*/ 982854 w 1957581"/>
                <a:gd name="connsiteY2" fmla="*/ 1376385 h 1510728"/>
                <a:gd name="connsiteX3" fmla="*/ 1952536 w 1957581"/>
                <a:gd name="connsiteY3" fmla="*/ 1170012 h 1510728"/>
                <a:gd name="connsiteX4" fmla="*/ 1521111 w 1957581"/>
                <a:gd name="connsiteY4" fmla="*/ 54093 h 1510728"/>
                <a:gd name="connsiteX5" fmla="*/ 904038 w 1957581"/>
                <a:gd name="connsiteY5" fmla="*/ 305660 h 1510728"/>
                <a:gd name="connsiteX0" fmla="*/ 914926 w 1968469"/>
                <a:gd name="connsiteY0" fmla="*/ 306765 h 1553210"/>
                <a:gd name="connsiteX1" fmla="*/ 189 w 1968469"/>
                <a:gd name="connsiteY1" fmla="*/ 1487480 h 1553210"/>
                <a:gd name="connsiteX2" fmla="*/ 993742 w 1968469"/>
                <a:gd name="connsiteY2" fmla="*/ 1377490 h 1553210"/>
                <a:gd name="connsiteX3" fmla="*/ 1963424 w 1968469"/>
                <a:gd name="connsiteY3" fmla="*/ 1171117 h 1553210"/>
                <a:gd name="connsiteX4" fmla="*/ 1531999 w 1968469"/>
                <a:gd name="connsiteY4" fmla="*/ 55198 h 1553210"/>
                <a:gd name="connsiteX5" fmla="*/ 914926 w 1968469"/>
                <a:gd name="connsiteY5" fmla="*/ 306765 h 1553210"/>
                <a:gd name="connsiteX0" fmla="*/ 761725 w 1815268"/>
                <a:gd name="connsiteY0" fmla="*/ 296496 h 1373963"/>
                <a:gd name="connsiteX1" fmla="*/ 234 w 1815268"/>
                <a:gd name="connsiteY1" fmla="*/ 1011864 h 1373963"/>
                <a:gd name="connsiteX2" fmla="*/ 840541 w 1815268"/>
                <a:gd name="connsiteY2" fmla="*/ 1367221 h 1373963"/>
                <a:gd name="connsiteX3" fmla="*/ 1810223 w 1815268"/>
                <a:gd name="connsiteY3" fmla="*/ 1160848 h 1373963"/>
                <a:gd name="connsiteX4" fmla="*/ 1378798 w 1815268"/>
                <a:gd name="connsiteY4" fmla="*/ 44929 h 1373963"/>
                <a:gd name="connsiteX5" fmla="*/ 761725 w 1815268"/>
                <a:gd name="connsiteY5" fmla="*/ 296496 h 1373963"/>
                <a:gd name="connsiteX0" fmla="*/ 761622 w 1815165"/>
                <a:gd name="connsiteY0" fmla="*/ 296496 h 1495484"/>
                <a:gd name="connsiteX1" fmla="*/ 131 w 1815165"/>
                <a:gd name="connsiteY1" fmla="*/ 1011864 h 1495484"/>
                <a:gd name="connsiteX2" fmla="*/ 710181 w 1815165"/>
                <a:gd name="connsiteY2" fmla="*/ 1492990 h 1495484"/>
                <a:gd name="connsiteX3" fmla="*/ 1810120 w 1815165"/>
                <a:gd name="connsiteY3" fmla="*/ 1160848 h 1495484"/>
                <a:gd name="connsiteX4" fmla="*/ 1378695 w 1815165"/>
                <a:gd name="connsiteY4" fmla="*/ 44929 h 1495484"/>
                <a:gd name="connsiteX5" fmla="*/ 761622 w 1815165"/>
                <a:gd name="connsiteY5" fmla="*/ 296496 h 1495484"/>
                <a:gd name="connsiteX0" fmla="*/ 761619 w 1769822"/>
                <a:gd name="connsiteY0" fmla="*/ 311846 h 1553765"/>
                <a:gd name="connsiteX1" fmla="*/ 128 w 1769822"/>
                <a:gd name="connsiteY1" fmla="*/ 1027214 h 1553765"/>
                <a:gd name="connsiteX2" fmla="*/ 710178 w 1769822"/>
                <a:gd name="connsiteY2" fmla="*/ 1508340 h 1553765"/>
                <a:gd name="connsiteX3" fmla="*/ 1764146 w 1769822"/>
                <a:gd name="connsiteY3" fmla="*/ 1402583 h 1553765"/>
                <a:gd name="connsiteX4" fmla="*/ 1378692 w 1769822"/>
                <a:gd name="connsiteY4" fmla="*/ 60279 h 1553765"/>
                <a:gd name="connsiteX5" fmla="*/ 761619 w 1769822"/>
                <a:gd name="connsiteY5" fmla="*/ 311846 h 1553765"/>
                <a:gd name="connsiteX0" fmla="*/ 761619 w 1772205"/>
                <a:gd name="connsiteY0" fmla="*/ 106309 h 1348228"/>
                <a:gd name="connsiteX1" fmla="*/ 128 w 1772205"/>
                <a:gd name="connsiteY1" fmla="*/ 821677 h 1348228"/>
                <a:gd name="connsiteX2" fmla="*/ 710178 w 1772205"/>
                <a:gd name="connsiteY2" fmla="*/ 1302803 h 1348228"/>
                <a:gd name="connsiteX3" fmla="*/ 1764146 w 1772205"/>
                <a:gd name="connsiteY3" fmla="*/ 1197046 h 1348228"/>
                <a:gd name="connsiteX4" fmla="*/ 1470640 w 1772205"/>
                <a:gd name="connsiteY4" fmla="*/ 118857 h 1348228"/>
                <a:gd name="connsiteX5" fmla="*/ 761619 w 1772205"/>
                <a:gd name="connsiteY5" fmla="*/ 106309 h 1348228"/>
                <a:gd name="connsiteX0" fmla="*/ 761619 w 1770625"/>
                <a:gd name="connsiteY0" fmla="*/ 110163 h 1352082"/>
                <a:gd name="connsiteX1" fmla="*/ 128 w 1770625"/>
                <a:gd name="connsiteY1" fmla="*/ 825531 h 1352082"/>
                <a:gd name="connsiteX2" fmla="*/ 710178 w 1770625"/>
                <a:gd name="connsiteY2" fmla="*/ 1306657 h 1352082"/>
                <a:gd name="connsiteX3" fmla="*/ 1764146 w 1770625"/>
                <a:gd name="connsiteY3" fmla="*/ 1200900 h 1352082"/>
                <a:gd name="connsiteX4" fmla="*/ 1417007 w 1770625"/>
                <a:gd name="connsiteY4" fmla="*/ 116422 h 1352082"/>
                <a:gd name="connsiteX5" fmla="*/ 761619 w 1770625"/>
                <a:gd name="connsiteY5" fmla="*/ 110163 h 1352082"/>
                <a:gd name="connsiteX0" fmla="*/ 723317 w 1732323"/>
                <a:gd name="connsiteY0" fmla="*/ 89816 h 1359814"/>
                <a:gd name="connsiteX1" fmla="*/ 139 w 1732323"/>
                <a:gd name="connsiteY1" fmla="*/ 415299 h 1359814"/>
                <a:gd name="connsiteX2" fmla="*/ 671876 w 1732323"/>
                <a:gd name="connsiteY2" fmla="*/ 1286310 h 1359814"/>
                <a:gd name="connsiteX3" fmla="*/ 1725844 w 1732323"/>
                <a:gd name="connsiteY3" fmla="*/ 1180553 h 1359814"/>
                <a:gd name="connsiteX4" fmla="*/ 1378705 w 1732323"/>
                <a:gd name="connsiteY4" fmla="*/ 96075 h 1359814"/>
                <a:gd name="connsiteX5" fmla="*/ 723317 w 1732323"/>
                <a:gd name="connsiteY5" fmla="*/ 89816 h 1359814"/>
                <a:gd name="connsiteX0" fmla="*/ 815237 w 1824243"/>
                <a:gd name="connsiteY0" fmla="*/ 110163 h 1352082"/>
                <a:gd name="connsiteX1" fmla="*/ 115 w 1824243"/>
                <a:gd name="connsiteY1" fmla="*/ 825530 h 1352082"/>
                <a:gd name="connsiteX2" fmla="*/ 763796 w 1824243"/>
                <a:gd name="connsiteY2" fmla="*/ 1306657 h 1352082"/>
                <a:gd name="connsiteX3" fmla="*/ 1817764 w 1824243"/>
                <a:gd name="connsiteY3" fmla="*/ 1200900 h 1352082"/>
                <a:gd name="connsiteX4" fmla="*/ 1470625 w 1824243"/>
                <a:gd name="connsiteY4" fmla="*/ 116422 h 1352082"/>
                <a:gd name="connsiteX5" fmla="*/ 815237 w 1824243"/>
                <a:gd name="connsiteY5" fmla="*/ 110163 h 1352082"/>
                <a:gd name="connsiteX0" fmla="*/ 820345 w 1829351"/>
                <a:gd name="connsiteY0" fmla="*/ 110163 h 1316124"/>
                <a:gd name="connsiteX1" fmla="*/ 5223 w 1829351"/>
                <a:gd name="connsiteY1" fmla="*/ 825530 h 1316124"/>
                <a:gd name="connsiteX2" fmla="*/ 1236299 w 1829351"/>
                <a:gd name="connsiteY2" fmla="*/ 1237484 h 1316124"/>
                <a:gd name="connsiteX3" fmla="*/ 1822872 w 1829351"/>
                <a:gd name="connsiteY3" fmla="*/ 1200900 h 1316124"/>
                <a:gd name="connsiteX4" fmla="*/ 1475733 w 1829351"/>
                <a:gd name="connsiteY4" fmla="*/ 116422 h 1316124"/>
                <a:gd name="connsiteX5" fmla="*/ 820345 w 1829351"/>
                <a:gd name="connsiteY5" fmla="*/ 110163 h 1316124"/>
                <a:gd name="connsiteX0" fmla="*/ 818714 w 1827720"/>
                <a:gd name="connsiteY0" fmla="*/ 110163 h 1377853"/>
                <a:gd name="connsiteX1" fmla="*/ 3592 w 1827720"/>
                <a:gd name="connsiteY1" fmla="*/ 825530 h 1377853"/>
                <a:gd name="connsiteX2" fmla="*/ 1158048 w 1827720"/>
                <a:gd name="connsiteY2" fmla="*/ 1344388 h 1377853"/>
                <a:gd name="connsiteX3" fmla="*/ 1821241 w 1827720"/>
                <a:gd name="connsiteY3" fmla="*/ 1200900 h 1377853"/>
                <a:gd name="connsiteX4" fmla="*/ 1474102 w 1827720"/>
                <a:gd name="connsiteY4" fmla="*/ 116422 h 1377853"/>
                <a:gd name="connsiteX5" fmla="*/ 818714 w 1827720"/>
                <a:gd name="connsiteY5" fmla="*/ 110163 h 1377853"/>
                <a:gd name="connsiteX0" fmla="*/ 815658 w 1824664"/>
                <a:gd name="connsiteY0" fmla="*/ 110163 h 1373268"/>
                <a:gd name="connsiteX1" fmla="*/ 536 w 1824664"/>
                <a:gd name="connsiteY1" fmla="*/ 825530 h 1373268"/>
                <a:gd name="connsiteX2" fmla="*/ 940452 w 1824664"/>
                <a:gd name="connsiteY2" fmla="*/ 1338099 h 1373268"/>
                <a:gd name="connsiteX3" fmla="*/ 1818185 w 1824664"/>
                <a:gd name="connsiteY3" fmla="*/ 1200900 h 1373268"/>
                <a:gd name="connsiteX4" fmla="*/ 1471046 w 1824664"/>
                <a:gd name="connsiteY4" fmla="*/ 116422 h 1373268"/>
                <a:gd name="connsiteX5" fmla="*/ 815658 w 1824664"/>
                <a:gd name="connsiteY5" fmla="*/ 110163 h 1373268"/>
                <a:gd name="connsiteX0" fmla="*/ 1121985 w 2130991"/>
                <a:gd name="connsiteY0" fmla="*/ 110521 h 1373161"/>
                <a:gd name="connsiteX1" fmla="*/ 376 w 2130991"/>
                <a:gd name="connsiteY1" fmla="*/ 832176 h 1373161"/>
                <a:gd name="connsiteX2" fmla="*/ 1246779 w 2130991"/>
                <a:gd name="connsiteY2" fmla="*/ 1338457 h 1373161"/>
                <a:gd name="connsiteX3" fmla="*/ 2124512 w 2130991"/>
                <a:gd name="connsiteY3" fmla="*/ 1201258 h 1373161"/>
                <a:gd name="connsiteX4" fmla="*/ 1777373 w 2130991"/>
                <a:gd name="connsiteY4" fmla="*/ 116780 h 1373161"/>
                <a:gd name="connsiteX5" fmla="*/ 1121985 w 2130991"/>
                <a:gd name="connsiteY5" fmla="*/ 110521 h 1373161"/>
                <a:gd name="connsiteX0" fmla="*/ 1121901 w 2130907"/>
                <a:gd name="connsiteY0" fmla="*/ 110521 h 1285768"/>
                <a:gd name="connsiteX1" fmla="*/ 292 w 2130907"/>
                <a:gd name="connsiteY1" fmla="*/ 832176 h 1285768"/>
                <a:gd name="connsiteX2" fmla="*/ 1231371 w 2130907"/>
                <a:gd name="connsiteY2" fmla="*/ 1143515 h 1285768"/>
                <a:gd name="connsiteX3" fmla="*/ 2124428 w 2130907"/>
                <a:gd name="connsiteY3" fmla="*/ 1201258 h 1285768"/>
                <a:gd name="connsiteX4" fmla="*/ 1777289 w 2130907"/>
                <a:gd name="connsiteY4" fmla="*/ 116780 h 1285768"/>
                <a:gd name="connsiteX5" fmla="*/ 1121901 w 2130907"/>
                <a:gd name="connsiteY5" fmla="*/ 110521 h 1285768"/>
                <a:gd name="connsiteX0" fmla="*/ 1121901 w 2244138"/>
                <a:gd name="connsiteY0" fmla="*/ 102587 h 1192937"/>
                <a:gd name="connsiteX1" fmla="*/ 292 w 2244138"/>
                <a:gd name="connsiteY1" fmla="*/ 824242 h 1192937"/>
                <a:gd name="connsiteX2" fmla="*/ 1231371 w 2244138"/>
                <a:gd name="connsiteY2" fmla="*/ 1135581 h 1192937"/>
                <a:gd name="connsiteX3" fmla="*/ 2239361 w 2244138"/>
                <a:gd name="connsiteY3" fmla="*/ 1073843 h 1192937"/>
                <a:gd name="connsiteX4" fmla="*/ 1777289 w 2244138"/>
                <a:gd name="connsiteY4" fmla="*/ 108846 h 1192937"/>
                <a:gd name="connsiteX5" fmla="*/ 1121901 w 2244138"/>
                <a:gd name="connsiteY5" fmla="*/ 102587 h 1192937"/>
                <a:gd name="connsiteX0" fmla="*/ 895198 w 2247844"/>
                <a:gd name="connsiteY0" fmla="*/ 215971 h 1130244"/>
                <a:gd name="connsiteX1" fmla="*/ 3455 w 2247844"/>
                <a:gd name="connsiteY1" fmla="*/ 761549 h 1130244"/>
                <a:gd name="connsiteX2" fmla="*/ 1234534 w 2247844"/>
                <a:gd name="connsiteY2" fmla="*/ 1072888 h 1130244"/>
                <a:gd name="connsiteX3" fmla="*/ 2242524 w 2247844"/>
                <a:gd name="connsiteY3" fmla="*/ 1011150 h 1130244"/>
                <a:gd name="connsiteX4" fmla="*/ 1780452 w 2247844"/>
                <a:gd name="connsiteY4" fmla="*/ 46153 h 1130244"/>
                <a:gd name="connsiteX5" fmla="*/ 895198 w 2247844"/>
                <a:gd name="connsiteY5" fmla="*/ 215971 h 1130244"/>
                <a:gd name="connsiteX0" fmla="*/ 865336 w 2248710"/>
                <a:gd name="connsiteY0" fmla="*/ 196772 h 1136199"/>
                <a:gd name="connsiteX1" fmla="*/ 4240 w 2248710"/>
                <a:gd name="connsiteY1" fmla="*/ 767504 h 1136199"/>
                <a:gd name="connsiteX2" fmla="*/ 1235319 w 2248710"/>
                <a:gd name="connsiteY2" fmla="*/ 1078843 h 1136199"/>
                <a:gd name="connsiteX3" fmla="*/ 2243309 w 2248710"/>
                <a:gd name="connsiteY3" fmla="*/ 1017105 h 1136199"/>
                <a:gd name="connsiteX4" fmla="*/ 1781237 w 2248710"/>
                <a:gd name="connsiteY4" fmla="*/ 52108 h 1136199"/>
                <a:gd name="connsiteX5" fmla="*/ 865336 w 2248710"/>
                <a:gd name="connsiteY5" fmla="*/ 196772 h 1136199"/>
                <a:gd name="connsiteX0" fmla="*/ 865336 w 2248710"/>
                <a:gd name="connsiteY0" fmla="*/ 245873 h 1185300"/>
                <a:gd name="connsiteX1" fmla="*/ 4240 w 2248710"/>
                <a:gd name="connsiteY1" fmla="*/ 816605 h 1185300"/>
                <a:gd name="connsiteX2" fmla="*/ 1235319 w 2248710"/>
                <a:gd name="connsiteY2" fmla="*/ 1127944 h 1185300"/>
                <a:gd name="connsiteX3" fmla="*/ 2243309 w 2248710"/>
                <a:gd name="connsiteY3" fmla="*/ 1066206 h 1185300"/>
                <a:gd name="connsiteX4" fmla="*/ 1781237 w 2248710"/>
                <a:gd name="connsiteY4" fmla="*/ 44613 h 1185300"/>
                <a:gd name="connsiteX5" fmla="*/ 865336 w 2248710"/>
                <a:gd name="connsiteY5" fmla="*/ 245873 h 1185300"/>
                <a:gd name="connsiteX0" fmla="*/ 865336 w 2226062"/>
                <a:gd name="connsiteY0" fmla="*/ 259326 h 1345801"/>
                <a:gd name="connsiteX1" fmla="*/ 4240 w 2226062"/>
                <a:gd name="connsiteY1" fmla="*/ 830058 h 1345801"/>
                <a:gd name="connsiteX2" fmla="*/ 1235319 w 2226062"/>
                <a:gd name="connsiteY2" fmla="*/ 1141397 h 1345801"/>
                <a:gd name="connsiteX3" fmla="*/ 2220322 w 2226062"/>
                <a:gd name="connsiteY3" fmla="*/ 1274601 h 1345801"/>
                <a:gd name="connsiteX4" fmla="*/ 1781237 w 2226062"/>
                <a:gd name="connsiteY4" fmla="*/ 58066 h 1345801"/>
                <a:gd name="connsiteX5" fmla="*/ 865336 w 2226062"/>
                <a:gd name="connsiteY5" fmla="*/ 259326 h 1345801"/>
                <a:gd name="connsiteX0" fmla="*/ 867076 w 2227802"/>
                <a:gd name="connsiteY0" fmla="*/ 259326 h 1338815"/>
                <a:gd name="connsiteX1" fmla="*/ 5980 w 2227802"/>
                <a:gd name="connsiteY1" fmla="*/ 830058 h 1338815"/>
                <a:gd name="connsiteX2" fmla="*/ 1313683 w 2227802"/>
                <a:gd name="connsiteY2" fmla="*/ 1097377 h 1338815"/>
                <a:gd name="connsiteX3" fmla="*/ 2222062 w 2227802"/>
                <a:gd name="connsiteY3" fmla="*/ 1274601 h 1338815"/>
                <a:gd name="connsiteX4" fmla="*/ 1782977 w 2227802"/>
                <a:gd name="connsiteY4" fmla="*/ 58066 h 1338815"/>
                <a:gd name="connsiteX5" fmla="*/ 867076 w 2227802"/>
                <a:gd name="connsiteY5" fmla="*/ 259326 h 1338815"/>
                <a:gd name="connsiteX0" fmla="*/ 616800 w 1977526"/>
                <a:gd name="connsiteY0" fmla="*/ 260183 h 1338863"/>
                <a:gd name="connsiteX1" fmla="*/ 8557 w 1977526"/>
                <a:gd name="connsiteY1" fmla="*/ 868646 h 1338863"/>
                <a:gd name="connsiteX2" fmla="*/ 1063407 w 1977526"/>
                <a:gd name="connsiteY2" fmla="*/ 1098234 h 1338863"/>
                <a:gd name="connsiteX3" fmla="*/ 1971786 w 1977526"/>
                <a:gd name="connsiteY3" fmla="*/ 1275458 h 1338863"/>
                <a:gd name="connsiteX4" fmla="*/ 1532701 w 1977526"/>
                <a:gd name="connsiteY4" fmla="*/ 58923 h 1338863"/>
                <a:gd name="connsiteX5" fmla="*/ 616800 w 1977526"/>
                <a:gd name="connsiteY5" fmla="*/ 260183 h 1338863"/>
                <a:gd name="connsiteX0" fmla="*/ 624082 w 1977123"/>
                <a:gd name="connsiteY0" fmla="*/ 295178 h 1329839"/>
                <a:gd name="connsiteX1" fmla="*/ 8177 w 1977123"/>
                <a:gd name="connsiteY1" fmla="*/ 859622 h 1329839"/>
                <a:gd name="connsiteX2" fmla="*/ 1063027 w 1977123"/>
                <a:gd name="connsiteY2" fmla="*/ 1089210 h 1329839"/>
                <a:gd name="connsiteX3" fmla="*/ 1971406 w 1977123"/>
                <a:gd name="connsiteY3" fmla="*/ 1266434 h 1329839"/>
                <a:gd name="connsiteX4" fmla="*/ 1532321 w 1977123"/>
                <a:gd name="connsiteY4" fmla="*/ 49899 h 1329839"/>
                <a:gd name="connsiteX5" fmla="*/ 624082 w 1977123"/>
                <a:gd name="connsiteY5" fmla="*/ 295178 h 1329839"/>
                <a:gd name="connsiteX0" fmla="*/ 624331 w 1977372"/>
                <a:gd name="connsiteY0" fmla="*/ 295178 h 1345045"/>
                <a:gd name="connsiteX1" fmla="*/ 8426 w 1977372"/>
                <a:gd name="connsiteY1" fmla="*/ 859622 h 1345045"/>
                <a:gd name="connsiteX2" fmla="*/ 1070940 w 1977372"/>
                <a:gd name="connsiteY2" fmla="*/ 1177248 h 1345045"/>
                <a:gd name="connsiteX3" fmla="*/ 1971655 w 1977372"/>
                <a:gd name="connsiteY3" fmla="*/ 1266434 h 1345045"/>
                <a:gd name="connsiteX4" fmla="*/ 1532570 w 1977372"/>
                <a:gd name="connsiteY4" fmla="*/ 49899 h 1345045"/>
                <a:gd name="connsiteX5" fmla="*/ 624331 w 1977372"/>
                <a:gd name="connsiteY5" fmla="*/ 295178 h 1345045"/>
                <a:gd name="connsiteX0" fmla="*/ 622767 w 1971821"/>
                <a:gd name="connsiteY0" fmla="*/ 1211503 h 2261370"/>
                <a:gd name="connsiteX1" fmla="*/ 6862 w 1971821"/>
                <a:gd name="connsiteY1" fmla="*/ 1775947 h 2261370"/>
                <a:gd name="connsiteX2" fmla="*/ 1069376 w 1971821"/>
                <a:gd name="connsiteY2" fmla="*/ 2093573 h 2261370"/>
                <a:gd name="connsiteX3" fmla="*/ 1970091 w 1971821"/>
                <a:gd name="connsiteY3" fmla="*/ 2182759 h 2261370"/>
                <a:gd name="connsiteX4" fmla="*/ 832725 w 1971821"/>
                <a:gd name="connsiteY4" fmla="*/ 16665 h 2261370"/>
                <a:gd name="connsiteX5" fmla="*/ 622767 w 1971821"/>
                <a:gd name="connsiteY5" fmla="*/ 1211503 h 2261370"/>
                <a:gd name="connsiteX0" fmla="*/ 196848 w 2031443"/>
                <a:gd name="connsiteY0" fmla="*/ 904827 h 2281695"/>
                <a:gd name="connsiteX1" fmla="*/ 66333 w 2031443"/>
                <a:gd name="connsiteY1" fmla="*/ 1796272 h 2281695"/>
                <a:gd name="connsiteX2" fmla="*/ 1128847 w 2031443"/>
                <a:gd name="connsiteY2" fmla="*/ 2113898 h 2281695"/>
                <a:gd name="connsiteX3" fmla="*/ 2029562 w 2031443"/>
                <a:gd name="connsiteY3" fmla="*/ 2203084 h 2281695"/>
                <a:gd name="connsiteX4" fmla="*/ 892196 w 2031443"/>
                <a:gd name="connsiteY4" fmla="*/ 36990 h 2281695"/>
                <a:gd name="connsiteX5" fmla="*/ 196848 w 2031443"/>
                <a:gd name="connsiteY5" fmla="*/ 904827 h 2281695"/>
                <a:gd name="connsiteX0" fmla="*/ 183647 w 2017591"/>
                <a:gd name="connsiteY0" fmla="*/ 1094394 h 2471262"/>
                <a:gd name="connsiteX1" fmla="*/ 53132 w 2017591"/>
                <a:gd name="connsiteY1" fmla="*/ 1985839 h 2471262"/>
                <a:gd name="connsiteX2" fmla="*/ 1115646 w 2017591"/>
                <a:gd name="connsiteY2" fmla="*/ 2303465 h 2471262"/>
                <a:gd name="connsiteX3" fmla="*/ 2016361 w 2017591"/>
                <a:gd name="connsiteY3" fmla="*/ 2392651 h 2471262"/>
                <a:gd name="connsiteX4" fmla="*/ 393602 w 2017591"/>
                <a:gd name="connsiteY4" fmla="*/ 31615 h 2471262"/>
                <a:gd name="connsiteX5" fmla="*/ 183647 w 2017591"/>
                <a:gd name="connsiteY5" fmla="*/ 1094394 h 2471262"/>
                <a:gd name="connsiteX0" fmla="*/ 11050 w 1844994"/>
                <a:gd name="connsiteY0" fmla="*/ 1095179 h 2467051"/>
                <a:gd name="connsiteX1" fmla="*/ 178586 w 1844994"/>
                <a:gd name="connsiteY1" fmla="*/ 2156412 h 2467051"/>
                <a:gd name="connsiteX2" fmla="*/ 943049 w 1844994"/>
                <a:gd name="connsiteY2" fmla="*/ 2304250 h 2467051"/>
                <a:gd name="connsiteX3" fmla="*/ 1843764 w 1844994"/>
                <a:gd name="connsiteY3" fmla="*/ 2393436 h 2467051"/>
                <a:gd name="connsiteX4" fmla="*/ 221005 w 1844994"/>
                <a:gd name="connsiteY4" fmla="*/ 32400 h 2467051"/>
                <a:gd name="connsiteX5" fmla="*/ 11050 w 1844994"/>
                <a:gd name="connsiteY5" fmla="*/ 1095179 h 2467051"/>
                <a:gd name="connsiteX0" fmla="*/ 11444 w 1853898"/>
                <a:gd name="connsiteY0" fmla="*/ 1088895 h 2342074"/>
                <a:gd name="connsiteX1" fmla="*/ 178980 w 1853898"/>
                <a:gd name="connsiteY1" fmla="*/ 2150128 h 2342074"/>
                <a:gd name="connsiteX2" fmla="*/ 943443 w 1853898"/>
                <a:gd name="connsiteY2" fmla="*/ 2297966 h 2342074"/>
                <a:gd name="connsiteX3" fmla="*/ 1852673 w 1853898"/>
                <a:gd name="connsiteY3" fmla="*/ 2229940 h 2342074"/>
                <a:gd name="connsiteX4" fmla="*/ 221399 w 1853898"/>
                <a:gd name="connsiteY4" fmla="*/ 26116 h 2342074"/>
                <a:gd name="connsiteX5" fmla="*/ 11444 w 1853898"/>
                <a:gd name="connsiteY5" fmla="*/ 1088895 h 2342074"/>
                <a:gd name="connsiteX0" fmla="*/ 178152 w 2020417"/>
                <a:gd name="connsiteY0" fmla="*/ 1064276 h 2317455"/>
                <a:gd name="connsiteX1" fmla="*/ 345688 w 2020417"/>
                <a:gd name="connsiteY1" fmla="*/ 2125509 h 2317455"/>
                <a:gd name="connsiteX2" fmla="*/ 1110151 w 2020417"/>
                <a:gd name="connsiteY2" fmla="*/ 2273347 h 2317455"/>
                <a:gd name="connsiteX3" fmla="*/ 2019381 w 2020417"/>
                <a:gd name="connsiteY3" fmla="*/ 2205321 h 2317455"/>
                <a:gd name="connsiteX4" fmla="*/ 132640 w 2020417"/>
                <a:gd name="connsiteY4" fmla="*/ 26650 h 2317455"/>
                <a:gd name="connsiteX5" fmla="*/ 178152 w 2020417"/>
                <a:gd name="connsiteY5" fmla="*/ 1064276 h 2317455"/>
                <a:gd name="connsiteX0" fmla="*/ 140905 w 2405512"/>
                <a:gd name="connsiteY0" fmla="*/ 758971 h 2012150"/>
                <a:gd name="connsiteX1" fmla="*/ 308441 w 2405512"/>
                <a:gd name="connsiteY1" fmla="*/ 1820204 h 2012150"/>
                <a:gd name="connsiteX2" fmla="*/ 1072904 w 2405512"/>
                <a:gd name="connsiteY2" fmla="*/ 1968042 h 2012150"/>
                <a:gd name="connsiteX3" fmla="*/ 1982134 w 2405512"/>
                <a:gd name="connsiteY3" fmla="*/ 1900016 h 2012150"/>
                <a:gd name="connsiteX4" fmla="*/ 2317982 w 2405512"/>
                <a:gd name="connsiteY4" fmla="*/ 35768 h 2012150"/>
                <a:gd name="connsiteX5" fmla="*/ 140905 w 2405512"/>
                <a:gd name="connsiteY5" fmla="*/ 758971 h 2012150"/>
                <a:gd name="connsiteX0" fmla="*/ 77480 w 2977624"/>
                <a:gd name="connsiteY0" fmla="*/ 1301262 h 1982191"/>
                <a:gd name="connsiteX1" fmla="*/ 841110 w 2977624"/>
                <a:gd name="connsiteY1" fmla="*/ 1790245 h 1982191"/>
                <a:gd name="connsiteX2" fmla="*/ 1605573 w 2977624"/>
                <a:gd name="connsiteY2" fmla="*/ 1938083 h 1982191"/>
                <a:gd name="connsiteX3" fmla="*/ 2514803 w 2977624"/>
                <a:gd name="connsiteY3" fmla="*/ 1870057 h 1982191"/>
                <a:gd name="connsiteX4" fmla="*/ 2850651 w 2977624"/>
                <a:gd name="connsiteY4" fmla="*/ 5809 h 1982191"/>
                <a:gd name="connsiteX5" fmla="*/ 77480 w 2977624"/>
                <a:gd name="connsiteY5" fmla="*/ 1301262 h 1982191"/>
                <a:gd name="connsiteX0" fmla="*/ 88724 w 3031801"/>
                <a:gd name="connsiteY0" fmla="*/ 1301262 h 2002646"/>
                <a:gd name="connsiteX1" fmla="*/ 852354 w 3031801"/>
                <a:gd name="connsiteY1" fmla="*/ 1790245 h 2002646"/>
                <a:gd name="connsiteX2" fmla="*/ 2526047 w 3031801"/>
                <a:gd name="connsiteY2" fmla="*/ 1870057 h 2002646"/>
                <a:gd name="connsiteX3" fmla="*/ 2861895 w 3031801"/>
                <a:gd name="connsiteY3" fmla="*/ 5809 h 2002646"/>
                <a:gd name="connsiteX4" fmla="*/ 88724 w 3031801"/>
                <a:gd name="connsiteY4" fmla="*/ 1301262 h 2002646"/>
                <a:gd name="connsiteX0" fmla="*/ 29608 w 2972685"/>
                <a:gd name="connsiteY0" fmla="*/ 1301126 h 1969826"/>
                <a:gd name="connsiteX1" fmla="*/ 1406365 w 2972685"/>
                <a:gd name="connsiteY1" fmla="*/ 1620320 h 1969826"/>
                <a:gd name="connsiteX2" fmla="*/ 2466931 w 2972685"/>
                <a:gd name="connsiteY2" fmla="*/ 1869921 h 1969826"/>
                <a:gd name="connsiteX3" fmla="*/ 2802779 w 2972685"/>
                <a:gd name="connsiteY3" fmla="*/ 5673 h 1969826"/>
                <a:gd name="connsiteX4" fmla="*/ 29608 w 2972685"/>
                <a:gd name="connsiteY4" fmla="*/ 1301126 h 1969826"/>
                <a:gd name="connsiteX0" fmla="*/ 30670 w 3085979"/>
                <a:gd name="connsiteY0" fmla="*/ 1296566 h 1706381"/>
                <a:gd name="connsiteX1" fmla="*/ 1407427 w 3085979"/>
                <a:gd name="connsiteY1" fmla="*/ 1615760 h 1706381"/>
                <a:gd name="connsiteX2" fmla="*/ 2766043 w 3085979"/>
                <a:gd name="connsiteY2" fmla="*/ 1538360 h 1706381"/>
                <a:gd name="connsiteX3" fmla="*/ 2803841 w 3085979"/>
                <a:gd name="connsiteY3" fmla="*/ 1113 h 1706381"/>
                <a:gd name="connsiteX4" fmla="*/ 30670 w 3085979"/>
                <a:gd name="connsiteY4" fmla="*/ 1296566 h 1706381"/>
                <a:gd name="connsiteX0" fmla="*/ 27859 w 3040589"/>
                <a:gd name="connsiteY0" fmla="*/ 1039010 h 1448825"/>
                <a:gd name="connsiteX1" fmla="*/ 1404616 w 3040589"/>
                <a:gd name="connsiteY1" fmla="*/ 1358204 h 1448825"/>
                <a:gd name="connsiteX2" fmla="*/ 2763232 w 3040589"/>
                <a:gd name="connsiteY2" fmla="*/ 1280804 h 1448825"/>
                <a:gd name="connsiteX3" fmla="*/ 2724389 w 3040589"/>
                <a:gd name="connsiteY3" fmla="*/ 1384 h 1448825"/>
                <a:gd name="connsiteX4" fmla="*/ 27859 w 3040589"/>
                <a:gd name="connsiteY4" fmla="*/ 1039010 h 1448825"/>
                <a:gd name="connsiteX0" fmla="*/ 42895 w 2467612"/>
                <a:gd name="connsiteY0" fmla="*/ 1026595 h 1449656"/>
                <a:gd name="connsiteX1" fmla="*/ 866134 w 2467612"/>
                <a:gd name="connsiteY1" fmla="*/ 1358366 h 1449656"/>
                <a:gd name="connsiteX2" fmla="*/ 2224750 w 2467612"/>
                <a:gd name="connsiteY2" fmla="*/ 1280966 h 1449656"/>
                <a:gd name="connsiteX3" fmla="*/ 2185907 w 2467612"/>
                <a:gd name="connsiteY3" fmla="*/ 1546 h 1449656"/>
                <a:gd name="connsiteX4" fmla="*/ 42895 w 2467612"/>
                <a:gd name="connsiteY4" fmla="*/ 1026595 h 1449656"/>
                <a:gd name="connsiteX0" fmla="*/ 22077 w 2446794"/>
                <a:gd name="connsiteY0" fmla="*/ 1026595 h 1449656"/>
                <a:gd name="connsiteX1" fmla="*/ 1117820 w 2446794"/>
                <a:gd name="connsiteY1" fmla="*/ 1358366 h 1449656"/>
                <a:gd name="connsiteX2" fmla="*/ 2203932 w 2446794"/>
                <a:gd name="connsiteY2" fmla="*/ 1280966 h 1449656"/>
                <a:gd name="connsiteX3" fmla="*/ 2165089 w 2446794"/>
                <a:gd name="connsiteY3" fmla="*/ 1546 h 1449656"/>
                <a:gd name="connsiteX4" fmla="*/ 22077 w 2446794"/>
                <a:gd name="connsiteY4" fmla="*/ 1026595 h 1449656"/>
                <a:gd name="connsiteX0" fmla="*/ 23105 w 2649874"/>
                <a:gd name="connsiteY0" fmla="*/ 1025781 h 1401031"/>
                <a:gd name="connsiteX1" fmla="*/ 1118848 w 2649874"/>
                <a:gd name="connsiteY1" fmla="*/ 1357552 h 1401031"/>
                <a:gd name="connsiteX2" fmla="*/ 2494495 w 2649874"/>
                <a:gd name="connsiteY2" fmla="*/ 1198402 h 1401031"/>
                <a:gd name="connsiteX3" fmla="*/ 2166117 w 2649874"/>
                <a:gd name="connsiteY3" fmla="*/ 732 h 1401031"/>
                <a:gd name="connsiteX4" fmla="*/ 23105 w 2649874"/>
                <a:gd name="connsiteY4" fmla="*/ 1025781 h 1401031"/>
                <a:gd name="connsiteX0" fmla="*/ 22312 w 2693176"/>
                <a:gd name="connsiteY0" fmla="*/ 1113251 h 1394603"/>
                <a:gd name="connsiteX1" fmla="*/ 1160633 w 2693176"/>
                <a:gd name="connsiteY1" fmla="*/ 1356984 h 1394603"/>
                <a:gd name="connsiteX2" fmla="*/ 2536280 w 2693176"/>
                <a:gd name="connsiteY2" fmla="*/ 1197834 h 1394603"/>
                <a:gd name="connsiteX3" fmla="*/ 2207902 w 2693176"/>
                <a:gd name="connsiteY3" fmla="*/ 164 h 1394603"/>
                <a:gd name="connsiteX4" fmla="*/ 22312 w 2693176"/>
                <a:gd name="connsiteY4" fmla="*/ 1113251 h 1394603"/>
                <a:gd name="connsiteX0" fmla="*/ 15822 w 2686686"/>
                <a:gd name="connsiteY0" fmla="*/ 1113251 h 1413107"/>
                <a:gd name="connsiteX1" fmla="*/ 1281880 w 2686686"/>
                <a:gd name="connsiteY1" fmla="*/ 1388426 h 1413107"/>
                <a:gd name="connsiteX2" fmla="*/ 2529790 w 2686686"/>
                <a:gd name="connsiteY2" fmla="*/ 1197834 h 1413107"/>
                <a:gd name="connsiteX3" fmla="*/ 2201412 w 2686686"/>
                <a:gd name="connsiteY3" fmla="*/ 164 h 1413107"/>
                <a:gd name="connsiteX4" fmla="*/ 15822 w 2686686"/>
                <a:gd name="connsiteY4" fmla="*/ 1113251 h 1413107"/>
                <a:gd name="connsiteX0" fmla="*/ 21361 w 2331185"/>
                <a:gd name="connsiteY0" fmla="*/ 834101 h 1437355"/>
                <a:gd name="connsiteX1" fmla="*/ 938277 w 2331185"/>
                <a:gd name="connsiteY1" fmla="*/ 1392257 h 1437355"/>
                <a:gd name="connsiteX2" fmla="*/ 2186187 w 2331185"/>
                <a:gd name="connsiteY2" fmla="*/ 1201665 h 1437355"/>
                <a:gd name="connsiteX3" fmla="*/ 1857809 w 2331185"/>
                <a:gd name="connsiteY3" fmla="*/ 3995 h 1437355"/>
                <a:gd name="connsiteX4" fmla="*/ 21361 w 2331185"/>
                <a:gd name="connsiteY4" fmla="*/ 834101 h 1437355"/>
                <a:gd name="connsiteX0" fmla="*/ 8049 w 2317872"/>
                <a:gd name="connsiteY0" fmla="*/ 833983 h 1368737"/>
                <a:gd name="connsiteX1" fmla="*/ 1214497 w 2317872"/>
                <a:gd name="connsiteY1" fmla="*/ 1260081 h 1368737"/>
                <a:gd name="connsiteX2" fmla="*/ 2172875 w 2317872"/>
                <a:gd name="connsiteY2" fmla="*/ 1201547 h 1368737"/>
                <a:gd name="connsiteX3" fmla="*/ 1844497 w 2317872"/>
                <a:gd name="connsiteY3" fmla="*/ 3877 h 1368737"/>
                <a:gd name="connsiteX4" fmla="*/ 8049 w 2317872"/>
                <a:gd name="connsiteY4" fmla="*/ 833983 h 1368737"/>
                <a:gd name="connsiteX0" fmla="*/ 7481 w 2414045"/>
                <a:gd name="connsiteY0" fmla="*/ 1069452 h 1353313"/>
                <a:gd name="connsiteX1" fmla="*/ 1307599 w 2414045"/>
                <a:gd name="connsiteY1" fmla="*/ 1256589 h 1353313"/>
                <a:gd name="connsiteX2" fmla="*/ 2265977 w 2414045"/>
                <a:gd name="connsiteY2" fmla="*/ 1198055 h 1353313"/>
                <a:gd name="connsiteX3" fmla="*/ 1937599 w 2414045"/>
                <a:gd name="connsiteY3" fmla="*/ 385 h 1353313"/>
                <a:gd name="connsiteX4" fmla="*/ 7481 w 2414045"/>
                <a:gd name="connsiteY4" fmla="*/ 1069452 h 1353313"/>
                <a:gd name="connsiteX0" fmla="*/ 7727 w 2414291"/>
                <a:gd name="connsiteY0" fmla="*/ 1069463 h 1442852"/>
                <a:gd name="connsiteX1" fmla="*/ 1299332 w 2414291"/>
                <a:gd name="connsiteY1" fmla="*/ 1426388 h 1442852"/>
                <a:gd name="connsiteX2" fmla="*/ 2266223 w 2414291"/>
                <a:gd name="connsiteY2" fmla="*/ 1198066 h 1442852"/>
                <a:gd name="connsiteX3" fmla="*/ 1937845 w 2414291"/>
                <a:gd name="connsiteY3" fmla="*/ 396 h 1442852"/>
                <a:gd name="connsiteX4" fmla="*/ 7727 w 2414291"/>
                <a:gd name="connsiteY4" fmla="*/ 1069463 h 1442852"/>
                <a:gd name="connsiteX0" fmla="*/ 7241 w 2413805"/>
                <a:gd name="connsiteY0" fmla="*/ 1069459 h 1397747"/>
                <a:gd name="connsiteX1" fmla="*/ 1315879 w 2413805"/>
                <a:gd name="connsiteY1" fmla="*/ 1357210 h 1397747"/>
                <a:gd name="connsiteX2" fmla="*/ 2265737 w 2413805"/>
                <a:gd name="connsiteY2" fmla="*/ 1198062 h 1397747"/>
                <a:gd name="connsiteX3" fmla="*/ 1937359 w 2413805"/>
                <a:gd name="connsiteY3" fmla="*/ 392 h 1397747"/>
                <a:gd name="connsiteX4" fmla="*/ 7241 w 2413805"/>
                <a:gd name="connsiteY4" fmla="*/ 1069459 h 1397747"/>
                <a:gd name="connsiteX0" fmla="*/ 7341 w 2491033"/>
                <a:gd name="connsiteY0" fmla="*/ 1069108 h 1362940"/>
                <a:gd name="connsiteX1" fmla="*/ 1315979 w 2491033"/>
                <a:gd name="connsiteY1" fmla="*/ 1356859 h 1362940"/>
                <a:gd name="connsiteX2" fmla="*/ 2359512 w 2491033"/>
                <a:gd name="connsiteY2" fmla="*/ 1109673 h 1362940"/>
                <a:gd name="connsiteX3" fmla="*/ 1937459 w 2491033"/>
                <a:gd name="connsiteY3" fmla="*/ 41 h 1362940"/>
                <a:gd name="connsiteX4" fmla="*/ 7341 w 2491033"/>
                <a:gd name="connsiteY4" fmla="*/ 1069108 h 1362940"/>
                <a:gd name="connsiteX0" fmla="*/ 7170 w 2360115"/>
                <a:gd name="connsiteY0" fmla="*/ 1069322 h 1385442"/>
                <a:gd name="connsiteX1" fmla="*/ 1315808 w 2360115"/>
                <a:gd name="connsiteY1" fmla="*/ 1357073 h 1385442"/>
                <a:gd name="connsiteX2" fmla="*/ 2197545 w 2360115"/>
                <a:gd name="connsiteY2" fmla="*/ 1172771 h 1385442"/>
                <a:gd name="connsiteX3" fmla="*/ 1937288 w 2360115"/>
                <a:gd name="connsiteY3" fmla="*/ 255 h 1385442"/>
                <a:gd name="connsiteX4" fmla="*/ 7170 w 2360115"/>
                <a:gd name="connsiteY4" fmla="*/ 1069322 h 1385442"/>
                <a:gd name="connsiteX0" fmla="*/ 6636 w 2352943"/>
                <a:gd name="connsiteY0" fmla="*/ 893298 h 1209418"/>
                <a:gd name="connsiteX1" fmla="*/ 1315274 w 2352943"/>
                <a:gd name="connsiteY1" fmla="*/ 1181049 h 1209418"/>
                <a:gd name="connsiteX2" fmla="*/ 2197011 w 2352943"/>
                <a:gd name="connsiteY2" fmla="*/ 996747 h 1209418"/>
                <a:gd name="connsiteX3" fmla="*/ 1911210 w 2352943"/>
                <a:gd name="connsiteY3" fmla="*/ 308 h 1209418"/>
                <a:gd name="connsiteX4" fmla="*/ 6636 w 2352943"/>
                <a:gd name="connsiteY4" fmla="*/ 893298 h 1209418"/>
                <a:gd name="connsiteX0" fmla="*/ 6397 w 2352704"/>
                <a:gd name="connsiteY0" fmla="*/ 893298 h 1244706"/>
                <a:gd name="connsiteX1" fmla="*/ 1315035 w 2352704"/>
                <a:gd name="connsiteY1" fmla="*/ 1181049 h 1244706"/>
                <a:gd name="connsiteX2" fmla="*/ 2196772 w 2352704"/>
                <a:gd name="connsiteY2" fmla="*/ 996747 h 1244706"/>
                <a:gd name="connsiteX3" fmla="*/ 1910971 w 2352704"/>
                <a:gd name="connsiteY3" fmla="*/ 308 h 1244706"/>
                <a:gd name="connsiteX4" fmla="*/ 6397 w 2352704"/>
                <a:gd name="connsiteY4" fmla="*/ 893298 h 1244706"/>
                <a:gd name="connsiteX0" fmla="*/ 11156 w 2357463"/>
                <a:gd name="connsiteY0" fmla="*/ 893301 h 1285543"/>
                <a:gd name="connsiteX1" fmla="*/ 1166512 w 2357463"/>
                <a:gd name="connsiteY1" fmla="*/ 1237648 h 1285543"/>
                <a:gd name="connsiteX2" fmla="*/ 2201531 w 2357463"/>
                <a:gd name="connsiteY2" fmla="*/ 996750 h 1285543"/>
                <a:gd name="connsiteX3" fmla="*/ 1915730 w 2357463"/>
                <a:gd name="connsiteY3" fmla="*/ 311 h 1285543"/>
                <a:gd name="connsiteX4" fmla="*/ 11156 w 2357463"/>
                <a:gd name="connsiteY4" fmla="*/ 893301 h 1285543"/>
                <a:gd name="connsiteX0" fmla="*/ 12007 w 2358314"/>
                <a:gd name="connsiteY0" fmla="*/ 893301 h 1260519"/>
                <a:gd name="connsiteX1" fmla="*/ 1167363 w 2358314"/>
                <a:gd name="connsiteY1" fmla="*/ 1237648 h 1260519"/>
                <a:gd name="connsiteX2" fmla="*/ 2202382 w 2358314"/>
                <a:gd name="connsiteY2" fmla="*/ 996750 h 1260519"/>
                <a:gd name="connsiteX3" fmla="*/ 1916581 w 2358314"/>
                <a:gd name="connsiteY3" fmla="*/ 311 h 1260519"/>
                <a:gd name="connsiteX4" fmla="*/ 12007 w 2358314"/>
                <a:gd name="connsiteY4" fmla="*/ 893301 h 1260519"/>
                <a:gd name="connsiteX0" fmla="*/ 14838 w 2088020"/>
                <a:gd name="connsiteY0" fmla="*/ 887053 h 1249957"/>
                <a:gd name="connsiteX1" fmla="*/ 906206 w 2088020"/>
                <a:gd name="connsiteY1" fmla="*/ 1237689 h 1249957"/>
                <a:gd name="connsiteX2" fmla="*/ 1941225 w 2088020"/>
                <a:gd name="connsiteY2" fmla="*/ 996791 h 1249957"/>
                <a:gd name="connsiteX3" fmla="*/ 1655424 w 2088020"/>
                <a:gd name="connsiteY3" fmla="*/ 352 h 1249957"/>
                <a:gd name="connsiteX4" fmla="*/ 14838 w 2088020"/>
                <a:gd name="connsiteY4" fmla="*/ 887053 h 1249957"/>
                <a:gd name="connsiteX0" fmla="*/ 1030 w 2074212"/>
                <a:gd name="connsiteY0" fmla="*/ 887047 h 1195217"/>
                <a:gd name="connsiteX1" fmla="*/ 1403337 w 2074212"/>
                <a:gd name="connsiteY1" fmla="*/ 1155933 h 1195217"/>
                <a:gd name="connsiteX2" fmla="*/ 1927417 w 2074212"/>
                <a:gd name="connsiteY2" fmla="*/ 996785 h 1195217"/>
                <a:gd name="connsiteX3" fmla="*/ 1641616 w 2074212"/>
                <a:gd name="connsiteY3" fmla="*/ 346 h 1195217"/>
                <a:gd name="connsiteX4" fmla="*/ 1030 w 2074212"/>
                <a:gd name="connsiteY4" fmla="*/ 887047 h 1195217"/>
                <a:gd name="connsiteX0" fmla="*/ 1030 w 2074212"/>
                <a:gd name="connsiteY0" fmla="*/ 887047 h 1195217"/>
                <a:gd name="connsiteX1" fmla="*/ 1403337 w 2074212"/>
                <a:gd name="connsiteY1" fmla="*/ 1155933 h 1195217"/>
                <a:gd name="connsiteX2" fmla="*/ 1927417 w 2074212"/>
                <a:gd name="connsiteY2" fmla="*/ 996785 h 1195217"/>
                <a:gd name="connsiteX3" fmla="*/ 1641616 w 2074212"/>
                <a:gd name="connsiteY3" fmla="*/ 346 h 1195217"/>
                <a:gd name="connsiteX4" fmla="*/ 1030 w 2074212"/>
                <a:gd name="connsiteY4" fmla="*/ 887047 h 1195217"/>
                <a:gd name="connsiteX0" fmla="*/ 0 w 2045968"/>
                <a:gd name="connsiteY0" fmla="*/ 887047 h 1071098"/>
                <a:gd name="connsiteX1" fmla="*/ 1926387 w 2045968"/>
                <a:gd name="connsiteY1" fmla="*/ 996785 h 1071098"/>
                <a:gd name="connsiteX2" fmla="*/ 1640586 w 2045968"/>
                <a:gd name="connsiteY2" fmla="*/ 346 h 1071098"/>
                <a:gd name="connsiteX3" fmla="*/ 0 w 2045968"/>
                <a:gd name="connsiteY3" fmla="*/ 887047 h 1071098"/>
                <a:gd name="connsiteX0" fmla="*/ 822 w 2006245"/>
                <a:gd name="connsiteY0" fmla="*/ 888717 h 1209351"/>
                <a:gd name="connsiteX1" fmla="*/ 1876116 w 2006245"/>
                <a:gd name="connsiteY1" fmla="*/ 1161955 h 1209351"/>
                <a:gd name="connsiteX2" fmla="*/ 1641408 w 2006245"/>
                <a:gd name="connsiteY2" fmla="*/ 2016 h 1209351"/>
                <a:gd name="connsiteX3" fmla="*/ 822 w 2006245"/>
                <a:gd name="connsiteY3" fmla="*/ 888717 h 1209351"/>
                <a:gd name="connsiteX0" fmla="*/ 1075 w 2033359"/>
                <a:gd name="connsiteY0" fmla="*/ 886964 h 1061608"/>
                <a:gd name="connsiteX1" fmla="*/ 1910432 w 2033359"/>
                <a:gd name="connsiteY1" fmla="*/ 984125 h 1061608"/>
                <a:gd name="connsiteX2" fmla="*/ 1641661 w 2033359"/>
                <a:gd name="connsiteY2" fmla="*/ 263 h 1061608"/>
                <a:gd name="connsiteX3" fmla="*/ 1075 w 2033359"/>
                <a:gd name="connsiteY3" fmla="*/ 886964 h 1061608"/>
                <a:gd name="connsiteX0" fmla="*/ 1023 w 2121403"/>
                <a:gd name="connsiteY0" fmla="*/ 1088193 h 1166965"/>
                <a:gd name="connsiteX1" fmla="*/ 1995535 w 2121403"/>
                <a:gd name="connsiteY1" fmla="*/ 984123 h 1166965"/>
                <a:gd name="connsiteX2" fmla="*/ 1726764 w 2121403"/>
                <a:gd name="connsiteY2" fmla="*/ 261 h 1166965"/>
                <a:gd name="connsiteX3" fmla="*/ 1023 w 2121403"/>
                <a:gd name="connsiteY3" fmla="*/ 1088193 h 1166965"/>
                <a:gd name="connsiteX0" fmla="*/ 1369 w 2155960"/>
                <a:gd name="connsiteY0" fmla="*/ 1087938 h 1220028"/>
                <a:gd name="connsiteX1" fmla="*/ 2038461 w 2155960"/>
                <a:gd name="connsiteY1" fmla="*/ 1103348 h 1220028"/>
                <a:gd name="connsiteX2" fmla="*/ 1727110 w 2155960"/>
                <a:gd name="connsiteY2" fmla="*/ 6 h 1220028"/>
                <a:gd name="connsiteX3" fmla="*/ 1369 w 2155960"/>
                <a:gd name="connsiteY3" fmla="*/ 1087938 h 122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5960" h="1220028">
                  <a:moveTo>
                    <a:pt x="1369" y="1087938"/>
                  </a:moveTo>
                  <a:cubicBezTo>
                    <a:pt x="53261" y="1271828"/>
                    <a:pt x="1765030" y="1251131"/>
                    <a:pt x="2038461" y="1103348"/>
                  </a:cubicBezTo>
                  <a:cubicBezTo>
                    <a:pt x="2311892" y="955565"/>
                    <a:pt x="2066625" y="2574"/>
                    <a:pt x="1727110" y="6"/>
                  </a:cubicBezTo>
                  <a:cubicBezTo>
                    <a:pt x="1387595" y="-2562"/>
                    <a:pt x="-50523" y="904048"/>
                    <a:pt x="1369" y="1087938"/>
                  </a:cubicBezTo>
                  <a:close/>
                </a:path>
              </a:pathLst>
            </a:custGeom>
            <a:solidFill>
              <a:srgbClr val="2F5597">
                <a:alpha val="50196"/>
              </a:srgbClr>
            </a:solidFill>
            <a:ln w="28575">
              <a:solidFill>
                <a:schemeClr val="accent1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Freeform 9">
              <a:extLst>
                <a:ext uri="{FF2B5EF4-FFF2-40B4-BE49-F238E27FC236}">
                  <a16:creationId xmlns:a16="http://schemas.microsoft.com/office/drawing/2014/main" id="{91F69946-CD15-D546-88B6-75B9423E9F44}"/>
                </a:ext>
              </a:extLst>
            </p:cNvPr>
            <p:cNvSpPr/>
            <p:nvPr/>
          </p:nvSpPr>
          <p:spPr>
            <a:xfrm rot="16200000">
              <a:off x="4639361" y="2893226"/>
              <a:ext cx="2432131" cy="4719103"/>
            </a:xfrm>
            <a:custGeom>
              <a:avLst/>
              <a:gdLst>
                <a:gd name="connsiteX0" fmla="*/ 418399 w 3360950"/>
                <a:gd name="connsiteY0" fmla="*/ 0 h 2567874"/>
                <a:gd name="connsiteX1" fmla="*/ 283929 w 3360950"/>
                <a:gd name="connsiteY1" fmla="*/ 914400 h 2567874"/>
                <a:gd name="connsiteX2" fmla="*/ 41882 w 3360950"/>
                <a:gd name="connsiteY2" fmla="*/ 1465729 h 2567874"/>
                <a:gd name="connsiteX3" fmla="*/ 41882 w 3360950"/>
                <a:gd name="connsiteY3" fmla="*/ 2097741 h 2567874"/>
                <a:gd name="connsiteX4" fmla="*/ 458741 w 3360950"/>
                <a:gd name="connsiteY4" fmla="*/ 2420470 h 2567874"/>
                <a:gd name="connsiteX5" fmla="*/ 1534505 w 3360950"/>
                <a:gd name="connsiteY5" fmla="*/ 2514600 h 2567874"/>
                <a:gd name="connsiteX6" fmla="*/ 2408564 w 3360950"/>
                <a:gd name="connsiteY6" fmla="*/ 2554941 h 2567874"/>
                <a:gd name="connsiteX7" fmla="*/ 3228835 w 3360950"/>
                <a:gd name="connsiteY7" fmla="*/ 2286000 h 2567874"/>
                <a:gd name="connsiteX8" fmla="*/ 3336411 w 3360950"/>
                <a:gd name="connsiteY8" fmla="*/ 1680882 h 2567874"/>
                <a:gd name="connsiteX9" fmla="*/ 2986788 w 3360950"/>
                <a:gd name="connsiteY9" fmla="*/ 927847 h 2567874"/>
                <a:gd name="connsiteX10" fmla="*/ 2919552 w 3360950"/>
                <a:gd name="connsiteY10" fmla="*/ 13447 h 2567874"/>
                <a:gd name="connsiteX0" fmla="*/ 927134 w 3869685"/>
                <a:gd name="connsiteY0" fmla="*/ 0 h 2567874"/>
                <a:gd name="connsiteX1" fmla="*/ 5264 w 3869685"/>
                <a:gd name="connsiteY1" fmla="*/ 1358900 h 2567874"/>
                <a:gd name="connsiteX2" fmla="*/ 550617 w 3869685"/>
                <a:gd name="connsiteY2" fmla="*/ 1465729 h 2567874"/>
                <a:gd name="connsiteX3" fmla="*/ 550617 w 3869685"/>
                <a:gd name="connsiteY3" fmla="*/ 2097741 h 2567874"/>
                <a:gd name="connsiteX4" fmla="*/ 967476 w 3869685"/>
                <a:gd name="connsiteY4" fmla="*/ 2420470 h 2567874"/>
                <a:gd name="connsiteX5" fmla="*/ 2043240 w 3869685"/>
                <a:gd name="connsiteY5" fmla="*/ 2514600 h 2567874"/>
                <a:gd name="connsiteX6" fmla="*/ 2917299 w 3869685"/>
                <a:gd name="connsiteY6" fmla="*/ 2554941 h 2567874"/>
                <a:gd name="connsiteX7" fmla="*/ 3737570 w 3869685"/>
                <a:gd name="connsiteY7" fmla="*/ 2286000 h 2567874"/>
                <a:gd name="connsiteX8" fmla="*/ 3845146 w 3869685"/>
                <a:gd name="connsiteY8" fmla="*/ 1680882 h 2567874"/>
                <a:gd name="connsiteX9" fmla="*/ 3495523 w 3869685"/>
                <a:gd name="connsiteY9" fmla="*/ 927847 h 2567874"/>
                <a:gd name="connsiteX10" fmla="*/ 3428287 w 3869685"/>
                <a:gd name="connsiteY10" fmla="*/ 13447 h 2567874"/>
                <a:gd name="connsiteX0" fmla="*/ 914536 w 3857087"/>
                <a:gd name="connsiteY0" fmla="*/ 0 h 3752386"/>
                <a:gd name="connsiteX1" fmla="*/ 5366 w 3857087"/>
                <a:gd name="connsiteY1" fmla="*/ 3733800 h 3752386"/>
                <a:gd name="connsiteX2" fmla="*/ 538019 w 3857087"/>
                <a:gd name="connsiteY2" fmla="*/ 1465729 h 3752386"/>
                <a:gd name="connsiteX3" fmla="*/ 538019 w 3857087"/>
                <a:gd name="connsiteY3" fmla="*/ 2097741 h 3752386"/>
                <a:gd name="connsiteX4" fmla="*/ 954878 w 3857087"/>
                <a:gd name="connsiteY4" fmla="*/ 2420470 h 3752386"/>
                <a:gd name="connsiteX5" fmla="*/ 2030642 w 3857087"/>
                <a:gd name="connsiteY5" fmla="*/ 2514600 h 3752386"/>
                <a:gd name="connsiteX6" fmla="*/ 2904701 w 3857087"/>
                <a:gd name="connsiteY6" fmla="*/ 2554941 h 3752386"/>
                <a:gd name="connsiteX7" fmla="*/ 3724972 w 3857087"/>
                <a:gd name="connsiteY7" fmla="*/ 2286000 h 3752386"/>
                <a:gd name="connsiteX8" fmla="*/ 3832548 w 3857087"/>
                <a:gd name="connsiteY8" fmla="*/ 1680882 h 3752386"/>
                <a:gd name="connsiteX9" fmla="*/ 3482925 w 3857087"/>
                <a:gd name="connsiteY9" fmla="*/ 927847 h 3752386"/>
                <a:gd name="connsiteX10" fmla="*/ 3415689 w 3857087"/>
                <a:gd name="connsiteY10" fmla="*/ 13447 h 3752386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969480 w 3871689"/>
                <a:gd name="connsiteY4" fmla="*/ 242047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855180 w 3871689"/>
                <a:gd name="connsiteY4" fmla="*/ 335392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3961282"/>
                <a:gd name="connsiteX1" fmla="*/ 19968 w 3871689"/>
                <a:gd name="connsiteY1" fmla="*/ 3733800 h 3961282"/>
                <a:gd name="connsiteX2" fmla="*/ 1987721 w 3871689"/>
                <a:gd name="connsiteY2" fmla="*/ 3554879 h 3961282"/>
                <a:gd name="connsiteX3" fmla="*/ 1054271 w 3871689"/>
                <a:gd name="connsiteY3" fmla="*/ 3602691 h 3961282"/>
                <a:gd name="connsiteX4" fmla="*/ 855180 w 3871689"/>
                <a:gd name="connsiteY4" fmla="*/ 3353920 h 3961282"/>
                <a:gd name="connsiteX5" fmla="*/ 2045244 w 3871689"/>
                <a:gd name="connsiteY5" fmla="*/ 2514600 h 3961282"/>
                <a:gd name="connsiteX6" fmla="*/ 2919303 w 3871689"/>
                <a:gd name="connsiteY6" fmla="*/ 2554941 h 3961282"/>
                <a:gd name="connsiteX7" fmla="*/ 3739574 w 3871689"/>
                <a:gd name="connsiteY7" fmla="*/ 2286000 h 3961282"/>
                <a:gd name="connsiteX8" fmla="*/ 3847150 w 3871689"/>
                <a:gd name="connsiteY8" fmla="*/ 1680882 h 3961282"/>
                <a:gd name="connsiteX9" fmla="*/ 3497527 w 3871689"/>
                <a:gd name="connsiteY9" fmla="*/ 927847 h 3961282"/>
                <a:gd name="connsiteX10" fmla="*/ 3430291 w 3871689"/>
                <a:gd name="connsiteY10" fmla="*/ 13447 h 3961282"/>
                <a:gd name="connsiteX0" fmla="*/ 915451 w 3858002"/>
                <a:gd name="connsiteY0" fmla="*/ 0 h 3966425"/>
                <a:gd name="connsiteX1" fmla="*/ 6281 w 3858002"/>
                <a:gd name="connsiteY1" fmla="*/ 3733800 h 3966425"/>
                <a:gd name="connsiteX2" fmla="*/ 1472384 w 3858002"/>
                <a:gd name="connsiteY2" fmla="*/ 3573929 h 3966425"/>
                <a:gd name="connsiteX3" fmla="*/ 1040584 w 3858002"/>
                <a:gd name="connsiteY3" fmla="*/ 3602691 h 3966425"/>
                <a:gd name="connsiteX4" fmla="*/ 841493 w 3858002"/>
                <a:gd name="connsiteY4" fmla="*/ 3353920 h 3966425"/>
                <a:gd name="connsiteX5" fmla="*/ 2031557 w 3858002"/>
                <a:gd name="connsiteY5" fmla="*/ 2514600 h 3966425"/>
                <a:gd name="connsiteX6" fmla="*/ 2905616 w 3858002"/>
                <a:gd name="connsiteY6" fmla="*/ 2554941 h 3966425"/>
                <a:gd name="connsiteX7" fmla="*/ 3725887 w 3858002"/>
                <a:gd name="connsiteY7" fmla="*/ 2286000 h 3966425"/>
                <a:gd name="connsiteX8" fmla="*/ 3833463 w 3858002"/>
                <a:gd name="connsiteY8" fmla="*/ 1680882 h 3966425"/>
                <a:gd name="connsiteX9" fmla="*/ 3483840 w 3858002"/>
                <a:gd name="connsiteY9" fmla="*/ 927847 h 3966425"/>
                <a:gd name="connsiteX10" fmla="*/ 3416604 w 3858002"/>
                <a:gd name="connsiteY10" fmla="*/ 13447 h 3966425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384293 w 3858002"/>
                <a:gd name="connsiteY4" fmla="*/ 353807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21802 w 3864353"/>
                <a:gd name="connsiteY0" fmla="*/ 0 h 4087921"/>
                <a:gd name="connsiteX1" fmla="*/ 12632 w 3864353"/>
                <a:gd name="connsiteY1" fmla="*/ 3733800 h 4087921"/>
                <a:gd name="connsiteX2" fmla="*/ 1739085 w 3864353"/>
                <a:gd name="connsiteY2" fmla="*/ 3694579 h 4087921"/>
                <a:gd name="connsiteX3" fmla="*/ 1046935 w 3864353"/>
                <a:gd name="connsiteY3" fmla="*/ 3602691 h 4087921"/>
                <a:gd name="connsiteX4" fmla="*/ 390644 w 3864353"/>
                <a:gd name="connsiteY4" fmla="*/ 3538070 h 4087921"/>
                <a:gd name="connsiteX5" fmla="*/ 2037908 w 3864353"/>
                <a:gd name="connsiteY5" fmla="*/ 2514600 h 4087921"/>
                <a:gd name="connsiteX6" fmla="*/ 2911967 w 3864353"/>
                <a:gd name="connsiteY6" fmla="*/ 2554941 h 4087921"/>
                <a:gd name="connsiteX7" fmla="*/ 3732238 w 3864353"/>
                <a:gd name="connsiteY7" fmla="*/ 2286000 h 4087921"/>
                <a:gd name="connsiteX8" fmla="*/ 3839814 w 3864353"/>
                <a:gd name="connsiteY8" fmla="*/ 1680882 h 4087921"/>
                <a:gd name="connsiteX9" fmla="*/ 3490191 w 3864353"/>
                <a:gd name="connsiteY9" fmla="*/ 927847 h 4087921"/>
                <a:gd name="connsiteX10" fmla="*/ 3422955 w 3864353"/>
                <a:gd name="connsiteY10" fmla="*/ 13447 h 4087921"/>
                <a:gd name="connsiteX0" fmla="*/ 921802 w 3864353"/>
                <a:gd name="connsiteY0" fmla="*/ 0 h 4001377"/>
                <a:gd name="connsiteX1" fmla="*/ 12632 w 3864353"/>
                <a:gd name="connsiteY1" fmla="*/ 3733800 h 4001377"/>
                <a:gd name="connsiteX2" fmla="*/ 1739085 w 3864353"/>
                <a:gd name="connsiteY2" fmla="*/ 3694579 h 4001377"/>
                <a:gd name="connsiteX3" fmla="*/ 1046935 w 3864353"/>
                <a:gd name="connsiteY3" fmla="*/ 3628091 h 4001377"/>
                <a:gd name="connsiteX4" fmla="*/ 390644 w 3864353"/>
                <a:gd name="connsiteY4" fmla="*/ 3538070 h 4001377"/>
                <a:gd name="connsiteX5" fmla="*/ 2037908 w 3864353"/>
                <a:gd name="connsiteY5" fmla="*/ 2514600 h 4001377"/>
                <a:gd name="connsiteX6" fmla="*/ 2911967 w 3864353"/>
                <a:gd name="connsiteY6" fmla="*/ 2554941 h 4001377"/>
                <a:gd name="connsiteX7" fmla="*/ 3732238 w 3864353"/>
                <a:gd name="connsiteY7" fmla="*/ 2286000 h 4001377"/>
                <a:gd name="connsiteX8" fmla="*/ 3839814 w 3864353"/>
                <a:gd name="connsiteY8" fmla="*/ 1680882 h 4001377"/>
                <a:gd name="connsiteX9" fmla="*/ 3490191 w 3864353"/>
                <a:gd name="connsiteY9" fmla="*/ 927847 h 4001377"/>
                <a:gd name="connsiteX10" fmla="*/ 3422955 w 3864353"/>
                <a:gd name="connsiteY10" fmla="*/ 13447 h 4001377"/>
                <a:gd name="connsiteX0" fmla="*/ 918638 w 3861189"/>
                <a:gd name="connsiteY0" fmla="*/ 0 h 4043690"/>
                <a:gd name="connsiteX1" fmla="*/ 9468 w 3861189"/>
                <a:gd name="connsiteY1" fmla="*/ 3733800 h 4043690"/>
                <a:gd name="connsiteX2" fmla="*/ 1615271 w 3861189"/>
                <a:gd name="connsiteY2" fmla="*/ 3815229 h 4043690"/>
                <a:gd name="connsiteX3" fmla="*/ 1043771 w 3861189"/>
                <a:gd name="connsiteY3" fmla="*/ 3628091 h 4043690"/>
                <a:gd name="connsiteX4" fmla="*/ 387480 w 3861189"/>
                <a:gd name="connsiteY4" fmla="*/ 3538070 h 4043690"/>
                <a:gd name="connsiteX5" fmla="*/ 2034744 w 3861189"/>
                <a:gd name="connsiteY5" fmla="*/ 2514600 h 4043690"/>
                <a:gd name="connsiteX6" fmla="*/ 2908803 w 3861189"/>
                <a:gd name="connsiteY6" fmla="*/ 2554941 h 4043690"/>
                <a:gd name="connsiteX7" fmla="*/ 3729074 w 3861189"/>
                <a:gd name="connsiteY7" fmla="*/ 2286000 h 4043690"/>
                <a:gd name="connsiteX8" fmla="*/ 3836650 w 3861189"/>
                <a:gd name="connsiteY8" fmla="*/ 1680882 h 4043690"/>
                <a:gd name="connsiteX9" fmla="*/ 3487027 w 3861189"/>
                <a:gd name="connsiteY9" fmla="*/ 927847 h 4043690"/>
                <a:gd name="connsiteX10" fmla="*/ 3419791 w 3861189"/>
                <a:gd name="connsiteY10" fmla="*/ 13447 h 4043690"/>
                <a:gd name="connsiteX0" fmla="*/ 918638 w 3861189"/>
                <a:gd name="connsiteY0" fmla="*/ 0 h 4136153"/>
                <a:gd name="connsiteX1" fmla="*/ 9468 w 3861189"/>
                <a:gd name="connsiteY1" fmla="*/ 3733800 h 4136153"/>
                <a:gd name="connsiteX2" fmla="*/ 1615271 w 3861189"/>
                <a:gd name="connsiteY2" fmla="*/ 3815229 h 4136153"/>
                <a:gd name="connsiteX3" fmla="*/ 1043771 w 3861189"/>
                <a:gd name="connsiteY3" fmla="*/ 3628091 h 4136153"/>
                <a:gd name="connsiteX4" fmla="*/ 387480 w 3861189"/>
                <a:gd name="connsiteY4" fmla="*/ 3538070 h 4136153"/>
                <a:gd name="connsiteX5" fmla="*/ 2034744 w 3861189"/>
                <a:gd name="connsiteY5" fmla="*/ 2514600 h 4136153"/>
                <a:gd name="connsiteX6" fmla="*/ 2908803 w 3861189"/>
                <a:gd name="connsiteY6" fmla="*/ 2554941 h 4136153"/>
                <a:gd name="connsiteX7" fmla="*/ 3729074 w 3861189"/>
                <a:gd name="connsiteY7" fmla="*/ 2286000 h 4136153"/>
                <a:gd name="connsiteX8" fmla="*/ 3836650 w 3861189"/>
                <a:gd name="connsiteY8" fmla="*/ 1680882 h 4136153"/>
                <a:gd name="connsiteX9" fmla="*/ 3487027 w 3861189"/>
                <a:gd name="connsiteY9" fmla="*/ 927847 h 4136153"/>
                <a:gd name="connsiteX10" fmla="*/ 3419791 w 3861189"/>
                <a:gd name="connsiteY10" fmla="*/ 13447 h 4136153"/>
                <a:gd name="connsiteX0" fmla="*/ 921278 w 3863829"/>
                <a:gd name="connsiteY0" fmla="*/ 0 h 4090385"/>
                <a:gd name="connsiteX1" fmla="*/ 12108 w 3863829"/>
                <a:gd name="connsiteY1" fmla="*/ 3733800 h 4090385"/>
                <a:gd name="connsiteX2" fmla="*/ 1719511 w 3863829"/>
                <a:gd name="connsiteY2" fmla="*/ 3719979 h 4090385"/>
                <a:gd name="connsiteX3" fmla="*/ 1046411 w 3863829"/>
                <a:gd name="connsiteY3" fmla="*/ 3628091 h 4090385"/>
                <a:gd name="connsiteX4" fmla="*/ 390120 w 3863829"/>
                <a:gd name="connsiteY4" fmla="*/ 3538070 h 4090385"/>
                <a:gd name="connsiteX5" fmla="*/ 2037384 w 3863829"/>
                <a:gd name="connsiteY5" fmla="*/ 2514600 h 4090385"/>
                <a:gd name="connsiteX6" fmla="*/ 2911443 w 3863829"/>
                <a:gd name="connsiteY6" fmla="*/ 2554941 h 4090385"/>
                <a:gd name="connsiteX7" fmla="*/ 3731714 w 3863829"/>
                <a:gd name="connsiteY7" fmla="*/ 2286000 h 4090385"/>
                <a:gd name="connsiteX8" fmla="*/ 3839290 w 3863829"/>
                <a:gd name="connsiteY8" fmla="*/ 1680882 h 4090385"/>
                <a:gd name="connsiteX9" fmla="*/ 3489667 w 3863829"/>
                <a:gd name="connsiteY9" fmla="*/ 927847 h 4090385"/>
                <a:gd name="connsiteX10" fmla="*/ 3422431 w 3863829"/>
                <a:gd name="connsiteY10" fmla="*/ 13447 h 4090385"/>
                <a:gd name="connsiteX0" fmla="*/ 921278 w 3863829"/>
                <a:gd name="connsiteY0" fmla="*/ 0 h 4010391"/>
                <a:gd name="connsiteX1" fmla="*/ 12108 w 3863829"/>
                <a:gd name="connsiteY1" fmla="*/ 3733800 h 4010391"/>
                <a:gd name="connsiteX2" fmla="*/ 1719511 w 3863829"/>
                <a:gd name="connsiteY2" fmla="*/ 3719979 h 4010391"/>
                <a:gd name="connsiteX3" fmla="*/ 1382961 w 3863829"/>
                <a:gd name="connsiteY3" fmla="*/ 3609041 h 4010391"/>
                <a:gd name="connsiteX4" fmla="*/ 390120 w 3863829"/>
                <a:gd name="connsiteY4" fmla="*/ 3538070 h 4010391"/>
                <a:gd name="connsiteX5" fmla="*/ 2037384 w 3863829"/>
                <a:gd name="connsiteY5" fmla="*/ 2514600 h 4010391"/>
                <a:gd name="connsiteX6" fmla="*/ 2911443 w 3863829"/>
                <a:gd name="connsiteY6" fmla="*/ 2554941 h 4010391"/>
                <a:gd name="connsiteX7" fmla="*/ 3731714 w 3863829"/>
                <a:gd name="connsiteY7" fmla="*/ 2286000 h 4010391"/>
                <a:gd name="connsiteX8" fmla="*/ 3839290 w 3863829"/>
                <a:gd name="connsiteY8" fmla="*/ 1680882 h 4010391"/>
                <a:gd name="connsiteX9" fmla="*/ 3489667 w 3863829"/>
                <a:gd name="connsiteY9" fmla="*/ 927847 h 4010391"/>
                <a:gd name="connsiteX10" fmla="*/ 3422431 w 3863829"/>
                <a:gd name="connsiteY10" fmla="*/ 13447 h 4010391"/>
                <a:gd name="connsiteX0" fmla="*/ 913832 w 3856383"/>
                <a:gd name="connsiteY0" fmla="*/ 0 h 4078233"/>
                <a:gd name="connsiteX1" fmla="*/ 4662 w 3856383"/>
                <a:gd name="connsiteY1" fmla="*/ 3733800 h 4078233"/>
                <a:gd name="connsiteX2" fmla="*/ 1388215 w 3856383"/>
                <a:gd name="connsiteY2" fmla="*/ 3897779 h 4078233"/>
                <a:gd name="connsiteX3" fmla="*/ 1375515 w 3856383"/>
                <a:gd name="connsiteY3" fmla="*/ 3609041 h 4078233"/>
                <a:gd name="connsiteX4" fmla="*/ 382674 w 3856383"/>
                <a:gd name="connsiteY4" fmla="*/ 3538070 h 4078233"/>
                <a:gd name="connsiteX5" fmla="*/ 2029938 w 3856383"/>
                <a:gd name="connsiteY5" fmla="*/ 2514600 h 4078233"/>
                <a:gd name="connsiteX6" fmla="*/ 2903997 w 3856383"/>
                <a:gd name="connsiteY6" fmla="*/ 2554941 h 4078233"/>
                <a:gd name="connsiteX7" fmla="*/ 3724268 w 3856383"/>
                <a:gd name="connsiteY7" fmla="*/ 2286000 h 4078233"/>
                <a:gd name="connsiteX8" fmla="*/ 3831844 w 3856383"/>
                <a:gd name="connsiteY8" fmla="*/ 1680882 h 4078233"/>
                <a:gd name="connsiteX9" fmla="*/ 3482221 w 3856383"/>
                <a:gd name="connsiteY9" fmla="*/ 927847 h 4078233"/>
                <a:gd name="connsiteX10" fmla="*/ 3414985 w 3856383"/>
                <a:gd name="connsiteY10" fmla="*/ 13447 h 4078233"/>
                <a:gd name="connsiteX0" fmla="*/ 913832 w 3856383"/>
                <a:gd name="connsiteY0" fmla="*/ 0 h 4099617"/>
                <a:gd name="connsiteX1" fmla="*/ 4662 w 3856383"/>
                <a:gd name="connsiteY1" fmla="*/ 3733800 h 4099617"/>
                <a:gd name="connsiteX2" fmla="*/ 1388215 w 3856383"/>
                <a:gd name="connsiteY2" fmla="*/ 3897779 h 4099617"/>
                <a:gd name="connsiteX3" fmla="*/ 1375515 w 3856383"/>
                <a:gd name="connsiteY3" fmla="*/ 3609041 h 4099617"/>
                <a:gd name="connsiteX4" fmla="*/ 382674 w 3856383"/>
                <a:gd name="connsiteY4" fmla="*/ 3538070 h 4099617"/>
                <a:gd name="connsiteX5" fmla="*/ 2029938 w 3856383"/>
                <a:gd name="connsiteY5" fmla="*/ 2514600 h 4099617"/>
                <a:gd name="connsiteX6" fmla="*/ 2903997 w 3856383"/>
                <a:gd name="connsiteY6" fmla="*/ 2554941 h 4099617"/>
                <a:gd name="connsiteX7" fmla="*/ 3724268 w 3856383"/>
                <a:gd name="connsiteY7" fmla="*/ 2286000 h 4099617"/>
                <a:gd name="connsiteX8" fmla="*/ 3831844 w 3856383"/>
                <a:gd name="connsiteY8" fmla="*/ 1680882 h 4099617"/>
                <a:gd name="connsiteX9" fmla="*/ 3482221 w 3856383"/>
                <a:gd name="connsiteY9" fmla="*/ 927847 h 4099617"/>
                <a:gd name="connsiteX10" fmla="*/ 3414985 w 3856383"/>
                <a:gd name="connsiteY10" fmla="*/ 13447 h 4099617"/>
                <a:gd name="connsiteX0" fmla="*/ 913832 w 3856383"/>
                <a:gd name="connsiteY0" fmla="*/ 0 h 4071479"/>
                <a:gd name="connsiteX1" fmla="*/ 4662 w 3856383"/>
                <a:gd name="connsiteY1" fmla="*/ 3733800 h 4071479"/>
                <a:gd name="connsiteX2" fmla="*/ 1388215 w 3856383"/>
                <a:gd name="connsiteY2" fmla="*/ 3897779 h 4071479"/>
                <a:gd name="connsiteX3" fmla="*/ 1518951 w 3856383"/>
                <a:gd name="connsiteY3" fmla="*/ 3747992 h 4071479"/>
                <a:gd name="connsiteX4" fmla="*/ 1375515 w 3856383"/>
                <a:gd name="connsiteY4" fmla="*/ 3609041 h 4071479"/>
                <a:gd name="connsiteX5" fmla="*/ 382674 w 3856383"/>
                <a:gd name="connsiteY5" fmla="*/ 3538070 h 4071479"/>
                <a:gd name="connsiteX6" fmla="*/ 2029938 w 3856383"/>
                <a:gd name="connsiteY6" fmla="*/ 2514600 h 4071479"/>
                <a:gd name="connsiteX7" fmla="*/ 2903997 w 3856383"/>
                <a:gd name="connsiteY7" fmla="*/ 2554941 h 4071479"/>
                <a:gd name="connsiteX8" fmla="*/ 3724268 w 3856383"/>
                <a:gd name="connsiteY8" fmla="*/ 2286000 h 4071479"/>
                <a:gd name="connsiteX9" fmla="*/ 3831844 w 3856383"/>
                <a:gd name="connsiteY9" fmla="*/ 1680882 h 4071479"/>
                <a:gd name="connsiteX10" fmla="*/ 3482221 w 3856383"/>
                <a:gd name="connsiteY10" fmla="*/ 927847 h 4071479"/>
                <a:gd name="connsiteX11" fmla="*/ 3414985 w 3856383"/>
                <a:gd name="connsiteY11" fmla="*/ 13447 h 4071479"/>
                <a:gd name="connsiteX0" fmla="*/ 913832 w 3856383"/>
                <a:gd name="connsiteY0" fmla="*/ 0 h 4075471"/>
                <a:gd name="connsiteX1" fmla="*/ 4662 w 3856383"/>
                <a:gd name="connsiteY1" fmla="*/ 3733800 h 4075471"/>
                <a:gd name="connsiteX2" fmla="*/ 1388215 w 3856383"/>
                <a:gd name="connsiteY2" fmla="*/ 3897779 h 4075471"/>
                <a:gd name="connsiteX3" fmla="*/ 1830101 w 3856383"/>
                <a:gd name="connsiteY3" fmla="*/ 3665442 h 4075471"/>
                <a:gd name="connsiteX4" fmla="*/ 1375515 w 3856383"/>
                <a:gd name="connsiteY4" fmla="*/ 3609041 h 4075471"/>
                <a:gd name="connsiteX5" fmla="*/ 382674 w 3856383"/>
                <a:gd name="connsiteY5" fmla="*/ 3538070 h 4075471"/>
                <a:gd name="connsiteX6" fmla="*/ 2029938 w 3856383"/>
                <a:gd name="connsiteY6" fmla="*/ 2514600 h 4075471"/>
                <a:gd name="connsiteX7" fmla="*/ 2903997 w 3856383"/>
                <a:gd name="connsiteY7" fmla="*/ 2554941 h 4075471"/>
                <a:gd name="connsiteX8" fmla="*/ 3724268 w 3856383"/>
                <a:gd name="connsiteY8" fmla="*/ 2286000 h 4075471"/>
                <a:gd name="connsiteX9" fmla="*/ 3831844 w 3856383"/>
                <a:gd name="connsiteY9" fmla="*/ 1680882 h 4075471"/>
                <a:gd name="connsiteX10" fmla="*/ 3482221 w 3856383"/>
                <a:gd name="connsiteY10" fmla="*/ 927847 h 4075471"/>
                <a:gd name="connsiteX11" fmla="*/ 3414985 w 3856383"/>
                <a:gd name="connsiteY11" fmla="*/ 13447 h 4075471"/>
                <a:gd name="connsiteX0" fmla="*/ 909430 w 3851981"/>
                <a:gd name="connsiteY0" fmla="*/ 0 h 4104180"/>
                <a:gd name="connsiteX1" fmla="*/ 260 w 3851981"/>
                <a:gd name="connsiteY1" fmla="*/ 3733800 h 4104180"/>
                <a:gd name="connsiteX2" fmla="*/ 1015513 w 3851981"/>
                <a:gd name="connsiteY2" fmla="*/ 3961279 h 4104180"/>
                <a:gd name="connsiteX3" fmla="*/ 1825699 w 3851981"/>
                <a:gd name="connsiteY3" fmla="*/ 3665442 h 4104180"/>
                <a:gd name="connsiteX4" fmla="*/ 1371113 w 3851981"/>
                <a:gd name="connsiteY4" fmla="*/ 3609041 h 4104180"/>
                <a:gd name="connsiteX5" fmla="*/ 378272 w 3851981"/>
                <a:gd name="connsiteY5" fmla="*/ 3538070 h 4104180"/>
                <a:gd name="connsiteX6" fmla="*/ 2025536 w 3851981"/>
                <a:gd name="connsiteY6" fmla="*/ 2514600 h 4104180"/>
                <a:gd name="connsiteX7" fmla="*/ 2899595 w 3851981"/>
                <a:gd name="connsiteY7" fmla="*/ 2554941 h 4104180"/>
                <a:gd name="connsiteX8" fmla="*/ 3719866 w 3851981"/>
                <a:gd name="connsiteY8" fmla="*/ 2286000 h 4104180"/>
                <a:gd name="connsiteX9" fmla="*/ 3827442 w 3851981"/>
                <a:gd name="connsiteY9" fmla="*/ 1680882 h 4104180"/>
                <a:gd name="connsiteX10" fmla="*/ 3477819 w 3851981"/>
                <a:gd name="connsiteY10" fmla="*/ 927847 h 4104180"/>
                <a:gd name="connsiteX11" fmla="*/ 3410583 w 3851981"/>
                <a:gd name="connsiteY11" fmla="*/ 13447 h 4104180"/>
                <a:gd name="connsiteX0" fmla="*/ 964308 w 3906859"/>
                <a:gd name="connsiteY0" fmla="*/ 0 h 4052506"/>
                <a:gd name="connsiteX1" fmla="*/ 55138 w 3906859"/>
                <a:gd name="connsiteY1" fmla="*/ 3733800 h 4052506"/>
                <a:gd name="connsiteX2" fmla="*/ 1070391 w 3906859"/>
                <a:gd name="connsiteY2" fmla="*/ 3961279 h 4052506"/>
                <a:gd name="connsiteX3" fmla="*/ 1880577 w 3906859"/>
                <a:gd name="connsiteY3" fmla="*/ 3665442 h 4052506"/>
                <a:gd name="connsiteX4" fmla="*/ 1425991 w 3906859"/>
                <a:gd name="connsiteY4" fmla="*/ 3609041 h 4052506"/>
                <a:gd name="connsiteX5" fmla="*/ 433150 w 3906859"/>
                <a:gd name="connsiteY5" fmla="*/ 3538070 h 4052506"/>
                <a:gd name="connsiteX6" fmla="*/ 2080414 w 3906859"/>
                <a:gd name="connsiteY6" fmla="*/ 2514600 h 4052506"/>
                <a:gd name="connsiteX7" fmla="*/ 2954473 w 3906859"/>
                <a:gd name="connsiteY7" fmla="*/ 2554941 h 4052506"/>
                <a:gd name="connsiteX8" fmla="*/ 3774744 w 3906859"/>
                <a:gd name="connsiteY8" fmla="*/ 2286000 h 4052506"/>
                <a:gd name="connsiteX9" fmla="*/ 3882320 w 3906859"/>
                <a:gd name="connsiteY9" fmla="*/ 1680882 h 4052506"/>
                <a:gd name="connsiteX10" fmla="*/ 3532697 w 3906859"/>
                <a:gd name="connsiteY10" fmla="*/ 927847 h 4052506"/>
                <a:gd name="connsiteX11" fmla="*/ 3465461 w 3906859"/>
                <a:gd name="connsiteY11" fmla="*/ 13447 h 4052506"/>
                <a:gd name="connsiteX0" fmla="*/ 917566 w 3860117"/>
                <a:gd name="connsiteY0" fmla="*/ 0 h 4110272"/>
                <a:gd name="connsiteX1" fmla="*/ 8396 w 3860117"/>
                <a:gd name="connsiteY1" fmla="*/ 3733800 h 4110272"/>
                <a:gd name="connsiteX2" fmla="*/ 1569749 w 3860117"/>
                <a:gd name="connsiteY2" fmla="*/ 3973979 h 4110272"/>
                <a:gd name="connsiteX3" fmla="*/ 1833835 w 3860117"/>
                <a:gd name="connsiteY3" fmla="*/ 3665442 h 4110272"/>
                <a:gd name="connsiteX4" fmla="*/ 1379249 w 3860117"/>
                <a:gd name="connsiteY4" fmla="*/ 3609041 h 4110272"/>
                <a:gd name="connsiteX5" fmla="*/ 386408 w 3860117"/>
                <a:gd name="connsiteY5" fmla="*/ 3538070 h 4110272"/>
                <a:gd name="connsiteX6" fmla="*/ 2033672 w 3860117"/>
                <a:gd name="connsiteY6" fmla="*/ 2514600 h 4110272"/>
                <a:gd name="connsiteX7" fmla="*/ 2907731 w 3860117"/>
                <a:gd name="connsiteY7" fmla="*/ 2554941 h 4110272"/>
                <a:gd name="connsiteX8" fmla="*/ 3728002 w 3860117"/>
                <a:gd name="connsiteY8" fmla="*/ 2286000 h 4110272"/>
                <a:gd name="connsiteX9" fmla="*/ 3835578 w 3860117"/>
                <a:gd name="connsiteY9" fmla="*/ 1680882 h 4110272"/>
                <a:gd name="connsiteX10" fmla="*/ 3485955 w 3860117"/>
                <a:gd name="connsiteY10" fmla="*/ 927847 h 4110272"/>
                <a:gd name="connsiteX11" fmla="*/ 3418719 w 3860117"/>
                <a:gd name="connsiteY11" fmla="*/ 13447 h 4110272"/>
                <a:gd name="connsiteX0" fmla="*/ 916690 w 3859241"/>
                <a:gd name="connsiteY0" fmla="*/ 0 h 4072752"/>
                <a:gd name="connsiteX1" fmla="*/ 7520 w 3859241"/>
                <a:gd name="connsiteY1" fmla="*/ 3733800 h 4072752"/>
                <a:gd name="connsiteX2" fmla="*/ 1530773 w 3859241"/>
                <a:gd name="connsiteY2" fmla="*/ 3891429 h 4072752"/>
                <a:gd name="connsiteX3" fmla="*/ 1832959 w 3859241"/>
                <a:gd name="connsiteY3" fmla="*/ 3665442 h 4072752"/>
                <a:gd name="connsiteX4" fmla="*/ 1378373 w 3859241"/>
                <a:gd name="connsiteY4" fmla="*/ 3609041 h 4072752"/>
                <a:gd name="connsiteX5" fmla="*/ 385532 w 3859241"/>
                <a:gd name="connsiteY5" fmla="*/ 3538070 h 4072752"/>
                <a:gd name="connsiteX6" fmla="*/ 2032796 w 3859241"/>
                <a:gd name="connsiteY6" fmla="*/ 2514600 h 4072752"/>
                <a:gd name="connsiteX7" fmla="*/ 2906855 w 3859241"/>
                <a:gd name="connsiteY7" fmla="*/ 2554941 h 4072752"/>
                <a:gd name="connsiteX8" fmla="*/ 3727126 w 3859241"/>
                <a:gd name="connsiteY8" fmla="*/ 2286000 h 4072752"/>
                <a:gd name="connsiteX9" fmla="*/ 3834702 w 3859241"/>
                <a:gd name="connsiteY9" fmla="*/ 1680882 h 4072752"/>
                <a:gd name="connsiteX10" fmla="*/ 3485079 w 3859241"/>
                <a:gd name="connsiteY10" fmla="*/ 927847 h 4072752"/>
                <a:gd name="connsiteX11" fmla="*/ 3417843 w 3859241"/>
                <a:gd name="connsiteY11" fmla="*/ 13447 h 4072752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378373 w 3859241"/>
                <a:gd name="connsiteY4" fmla="*/ 36090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4931 w 3857482"/>
                <a:gd name="connsiteY0" fmla="*/ 0 h 4150988"/>
                <a:gd name="connsiteX1" fmla="*/ 5761 w 3857482"/>
                <a:gd name="connsiteY1" fmla="*/ 3733800 h 4150988"/>
                <a:gd name="connsiteX2" fmla="*/ 1446464 w 3857482"/>
                <a:gd name="connsiteY2" fmla="*/ 3954929 h 4150988"/>
                <a:gd name="connsiteX3" fmla="*/ 1831200 w 3857482"/>
                <a:gd name="connsiteY3" fmla="*/ 3665442 h 4150988"/>
                <a:gd name="connsiteX4" fmla="*/ 1021014 w 3857482"/>
                <a:gd name="connsiteY4" fmla="*/ 3583641 h 4150988"/>
                <a:gd name="connsiteX5" fmla="*/ 383773 w 3857482"/>
                <a:gd name="connsiteY5" fmla="*/ 3538070 h 4150988"/>
                <a:gd name="connsiteX6" fmla="*/ 2031037 w 3857482"/>
                <a:gd name="connsiteY6" fmla="*/ 2514600 h 4150988"/>
                <a:gd name="connsiteX7" fmla="*/ 2905096 w 3857482"/>
                <a:gd name="connsiteY7" fmla="*/ 2554941 h 4150988"/>
                <a:gd name="connsiteX8" fmla="*/ 3725367 w 3857482"/>
                <a:gd name="connsiteY8" fmla="*/ 2286000 h 4150988"/>
                <a:gd name="connsiteX9" fmla="*/ 3832943 w 3857482"/>
                <a:gd name="connsiteY9" fmla="*/ 1680882 h 4150988"/>
                <a:gd name="connsiteX10" fmla="*/ 3483320 w 3857482"/>
                <a:gd name="connsiteY10" fmla="*/ 927847 h 4150988"/>
                <a:gd name="connsiteX11" fmla="*/ 3416084 w 3857482"/>
                <a:gd name="connsiteY11" fmla="*/ 13447 h 4150988"/>
                <a:gd name="connsiteX0" fmla="*/ 914931 w 3857482"/>
                <a:gd name="connsiteY0" fmla="*/ 0 h 4132974"/>
                <a:gd name="connsiteX1" fmla="*/ 5761 w 3857482"/>
                <a:gd name="connsiteY1" fmla="*/ 3733800 h 4132974"/>
                <a:gd name="connsiteX2" fmla="*/ 1446464 w 3857482"/>
                <a:gd name="connsiteY2" fmla="*/ 3954929 h 4132974"/>
                <a:gd name="connsiteX3" fmla="*/ 1831200 w 3857482"/>
                <a:gd name="connsiteY3" fmla="*/ 3665442 h 4132974"/>
                <a:gd name="connsiteX4" fmla="*/ 1021014 w 3857482"/>
                <a:gd name="connsiteY4" fmla="*/ 3583641 h 4132974"/>
                <a:gd name="connsiteX5" fmla="*/ 383773 w 3857482"/>
                <a:gd name="connsiteY5" fmla="*/ 3538070 h 4132974"/>
                <a:gd name="connsiteX6" fmla="*/ 2031037 w 3857482"/>
                <a:gd name="connsiteY6" fmla="*/ 2514600 h 4132974"/>
                <a:gd name="connsiteX7" fmla="*/ 2905096 w 3857482"/>
                <a:gd name="connsiteY7" fmla="*/ 2554941 h 4132974"/>
                <a:gd name="connsiteX8" fmla="*/ 3725367 w 3857482"/>
                <a:gd name="connsiteY8" fmla="*/ 2286000 h 4132974"/>
                <a:gd name="connsiteX9" fmla="*/ 3832943 w 3857482"/>
                <a:gd name="connsiteY9" fmla="*/ 1680882 h 4132974"/>
                <a:gd name="connsiteX10" fmla="*/ 3483320 w 3857482"/>
                <a:gd name="connsiteY10" fmla="*/ 927847 h 4132974"/>
                <a:gd name="connsiteX11" fmla="*/ 3416084 w 3857482"/>
                <a:gd name="connsiteY11" fmla="*/ 13447 h 4132974"/>
                <a:gd name="connsiteX0" fmla="*/ 914931 w 3857482"/>
                <a:gd name="connsiteY0" fmla="*/ 0 h 4124232"/>
                <a:gd name="connsiteX1" fmla="*/ 5761 w 3857482"/>
                <a:gd name="connsiteY1" fmla="*/ 3733800 h 4124232"/>
                <a:gd name="connsiteX2" fmla="*/ 1446464 w 3857482"/>
                <a:gd name="connsiteY2" fmla="*/ 3954929 h 4124232"/>
                <a:gd name="connsiteX3" fmla="*/ 1831200 w 3857482"/>
                <a:gd name="connsiteY3" fmla="*/ 3665442 h 4124232"/>
                <a:gd name="connsiteX4" fmla="*/ 1021014 w 3857482"/>
                <a:gd name="connsiteY4" fmla="*/ 3583641 h 4124232"/>
                <a:gd name="connsiteX5" fmla="*/ 383773 w 3857482"/>
                <a:gd name="connsiteY5" fmla="*/ 3538070 h 4124232"/>
                <a:gd name="connsiteX6" fmla="*/ 2031037 w 3857482"/>
                <a:gd name="connsiteY6" fmla="*/ 2514600 h 4124232"/>
                <a:gd name="connsiteX7" fmla="*/ 2905096 w 3857482"/>
                <a:gd name="connsiteY7" fmla="*/ 2554941 h 4124232"/>
                <a:gd name="connsiteX8" fmla="*/ 3725367 w 3857482"/>
                <a:gd name="connsiteY8" fmla="*/ 2286000 h 4124232"/>
                <a:gd name="connsiteX9" fmla="*/ 3832943 w 3857482"/>
                <a:gd name="connsiteY9" fmla="*/ 1680882 h 4124232"/>
                <a:gd name="connsiteX10" fmla="*/ 3483320 w 3857482"/>
                <a:gd name="connsiteY10" fmla="*/ 927847 h 4124232"/>
                <a:gd name="connsiteX11" fmla="*/ 3416084 w 3857482"/>
                <a:gd name="connsiteY11" fmla="*/ 13447 h 4124232"/>
                <a:gd name="connsiteX0" fmla="*/ 914931 w 3857482"/>
                <a:gd name="connsiteY0" fmla="*/ 0 h 4097819"/>
                <a:gd name="connsiteX1" fmla="*/ 5761 w 3857482"/>
                <a:gd name="connsiteY1" fmla="*/ 3733800 h 4097819"/>
                <a:gd name="connsiteX2" fmla="*/ 1446464 w 3857482"/>
                <a:gd name="connsiteY2" fmla="*/ 3954929 h 4097819"/>
                <a:gd name="connsiteX3" fmla="*/ 2802750 w 3857482"/>
                <a:gd name="connsiteY3" fmla="*/ 3728942 h 4097819"/>
                <a:gd name="connsiteX4" fmla="*/ 1021014 w 3857482"/>
                <a:gd name="connsiteY4" fmla="*/ 3583641 h 4097819"/>
                <a:gd name="connsiteX5" fmla="*/ 383773 w 3857482"/>
                <a:gd name="connsiteY5" fmla="*/ 3538070 h 4097819"/>
                <a:gd name="connsiteX6" fmla="*/ 2031037 w 3857482"/>
                <a:gd name="connsiteY6" fmla="*/ 2514600 h 4097819"/>
                <a:gd name="connsiteX7" fmla="*/ 2905096 w 3857482"/>
                <a:gd name="connsiteY7" fmla="*/ 2554941 h 4097819"/>
                <a:gd name="connsiteX8" fmla="*/ 3725367 w 3857482"/>
                <a:gd name="connsiteY8" fmla="*/ 2286000 h 4097819"/>
                <a:gd name="connsiteX9" fmla="*/ 3832943 w 3857482"/>
                <a:gd name="connsiteY9" fmla="*/ 1680882 h 4097819"/>
                <a:gd name="connsiteX10" fmla="*/ 3483320 w 3857482"/>
                <a:gd name="connsiteY10" fmla="*/ 927847 h 4097819"/>
                <a:gd name="connsiteX11" fmla="*/ 3416084 w 3857482"/>
                <a:gd name="connsiteY11" fmla="*/ 13447 h 4097819"/>
                <a:gd name="connsiteX0" fmla="*/ 917565 w 3860116"/>
                <a:gd name="connsiteY0" fmla="*/ 0 h 4046646"/>
                <a:gd name="connsiteX1" fmla="*/ 8395 w 3860116"/>
                <a:gd name="connsiteY1" fmla="*/ 3733800 h 4046646"/>
                <a:gd name="connsiteX2" fmla="*/ 1569748 w 3860116"/>
                <a:gd name="connsiteY2" fmla="*/ 3834279 h 4046646"/>
                <a:gd name="connsiteX3" fmla="*/ 2805384 w 3860116"/>
                <a:gd name="connsiteY3" fmla="*/ 3728942 h 4046646"/>
                <a:gd name="connsiteX4" fmla="*/ 1023648 w 3860116"/>
                <a:gd name="connsiteY4" fmla="*/ 3583641 h 4046646"/>
                <a:gd name="connsiteX5" fmla="*/ 386407 w 3860116"/>
                <a:gd name="connsiteY5" fmla="*/ 3538070 h 4046646"/>
                <a:gd name="connsiteX6" fmla="*/ 2033671 w 3860116"/>
                <a:gd name="connsiteY6" fmla="*/ 2514600 h 4046646"/>
                <a:gd name="connsiteX7" fmla="*/ 2907730 w 3860116"/>
                <a:gd name="connsiteY7" fmla="*/ 2554941 h 4046646"/>
                <a:gd name="connsiteX8" fmla="*/ 3728001 w 3860116"/>
                <a:gd name="connsiteY8" fmla="*/ 2286000 h 4046646"/>
                <a:gd name="connsiteX9" fmla="*/ 3835577 w 3860116"/>
                <a:gd name="connsiteY9" fmla="*/ 1680882 h 4046646"/>
                <a:gd name="connsiteX10" fmla="*/ 3485954 w 3860116"/>
                <a:gd name="connsiteY10" fmla="*/ 927847 h 4046646"/>
                <a:gd name="connsiteX11" fmla="*/ 3418718 w 3860116"/>
                <a:gd name="connsiteY11" fmla="*/ 13447 h 4046646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1023648 w 3860116"/>
                <a:gd name="connsiteY4" fmla="*/ 35836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926157 w 3860116"/>
                <a:gd name="connsiteY5" fmla="*/ 3411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553756 w 3496307"/>
                <a:gd name="connsiteY0" fmla="*/ 0 h 3945814"/>
                <a:gd name="connsiteX1" fmla="*/ 12886 w 3496307"/>
                <a:gd name="connsiteY1" fmla="*/ 3587750 h 3945814"/>
                <a:gd name="connsiteX2" fmla="*/ 1205939 w 3496307"/>
                <a:gd name="connsiteY2" fmla="*/ 3834279 h 3945814"/>
                <a:gd name="connsiteX3" fmla="*/ 2441575 w 3496307"/>
                <a:gd name="connsiteY3" fmla="*/ 3728942 h 3945814"/>
                <a:gd name="connsiteX4" fmla="*/ 3142689 w 3496307"/>
                <a:gd name="connsiteY4" fmla="*/ 3405841 h 3945814"/>
                <a:gd name="connsiteX5" fmla="*/ 562348 w 3496307"/>
                <a:gd name="connsiteY5" fmla="*/ 3411070 h 3945814"/>
                <a:gd name="connsiteX6" fmla="*/ 1669862 w 3496307"/>
                <a:gd name="connsiteY6" fmla="*/ 2514600 h 3945814"/>
                <a:gd name="connsiteX7" fmla="*/ 2543921 w 3496307"/>
                <a:gd name="connsiteY7" fmla="*/ 2554941 h 3945814"/>
                <a:gd name="connsiteX8" fmla="*/ 3364192 w 3496307"/>
                <a:gd name="connsiteY8" fmla="*/ 2286000 h 3945814"/>
                <a:gd name="connsiteX9" fmla="*/ 3471768 w 3496307"/>
                <a:gd name="connsiteY9" fmla="*/ 1680882 h 3945814"/>
                <a:gd name="connsiteX10" fmla="*/ 3122145 w 3496307"/>
                <a:gd name="connsiteY10" fmla="*/ 927847 h 3945814"/>
                <a:gd name="connsiteX11" fmla="*/ 3054909 w 3496307"/>
                <a:gd name="connsiteY11" fmla="*/ 13447 h 3945814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826198 w 3652643"/>
                <a:gd name="connsiteY6" fmla="*/ 2514600 h 3966618"/>
                <a:gd name="connsiteX7" fmla="*/ 2700257 w 3652643"/>
                <a:gd name="connsiteY7" fmla="*/ 2554941 h 3966618"/>
                <a:gd name="connsiteX8" fmla="*/ 3520528 w 3652643"/>
                <a:gd name="connsiteY8" fmla="*/ 2286000 h 3966618"/>
                <a:gd name="connsiteX9" fmla="*/ 3628104 w 3652643"/>
                <a:gd name="connsiteY9" fmla="*/ 1680882 h 3966618"/>
                <a:gd name="connsiteX10" fmla="*/ 3278481 w 3652643"/>
                <a:gd name="connsiteY10" fmla="*/ 927847 h 3966618"/>
                <a:gd name="connsiteX11" fmla="*/ 3211245 w 3652643"/>
                <a:gd name="connsiteY11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162810 w 3652643"/>
                <a:gd name="connsiteY6" fmla="*/ 28843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585334 w 3652643"/>
                <a:gd name="connsiteY5" fmla="*/ 3157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826198 w 3641678"/>
                <a:gd name="connsiteY7" fmla="*/ 25146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756348 w 3641678"/>
                <a:gd name="connsiteY7" fmla="*/ 25781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3211245 w 3524394"/>
                <a:gd name="connsiteY11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12" fmla="*/ 710092 w 3524394"/>
                <a:gd name="connsiteY12" fmla="*/ 0 h 3966618"/>
                <a:gd name="connsiteX0" fmla="*/ 1060019 w 3515546"/>
                <a:gd name="connsiteY0" fmla="*/ 0 h 4034593"/>
                <a:gd name="connsiteX1" fmla="*/ 1624 w 3515546"/>
                <a:gd name="connsiteY1" fmla="*/ 3683000 h 4034593"/>
                <a:gd name="connsiteX2" fmla="*/ 1353427 w 3515546"/>
                <a:gd name="connsiteY2" fmla="*/ 3897779 h 4034593"/>
                <a:gd name="connsiteX3" fmla="*/ 2589063 w 3515546"/>
                <a:gd name="connsiteY3" fmla="*/ 3792442 h 4034593"/>
                <a:gd name="connsiteX4" fmla="*/ 3290177 w 3515546"/>
                <a:gd name="connsiteY4" fmla="*/ 3469341 h 4034593"/>
                <a:gd name="connsiteX5" fmla="*/ 576486 w 3515546"/>
                <a:gd name="connsiteY5" fmla="*/ 3220570 h 4034593"/>
                <a:gd name="connsiteX6" fmla="*/ 677712 w 3515546"/>
                <a:gd name="connsiteY6" fmla="*/ 2833592 h 4034593"/>
                <a:gd name="connsiteX7" fmla="*/ 1747500 w 3515546"/>
                <a:gd name="connsiteY7" fmla="*/ 2641600 h 4034593"/>
                <a:gd name="connsiteX8" fmla="*/ 3053359 w 3515546"/>
                <a:gd name="connsiteY8" fmla="*/ 2662891 h 4034593"/>
                <a:gd name="connsiteX9" fmla="*/ 3511680 w 3515546"/>
                <a:gd name="connsiteY9" fmla="*/ 2349500 h 4034593"/>
                <a:gd name="connsiteX10" fmla="*/ 3269633 w 3515546"/>
                <a:gd name="connsiteY10" fmla="*/ 991347 h 4034593"/>
                <a:gd name="connsiteX11" fmla="*/ 706847 w 3515546"/>
                <a:gd name="connsiteY11" fmla="*/ 83297 h 4034593"/>
                <a:gd name="connsiteX12" fmla="*/ 1060019 w 3515546"/>
                <a:gd name="connsiteY12" fmla="*/ 0 h 4034593"/>
                <a:gd name="connsiteX0" fmla="*/ 559580 w 3532632"/>
                <a:gd name="connsiteY0" fmla="*/ 453278 h 3913818"/>
                <a:gd name="connsiteX1" fmla="*/ 18710 w 3532632"/>
                <a:gd name="connsiteY1" fmla="*/ 3599703 h 3913818"/>
                <a:gd name="connsiteX2" fmla="*/ 1370513 w 3532632"/>
                <a:gd name="connsiteY2" fmla="*/ 3814482 h 3913818"/>
                <a:gd name="connsiteX3" fmla="*/ 2606149 w 3532632"/>
                <a:gd name="connsiteY3" fmla="*/ 3709145 h 3913818"/>
                <a:gd name="connsiteX4" fmla="*/ 3307263 w 3532632"/>
                <a:gd name="connsiteY4" fmla="*/ 3386044 h 3913818"/>
                <a:gd name="connsiteX5" fmla="*/ 593572 w 3532632"/>
                <a:gd name="connsiteY5" fmla="*/ 3137273 h 3913818"/>
                <a:gd name="connsiteX6" fmla="*/ 694798 w 3532632"/>
                <a:gd name="connsiteY6" fmla="*/ 2750295 h 3913818"/>
                <a:gd name="connsiteX7" fmla="*/ 1764586 w 3532632"/>
                <a:gd name="connsiteY7" fmla="*/ 2558303 h 3913818"/>
                <a:gd name="connsiteX8" fmla="*/ 3070445 w 3532632"/>
                <a:gd name="connsiteY8" fmla="*/ 2579594 h 3913818"/>
                <a:gd name="connsiteX9" fmla="*/ 3528766 w 3532632"/>
                <a:gd name="connsiteY9" fmla="*/ 2266203 h 3913818"/>
                <a:gd name="connsiteX10" fmla="*/ 3286719 w 3532632"/>
                <a:gd name="connsiteY10" fmla="*/ 908050 h 3913818"/>
                <a:gd name="connsiteX11" fmla="*/ 723933 w 3532632"/>
                <a:gd name="connsiteY11" fmla="*/ 0 h 3913818"/>
                <a:gd name="connsiteX12" fmla="*/ 559580 w 3532632"/>
                <a:gd name="connsiteY12" fmla="*/ 453278 h 3913818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12899 h 3473439"/>
                <a:gd name="connsiteX1" fmla="*/ 18710 w 3532632"/>
                <a:gd name="connsiteY1" fmla="*/ 3159324 h 3473439"/>
                <a:gd name="connsiteX2" fmla="*/ 1370513 w 3532632"/>
                <a:gd name="connsiteY2" fmla="*/ 3374103 h 3473439"/>
                <a:gd name="connsiteX3" fmla="*/ 2606149 w 3532632"/>
                <a:gd name="connsiteY3" fmla="*/ 3268766 h 3473439"/>
                <a:gd name="connsiteX4" fmla="*/ 3307263 w 3532632"/>
                <a:gd name="connsiteY4" fmla="*/ 2945665 h 3473439"/>
                <a:gd name="connsiteX5" fmla="*/ 593572 w 3532632"/>
                <a:gd name="connsiteY5" fmla="*/ 2696894 h 3473439"/>
                <a:gd name="connsiteX6" fmla="*/ 694798 w 3532632"/>
                <a:gd name="connsiteY6" fmla="*/ 2309916 h 3473439"/>
                <a:gd name="connsiteX7" fmla="*/ 1764586 w 3532632"/>
                <a:gd name="connsiteY7" fmla="*/ 2117924 h 3473439"/>
                <a:gd name="connsiteX8" fmla="*/ 3070445 w 3532632"/>
                <a:gd name="connsiteY8" fmla="*/ 2139215 h 3473439"/>
                <a:gd name="connsiteX9" fmla="*/ 3528766 w 3532632"/>
                <a:gd name="connsiteY9" fmla="*/ 1825824 h 3473439"/>
                <a:gd name="connsiteX10" fmla="*/ 3286719 w 3532632"/>
                <a:gd name="connsiteY10" fmla="*/ 467671 h 3473439"/>
                <a:gd name="connsiteX11" fmla="*/ 1152558 w 3532632"/>
                <a:gd name="connsiteY11" fmla="*/ 1055046 h 3473439"/>
                <a:gd name="connsiteX12" fmla="*/ 559580 w 3532632"/>
                <a:gd name="connsiteY12" fmla="*/ 12899 h 3473439"/>
                <a:gd name="connsiteX0" fmla="*/ 398144 w 3547408"/>
                <a:gd name="connsiteY0" fmla="*/ 1008288 h 3001101"/>
                <a:gd name="connsiteX1" fmla="*/ 33486 w 3547408"/>
                <a:gd name="connsiteY1" fmla="*/ 2749776 h 3001101"/>
                <a:gd name="connsiteX2" fmla="*/ 1385289 w 3547408"/>
                <a:gd name="connsiteY2" fmla="*/ 2964555 h 3001101"/>
                <a:gd name="connsiteX3" fmla="*/ 2620925 w 3547408"/>
                <a:gd name="connsiteY3" fmla="*/ 2859218 h 3001101"/>
                <a:gd name="connsiteX4" fmla="*/ 3322039 w 3547408"/>
                <a:gd name="connsiteY4" fmla="*/ 2536117 h 3001101"/>
                <a:gd name="connsiteX5" fmla="*/ 608348 w 3547408"/>
                <a:gd name="connsiteY5" fmla="*/ 2287346 h 3001101"/>
                <a:gd name="connsiteX6" fmla="*/ 709574 w 3547408"/>
                <a:gd name="connsiteY6" fmla="*/ 1900368 h 3001101"/>
                <a:gd name="connsiteX7" fmla="*/ 1779362 w 3547408"/>
                <a:gd name="connsiteY7" fmla="*/ 1708376 h 3001101"/>
                <a:gd name="connsiteX8" fmla="*/ 3085221 w 3547408"/>
                <a:gd name="connsiteY8" fmla="*/ 1729667 h 3001101"/>
                <a:gd name="connsiteX9" fmla="*/ 3543542 w 3547408"/>
                <a:gd name="connsiteY9" fmla="*/ 1416276 h 3001101"/>
                <a:gd name="connsiteX10" fmla="*/ 3301495 w 3547408"/>
                <a:gd name="connsiteY10" fmla="*/ 58123 h 3001101"/>
                <a:gd name="connsiteX11" fmla="*/ 1167334 w 3547408"/>
                <a:gd name="connsiteY11" fmla="*/ 645498 h 3001101"/>
                <a:gd name="connsiteX12" fmla="*/ 398144 w 3547408"/>
                <a:gd name="connsiteY12" fmla="*/ 1008288 h 3001101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709574 w 3547408"/>
                <a:gd name="connsiteY5" fmla="*/ 1900368 h 2998288"/>
                <a:gd name="connsiteX6" fmla="*/ 1779362 w 3547408"/>
                <a:gd name="connsiteY6" fmla="*/ 1708376 h 2998288"/>
                <a:gd name="connsiteX7" fmla="*/ 3085221 w 3547408"/>
                <a:gd name="connsiteY7" fmla="*/ 1729667 h 2998288"/>
                <a:gd name="connsiteX8" fmla="*/ 3543542 w 3547408"/>
                <a:gd name="connsiteY8" fmla="*/ 1416276 h 2998288"/>
                <a:gd name="connsiteX9" fmla="*/ 3301495 w 3547408"/>
                <a:gd name="connsiteY9" fmla="*/ 58123 h 2998288"/>
                <a:gd name="connsiteX10" fmla="*/ 1167334 w 3547408"/>
                <a:gd name="connsiteY10" fmla="*/ 645498 h 2998288"/>
                <a:gd name="connsiteX11" fmla="*/ 398144 w 3547408"/>
                <a:gd name="connsiteY11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1779362 w 3547408"/>
                <a:gd name="connsiteY5" fmla="*/ 1708376 h 2998288"/>
                <a:gd name="connsiteX6" fmla="*/ 3085221 w 3547408"/>
                <a:gd name="connsiteY6" fmla="*/ 1729667 h 2998288"/>
                <a:gd name="connsiteX7" fmla="*/ 3543542 w 3547408"/>
                <a:gd name="connsiteY7" fmla="*/ 1416276 h 2998288"/>
                <a:gd name="connsiteX8" fmla="*/ 3301495 w 3547408"/>
                <a:gd name="connsiteY8" fmla="*/ 58123 h 2998288"/>
                <a:gd name="connsiteX9" fmla="*/ 1167334 w 3547408"/>
                <a:gd name="connsiteY9" fmla="*/ 645498 h 2998288"/>
                <a:gd name="connsiteX10" fmla="*/ 398144 w 3547408"/>
                <a:gd name="connsiteY10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1779362 w 3547408"/>
                <a:gd name="connsiteY4" fmla="*/ 1708376 h 2998288"/>
                <a:gd name="connsiteX5" fmla="*/ 3085221 w 3547408"/>
                <a:gd name="connsiteY5" fmla="*/ 1729667 h 2998288"/>
                <a:gd name="connsiteX6" fmla="*/ 3543542 w 3547408"/>
                <a:gd name="connsiteY6" fmla="*/ 1416276 h 2998288"/>
                <a:gd name="connsiteX7" fmla="*/ 3301495 w 3547408"/>
                <a:gd name="connsiteY7" fmla="*/ 58123 h 2998288"/>
                <a:gd name="connsiteX8" fmla="*/ 1167334 w 3547408"/>
                <a:gd name="connsiteY8" fmla="*/ 645498 h 2998288"/>
                <a:gd name="connsiteX9" fmla="*/ 398144 w 3547408"/>
                <a:gd name="connsiteY9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3085221 w 3547408"/>
                <a:gd name="connsiteY4" fmla="*/ 1729667 h 2998288"/>
                <a:gd name="connsiteX5" fmla="*/ 3543542 w 3547408"/>
                <a:gd name="connsiteY5" fmla="*/ 1416276 h 2998288"/>
                <a:gd name="connsiteX6" fmla="*/ 3301495 w 3547408"/>
                <a:gd name="connsiteY6" fmla="*/ 58123 h 2998288"/>
                <a:gd name="connsiteX7" fmla="*/ 1167334 w 3547408"/>
                <a:gd name="connsiteY7" fmla="*/ 645498 h 2998288"/>
                <a:gd name="connsiteX8" fmla="*/ 398144 w 3547408"/>
                <a:gd name="connsiteY8" fmla="*/ 1008288 h 2998288"/>
                <a:gd name="connsiteX0" fmla="*/ 398144 w 3546686"/>
                <a:gd name="connsiteY0" fmla="*/ 376829 h 2366829"/>
                <a:gd name="connsiteX1" fmla="*/ 33486 w 3546686"/>
                <a:gd name="connsiteY1" fmla="*/ 2118317 h 2366829"/>
                <a:gd name="connsiteX2" fmla="*/ 1385289 w 3546686"/>
                <a:gd name="connsiteY2" fmla="*/ 2333096 h 2366829"/>
                <a:gd name="connsiteX3" fmla="*/ 3322039 w 3546686"/>
                <a:gd name="connsiteY3" fmla="*/ 1904658 h 2366829"/>
                <a:gd name="connsiteX4" fmla="*/ 3085221 w 3546686"/>
                <a:gd name="connsiteY4" fmla="*/ 1098208 h 2366829"/>
                <a:gd name="connsiteX5" fmla="*/ 3543542 w 3546686"/>
                <a:gd name="connsiteY5" fmla="*/ 784817 h 2366829"/>
                <a:gd name="connsiteX6" fmla="*/ 2810957 w 3546686"/>
                <a:gd name="connsiteY6" fmla="*/ 364876 h 2366829"/>
                <a:gd name="connsiteX7" fmla="*/ 1167334 w 3546686"/>
                <a:gd name="connsiteY7" fmla="*/ 14039 h 2366829"/>
                <a:gd name="connsiteX8" fmla="*/ 398144 w 3546686"/>
                <a:gd name="connsiteY8" fmla="*/ 376829 h 2366829"/>
                <a:gd name="connsiteX0" fmla="*/ 381195 w 3548787"/>
                <a:gd name="connsiteY0" fmla="*/ 372067 h 2367049"/>
                <a:gd name="connsiteX1" fmla="*/ 35587 w 3548787"/>
                <a:gd name="connsiteY1" fmla="*/ 2118317 h 2367049"/>
                <a:gd name="connsiteX2" fmla="*/ 1387390 w 3548787"/>
                <a:gd name="connsiteY2" fmla="*/ 2333096 h 2367049"/>
                <a:gd name="connsiteX3" fmla="*/ 3324140 w 3548787"/>
                <a:gd name="connsiteY3" fmla="*/ 1904658 h 2367049"/>
                <a:gd name="connsiteX4" fmla="*/ 3087322 w 3548787"/>
                <a:gd name="connsiteY4" fmla="*/ 1098208 h 2367049"/>
                <a:gd name="connsiteX5" fmla="*/ 3545643 w 3548787"/>
                <a:gd name="connsiteY5" fmla="*/ 784817 h 2367049"/>
                <a:gd name="connsiteX6" fmla="*/ 2813058 w 3548787"/>
                <a:gd name="connsiteY6" fmla="*/ 364876 h 2367049"/>
                <a:gd name="connsiteX7" fmla="*/ 1169435 w 3548787"/>
                <a:gd name="connsiteY7" fmla="*/ 14039 h 2367049"/>
                <a:gd name="connsiteX8" fmla="*/ 381195 w 3548787"/>
                <a:gd name="connsiteY8" fmla="*/ 372067 h 2367049"/>
                <a:gd name="connsiteX0" fmla="*/ 386365 w 3553957"/>
                <a:gd name="connsiteY0" fmla="*/ 372067 h 2367049"/>
                <a:gd name="connsiteX1" fmla="*/ 40757 w 3553957"/>
                <a:gd name="connsiteY1" fmla="*/ 2118317 h 2367049"/>
                <a:gd name="connsiteX2" fmla="*/ 1392560 w 3553957"/>
                <a:gd name="connsiteY2" fmla="*/ 2333096 h 2367049"/>
                <a:gd name="connsiteX3" fmla="*/ 3329310 w 3553957"/>
                <a:gd name="connsiteY3" fmla="*/ 1904658 h 2367049"/>
                <a:gd name="connsiteX4" fmla="*/ 3092492 w 3553957"/>
                <a:gd name="connsiteY4" fmla="*/ 1098208 h 2367049"/>
                <a:gd name="connsiteX5" fmla="*/ 3550813 w 3553957"/>
                <a:gd name="connsiteY5" fmla="*/ 784817 h 2367049"/>
                <a:gd name="connsiteX6" fmla="*/ 2818228 w 3553957"/>
                <a:gd name="connsiteY6" fmla="*/ 364876 h 2367049"/>
                <a:gd name="connsiteX7" fmla="*/ 1174605 w 3553957"/>
                <a:gd name="connsiteY7" fmla="*/ 14039 h 2367049"/>
                <a:gd name="connsiteX8" fmla="*/ 386365 w 3553957"/>
                <a:gd name="connsiteY8" fmla="*/ 372067 h 2367049"/>
                <a:gd name="connsiteX0" fmla="*/ 619517 w 3529934"/>
                <a:gd name="connsiteY0" fmla="*/ 229192 h 2373986"/>
                <a:gd name="connsiteX1" fmla="*/ 16734 w 3529934"/>
                <a:gd name="connsiteY1" fmla="*/ 2118317 h 2373986"/>
                <a:gd name="connsiteX2" fmla="*/ 1368537 w 3529934"/>
                <a:gd name="connsiteY2" fmla="*/ 2333096 h 2373986"/>
                <a:gd name="connsiteX3" fmla="*/ 3305287 w 3529934"/>
                <a:gd name="connsiteY3" fmla="*/ 1904658 h 2373986"/>
                <a:gd name="connsiteX4" fmla="*/ 3068469 w 3529934"/>
                <a:gd name="connsiteY4" fmla="*/ 1098208 h 2373986"/>
                <a:gd name="connsiteX5" fmla="*/ 3526790 w 3529934"/>
                <a:gd name="connsiteY5" fmla="*/ 784817 h 2373986"/>
                <a:gd name="connsiteX6" fmla="*/ 2794205 w 3529934"/>
                <a:gd name="connsiteY6" fmla="*/ 364876 h 2373986"/>
                <a:gd name="connsiteX7" fmla="*/ 1150582 w 3529934"/>
                <a:gd name="connsiteY7" fmla="*/ 14039 h 2373986"/>
                <a:gd name="connsiteX8" fmla="*/ 619517 w 3529934"/>
                <a:gd name="connsiteY8" fmla="*/ 229192 h 2373986"/>
                <a:gd name="connsiteX0" fmla="*/ 21598 w 2932015"/>
                <a:gd name="connsiteY0" fmla="*/ 229192 h 2382351"/>
                <a:gd name="connsiteX1" fmla="*/ 418940 w 2932015"/>
                <a:gd name="connsiteY1" fmla="*/ 756242 h 2382351"/>
                <a:gd name="connsiteX2" fmla="*/ 770618 w 2932015"/>
                <a:gd name="connsiteY2" fmla="*/ 2333096 h 2382351"/>
                <a:gd name="connsiteX3" fmla="*/ 2707368 w 2932015"/>
                <a:gd name="connsiteY3" fmla="*/ 1904658 h 2382351"/>
                <a:gd name="connsiteX4" fmla="*/ 2470550 w 2932015"/>
                <a:gd name="connsiteY4" fmla="*/ 1098208 h 2382351"/>
                <a:gd name="connsiteX5" fmla="*/ 2928871 w 2932015"/>
                <a:gd name="connsiteY5" fmla="*/ 784817 h 2382351"/>
                <a:gd name="connsiteX6" fmla="*/ 2196286 w 2932015"/>
                <a:gd name="connsiteY6" fmla="*/ 364876 h 2382351"/>
                <a:gd name="connsiteX7" fmla="*/ 552663 w 2932015"/>
                <a:gd name="connsiteY7" fmla="*/ 14039 h 2382351"/>
                <a:gd name="connsiteX8" fmla="*/ 21598 w 2932015"/>
                <a:gd name="connsiteY8" fmla="*/ 229192 h 2382351"/>
                <a:gd name="connsiteX0" fmla="*/ 23077 w 2933494"/>
                <a:gd name="connsiteY0" fmla="*/ 229192 h 1904659"/>
                <a:gd name="connsiteX1" fmla="*/ 420419 w 2933494"/>
                <a:gd name="connsiteY1" fmla="*/ 756242 h 1904659"/>
                <a:gd name="connsiteX2" fmla="*/ 967359 w 2933494"/>
                <a:gd name="connsiteY2" fmla="*/ 1104371 h 1904659"/>
                <a:gd name="connsiteX3" fmla="*/ 2708847 w 2933494"/>
                <a:gd name="connsiteY3" fmla="*/ 1904658 h 1904659"/>
                <a:gd name="connsiteX4" fmla="*/ 2472029 w 2933494"/>
                <a:gd name="connsiteY4" fmla="*/ 1098208 h 1904659"/>
                <a:gd name="connsiteX5" fmla="*/ 2930350 w 2933494"/>
                <a:gd name="connsiteY5" fmla="*/ 784817 h 1904659"/>
                <a:gd name="connsiteX6" fmla="*/ 2197765 w 2933494"/>
                <a:gd name="connsiteY6" fmla="*/ 364876 h 1904659"/>
                <a:gd name="connsiteX7" fmla="*/ 554142 w 2933494"/>
                <a:gd name="connsiteY7" fmla="*/ 14039 h 1904659"/>
                <a:gd name="connsiteX8" fmla="*/ 23077 w 2933494"/>
                <a:gd name="connsiteY8" fmla="*/ 229192 h 1904659"/>
                <a:gd name="connsiteX0" fmla="*/ 14294 w 2924711"/>
                <a:gd name="connsiteY0" fmla="*/ 229192 h 1904659"/>
                <a:gd name="connsiteX1" fmla="*/ 687861 w 2924711"/>
                <a:gd name="connsiteY1" fmla="*/ 622892 h 1904659"/>
                <a:gd name="connsiteX2" fmla="*/ 958576 w 2924711"/>
                <a:gd name="connsiteY2" fmla="*/ 1104371 h 1904659"/>
                <a:gd name="connsiteX3" fmla="*/ 2700064 w 2924711"/>
                <a:gd name="connsiteY3" fmla="*/ 1904658 h 1904659"/>
                <a:gd name="connsiteX4" fmla="*/ 2463246 w 2924711"/>
                <a:gd name="connsiteY4" fmla="*/ 1098208 h 1904659"/>
                <a:gd name="connsiteX5" fmla="*/ 2921567 w 2924711"/>
                <a:gd name="connsiteY5" fmla="*/ 784817 h 1904659"/>
                <a:gd name="connsiteX6" fmla="*/ 2188982 w 2924711"/>
                <a:gd name="connsiteY6" fmla="*/ 364876 h 1904659"/>
                <a:gd name="connsiteX7" fmla="*/ 545359 w 2924711"/>
                <a:gd name="connsiteY7" fmla="*/ 14039 h 1904659"/>
                <a:gd name="connsiteX8" fmla="*/ 14294 w 2924711"/>
                <a:gd name="connsiteY8" fmla="*/ 229192 h 1904659"/>
                <a:gd name="connsiteX0" fmla="*/ 14294 w 2926188"/>
                <a:gd name="connsiteY0" fmla="*/ 229192 h 1104943"/>
                <a:gd name="connsiteX1" fmla="*/ 687861 w 2926188"/>
                <a:gd name="connsiteY1" fmla="*/ 622892 h 1104943"/>
                <a:gd name="connsiteX2" fmla="*/ 958576 w 2926188"/>
                <a:gd name="connsiteY2" fmla="*/ 1104371 h 1104943"/>
                <a:gd name="connsiteX3" fmla="*/ 1718989 w 2926188"/>
                <a:gd name="connsiteY3" fmla="*/ 728320 h 1104943"/>
                <a:gd name="connsiteX4" fmla="*/ 2463246 w 2926188"/>
                <a:gd name="connsiteY4" fmla="*/ 1098208 h 1104943"/>
                <a:gd name="connsiteX5" fmla="*/ 2921567 w 2926188"/>
                <a:gd name="connsiteY5" fmla="*/ 784817 h 1104943"/>
                <a:gd name="connsiteX6" fmla="*/ 2188982 w 2926188"/>
                <a:gd name="connsiteY6" fmla="*/ 364876 h 1104943"/>
                <a:gd name="connsiteX7" fmla="*/ 545359 w 2926188"/>
                <a:gd name="connsiteY7" fmla="*/ 14039 h 1104943"/>
                <a:gd name="connsiteX8" fmla="*/ 14294 w 2926188"/>
                <a:gd name="connsiteY8" fmla="*/ 229192 h 1104943"/>
                <a:gd name="connsiteX0" fmla="*/ 14294 w 2499044"/>
                <a:gd name="connsiteY0" fmla="*/ 229192 h 1104943"/>
                <a:gd name="connsiteX1" fmla="*/ 687861 w 2499044"/>
                <a:gd name="connsiteY1" fmla="*/ 622892 h 1104943"/>
                <a:gd name="connsiteX2" fmla="*/ 958576 w 2499044"/>
                <a:gd name="connsiteY2" fmla="*/ 1104371 h 1104943"/>
                <a:gd name="connsiteX3" fmla="*/ 1718989 w 2499044"/>
                <a:gd name="connsiteY3" fmla="*/ 728320 h 1104943"/>
                <a:gd name="connsiteX4" fmla="*/ 2463246 w 2499044"/>
                <a:gd name="connsiteY4" fmla="*/ 1098208 h 1104943"/>
                <a:gd name="connsiteX5" fmla="*/ 2188982 w 2499044"/>
                <a:gd name="connsiteY5" fmla="*/ 364876 h 1104943"/>
                <a:gd name="connsiteX6" fmla="*/ 545359 w 2499044"/>
                <a:gd name="connsiteY6" fmla="*/ 14039 h 1104943"/>
                <a:gd name="connsiteX7" fmla="*/ 14294 w 2499044"/>
                <a:gd name="connsiteY7" fmla="*/ 229192 h 1104943"/>
                <a:gd name="connsiteX0" fmla="*/ 14294 w 2512338"/>
                <a:gd name="connsiteY0" fmla="*/ 230581 h 1106332"/>
                <a:gd name="connsiteX1" fmla="*/ 687861 w 2512338"/>
                <a:gd name="connsiteY1" fmla="*/ 624281 h 1106332"/>
                <a:gd name="connsiteX2" fmla="*/ 958576 w 2512338"/>
                <a:gd name="connsiteY2" fmla="*/ 1105760 h 1106332"/>
                <a:gd name="connsiteX3" fmla="*/ 1718989 w 2512338"/>
                <a:gd name="connsiteY3" fmla="*/ 729709 h 1106332"/>
                <a:gd name="connsiteX4" fmla="*/ 2463246 w 2512338"/>
                <a:gd name="connsiteY4" fmla="*/ 1099597 h 1106332"/>
                <a:gd name="connsiteX5" fmla="*/ 2231845 w 2512338"/>
                <a:gd name="connsiteY5" fmla="*/ 347215 h 1106332"/>
                <a:gd name="connsiteX6" fmla="*/ 545359 w 2512338"/>
                <a:gd name="connsiteY6" fmla="*/ 15428 h 1106332"/>
                <a:gd name="connsiteX7" fmla="*/ 14294 w 2512338"/>
                <a:gd name="connsiteY7" fmla="*/ 230581 h 1106332"/>
                <a:gd name="connsiteX0" fmla="*/ 14294 w 2512338"/>
                <a:gd name="connsiteY0" fmla="*/ 224122 h 1099873"/>
                <a:gd name="connsiteX1" fmla="*/ 687861 w 2512338"/>
                <a:gd name="connsiteY1" fmla="*/ 617822 h 1099873"/>
                <a:gd name="connsiteX2" fmla="*/ 958576 w 2512338"/>
                <a:gd name="connsiteY2" fmla="*/ 1099301 h 1099873"/>
                <a:gd name="connsiteX3" fmla="*/ 1718989 w 2512338"/>
                <a:gd name="connsiteY3" fmla="*/ 723250 h 1099873"/>
                <a:gd name="connsiteX4" fmla="*/ 2463246 w 2512338"/>
                <a:gd name="connsiteY4" fmla="*/ 1093138 h 1099873"/>
                <a:gd name="connsiteX5" fmla="*/ 2231845 w 2512338"/>
                <a:gd name="connsiteY5" fmla="*/ 340756 h 1099873"/>
                <a:gd name="connsiteX6" fmla="*/ 545359 w 2512338"/>
                <a:gd name="connsiteY6" fmla="*/ 8969 h 1099873"/>
                <a:gd name="connsiteX7" fmla="*/ 14294 w 2512338"/>
                <a:gd name="connsiteY7" fmla="*/ 224122 h 1099873"/>
                <a:gd name="connsiteX0" fmla="*/ 14294 w 2486924"/>
                <a:gd name="connsiteY0" fmla="*/ 231382 h 1111342"/>
                <a:gd name="connsiteX1" fmla="*/ 687861 w 2486924"/>
                <a:gd name="connsiteY1" fmla="*/ 625082 h 1111342"/>
                <a:gd name="connsiteX2" fmla="*/ 958576 w 2486924"/>
                <a:gd name="connsiteY2" fmla="*/ 1106561 h 1111342"/>
                <a:gd name="connsiteX3" fmla="*/ 1718989 w 2486924"/>
                <a:gd name="connsiteY3" fmla="*/ 730510 h 1111342"/>
                <a:gd name="connsiteX4" fmla="*/ 2463246 w 2486924"/>
                <a:gd name="connsiteY4" fmla="*/ 1100398 h 1111342"/>
                <a:gd name="connsiteX5" fmla="*/ 2136595 w 2486924"/>
                <a:gd name="connsiteY5" fmla="*/ 209904 h 1111342"/>
                <a:gd name="connsiteX6" fmla="*/ 545359 w 2486924"/>
                <a:gd name="connsiteY6" fmla="*/ 16229 h 1111342"/>
                <a:gd name="connsiteX7" fmla="*/ 14294 w 2486924"/>
                <a:gd name="connsiteY7" fmla="*/ 231382 h 1111342"/>
                <a:gd name="connsiteX0" fmla="*/ 14294 w 2478017"/>
                <a:gd name="connsiteY0" fmla="*/ 251065 h 1131025"/>
                <a:gd name="connsiteX1" fmla="*/ 687861 w 2478017"/>
                <a:gd name="connsiteY1" fmla="*/ 644765 h 1131025"/>
                <a:gd name="connsiteX2" fmla="*/ 958576 w 2478017"/>
                <a:gd name="connsiteY2" fmla="*/ 1126244 h 1131025"/>
                <a:gd name="connsiteX3" fmla="*/ 1718989 w 2478017"/>
                <a:gd name="connsiteY3" fmla="*/ 750193 h 1131025"/>
                <a:gd name="connsiteX4" fmla="*/ 2463246 w 2478017"/>
                <a:gd name="connsiteY4" fmla="*/ 1120081 h 1131025"/>
                <a:gd name="connsiteX5" fmla="*/ 2136595 w 2478017"/>
                <a:gd name="connsiteY5" fmla="*/ 229587 h 1131025"/>
                <a:gd name="connsiteX6" fmla="*/ 1211548 w 2478017"/>
                <a:gd name="connsiteY6" fmla="*/ 19193 h 1131025"/>
                <a:gd name="connsiteX7" fmla="*/ 545359 w 2478017"/>
                <a:gd name="connsiteY7" fmla="*/ 35912 h 1131025"/>
                <a:gd name="connsiteX8" fmla="*/ 14294 w 2478017"/>
                <a:gd name="connsiteY8" fmla="*/ 251065 h 1131025"/>
                <a:gd name="connsiteX0" fmla="*/ 14294 w 2478017"/>
                <a:gd name="connsiteY0" fmla="*/ 222152 h 1102112"/>
                <a:gd name="connsiteX1" fmla="*/ 687861 w 2478017"/>
                <a:gd name="connsiteY1" fmla="*/ 615852 h 1102112"/>
                <a:gd name="connsiteX2" fmla="*/ 958576 w 2478017"/>
                <a:gd name="connsiteY2" fmla="*/ 1097331 h 1102112"/>
                <a:gd name="connsiteX3" fmla="*/ 1718989 w 2478017"/>
                <a:gd name="connsiteY3" fmla="*/ 721280 h 1102112"/>
                <a:gd name="connsiteX4" fmla="*/ 2463246 w 2478017"/>
                <a:gd name="connsiteY4" fmla="*/ 1091168 h 1102112"/>
                <a:gd name="connsiteX5" fmla="*/ 2136595 w 2478017"/>
                <a:gd name="connsiteY5" fmla="*/ 200674 h 1102112"/>
                <a:gd name="connsiteX6" fmla="*/ 1192498 w 2478017"/>
                <a:gd name="connsiteY6" fmla="*/ 133155 h 1102112"/>
                <a:gd name="connsiteX7" fmla="*/ 545359 w 2478017"/>
                <a:gd name="connsiteY7" fmla="*/ 6999 h 1102112"/>
                <a:gd name="connsiteX8" fmla="*/ 14294 w 2478017"/>
                <a:gd name="connsiteY8" fmla="*/ 222152 h 1102112"/>
                <a:gd name="connsiteX0" fmla="*/ 14294 w 2478017"/>
                <a:gd name="connsiteY0" fmla="*/ 220212 h 1100172"/>
                <a:gd name="connsiteX1" fmla="*/ 687861 w 2478017"/>
                <a:gd name="connsiteY1" fmla="*/ 613912 h 1100172"/>
                <a:gd name="connsiteX2" fmla="*/ 958576 w 2478017"/>
                <a:gd name="connsiteY2" fmla="*/ 1095391 h 1100172"/>
                <a:gd name="connsiteX3" fmla="*/ 1718989 w 2478017"/>
                <a:gd name="connsiteY3" fmla="*/ 719340 h 1100172"/>
                <a:gd name="connsiteX4" fmla="*/ 2463246 w 2478017"/>
                <a:gd name="connsiteY4" fmla="*/ 1089228 h 1100172"/>
                <a:gd name="connsiteX5" fmla="*/ 2136595 w 2478017"/>
                <a:gd name="connsiteY5" fmla="*/ 198734 h 1100172"/>
                <a:gd name="connsiteX6" fmla="*/ 1225835 w 2478017"/>
                <a:gd name="connsiteY6" fmla="*/ 193127 h 1100172"/>
                <a:gd name="connsiteX7" fmla="*/ 545359 w 2478017"/>
                <a:gd name="connsiteY7" fmla="*/ 5059 h 1100172"/>
                <a:gd name="connsiteX8" fmla="*/ 14294 w 2478017"/>
                <a:gd name="connsiteY8" fmla="*/ 220212 h 1100172"/>
                <a:gd name="connsiteX0" fmla="*/ 14294 w 2477265"/>
                <a:gd name="connsiteY0" fmla="*/ 220212 h 1114072"/>
                <a:gd name="connsiteX1" fmla="*/ 687861 w 2477265"/>
                <a:gd name="connsiteY1" fmla="*/ 613912 h 1114072"/>
                <a:gd name="connsiteX2" fmla="*/ 958576 w 2477265"/>
                <a:gd name="connsiteY2" fmla="*/ 1095391 h 1114072"/>
                <a:gd name="connsiteX3" fmla="*/ 1733276 w 2477265"/>
                <a:gd name="connsiteY3" fmla="*/ 886027 h 1114072"/>
                <a:gd name="connsiteX4" fmla="*/ 2463246 w 2477265"/>
                <a:gd name="connsiteY4" fmla="*/ 1089228 h 1114072"/>
                <a:gd name="connsiteX5" fmla="*/ 2136595 w 2477265"/>
                <a:gd name="connsiteY5" fmla="*/ 198734 h 1114072"/>
                <a:gd name="connsiteX6" fmla="*/ 1225835 w 2477265"/>
                <a:gd name="connsiteY6" fmla="*/ 193127 h 1114072"/>
                <a:gd name="connsiteX7" fmla="*/ 545359 w 2477265"/>
                <a:gd name="connsiteY7" fmla="*/ 5059 h 1114072"/>
                <a:gd name="connsiteX8" fmla="*/ 14294 w 2477265"/>
                <a:gd name="connsiteY8" fmla="*/ 220212 h 1114072"/>
                <a:gd name="connsiteX0" fmla="*/ 19226 w 2482197"/>
                <a:gd name="connsiteY0" fmla="*/ 220212 h 1114072"/>
                <a:gd name="connsiteX1" fmla="*/ 507056 w 2482197"/>
                <a:gd name="connsiteY1" fmla="*/ 732975 h 1114072"/>
                <a:gd name="connsiteX2" fmla="*/ 963508 w 2482197"/>
                <a:gd name="connsiteY2" fmla="*/ 1095391 h 1114072"/>
                <a:gd name="connsiteX3" fmla="*/ 1738208 w 2482197"/>
                <a:gd name="connsiteY3" fmla="*/ 886027 h 1114072"/>
                <a:gd name="connsiteX4" fmla="*/ 2468178 w 2482197"/>
                <a:gd name="connsiteY4" fmla="*/ 1089228 h 1114072"/>
                <a:gd name="connsiteX5" fmla="*/ 2141527 w 2482197"/>
                <a:gd name="connsiteY5" fmla="*/ 198734 h 1114072"/>
                <a:gd name="connsiteX6" fmla="*/ 1230767 w 2482197"/>
                <a:gd name="connsiteY6" fmla="*/ 193127 h 1114072"/>
                <a:gd name="connsiteX7" fmla="*/ 550291 w 2482197"/>
                <a:gd name="connsiteY7" fmla="*/ 5059 h 1114072"/>
                <a:gd name="connsiteX8" fmla="*/ 19226 w 2482197"/>
                <a:gd name="connsiteY8" fmla="*/ 220212 h 1114072"/>
                <a:gd name="connsiteX0" fmla="*/ 19226 w 2479758"/>
                <a:gd name="connsiteY0" fmla="*/ 220212 h 1112978"/>
                <a:gd name="connsiteX1" fmla="*/ 507056 w 2479758"/>
                <a:gd name="connsiteY1" fmla="*/ 732975 h 1112978"/>
                <a:gd name="connsiteX2" fmla="*/ 963508 w 2479758"/>
                <a:gd name="connsiteY2" fmla="*/ 1095391 h 1112978"/>
                <a:gd name="connsiteX3" fmla="*/ 1785833 w 2479758"/>
                <a:gd name="connsiteY3" fmla="*/ 876502 h 1112978"/>
                <a:gd name="connsiteX4" fmla="*/ 2468178 w 2479758"/>
                <a:gd name="connsiteY4" fmla="*/ 1089228 h 1112978"/>
                <a:gd name="connsiteX5" fmla="*/ 2141527 w 2479758"/>
                <a:gd name="connsiteY5" fmla="*/ 198734 h 1112978"/>
                <a:gd name="connsiteX6" fmla="*/ 1230767 w 2479758"/>
                <a:gd name="connsiteY6" fmla="*/ 193127 h 1112978"/>
                <a:gd name="connsiteX7" fmla="*/ 550291 w 2479758"/>
                <a:gd name="connsiteY7" fmla="*/ 5059 h 1112978"/>
                <a:gd name="connsiteX8" fmla="*/ 19226 w 2479758"/>
                <a:gd name="connsiteY8" fmla="*/ 220212 h 1112978"/>
                <a:gd name="connsiteX0" fmla="*/ 15862 w 2476394"/>
                <a:gd name="connsiteY0" fmla="*/ 220212 h 1112978"/>
                <a:gd name="connsiteX1" fmla="*/ 617992 w 2476394"/>
                <a:gd name="connsiteY1" fmla="*/ 690113 h 1112978"/>
                <a:gd name="connsiteX2" fmla="*/ 960144 w 2476394"/>
                <a:gd name="connsiteY2" fmla="*/ 1095391 h 1112978"/>
                <a:gd name="connsiteX3" fmla="*/ 1782469 w 2476394"/>
                <a:gd name="connsiteY3" fmla="*/ 876502 h 1112978"/>
                <a:gd name="connsiteX4" fmla="*/ 2464814 w 2476394"/>
                <a:gd name="connsiteY4" fmla="*/ 1089228 h 1112978"/>
                <a:gd name="connsiteX5" fmla="*/ 2138163 w 2476394"/>
                <a:gd name="connsiteY5" fmla="*/ 198734 h 1112978"/>
                <a:gd name="connsiteX6" fmla="*/ 1227403 w 2476394"/>
                <a:gd name="connsiteY6" fmla="*/ 193127 h 1112978"/>
                <a:gd name="connsiteX7" fmla="*/ 546927 w 2476394"/>
                <a:gd name="connsiteY7" fmla="*/ 5059 h 1112978"/>
                <a:gd name="connsiteX8" fmla="*/ 15862 w 2476394"/>
                <a:gd name="connsiteY8" fmla="*/ 220212 h 1112978"/>
                <a:gd name="connsiteX0" fmla="*/ 15862 w 2476394"/>
                <a:gd name="connsiteY0" fmla="*/ 688259 h 1581025"/>
                <a:gd name="connsiteX1" fmla="*/ 617992 w 2476394"/>
                <a:gd name="connsiteY1" fmla="*/ 1158160 h 1581025"/>
                <a:gd name="connsiteX2" fmla="*/ 960144 w 2476394"/>
                <a:gd name="connsiteY2" fmla="*/ 1563438 h 1581025"/>
                <a:gd name="connsiteX3" fmla="*/ 1782469 w 2476394"/>
                <a:gd name="connsiteY3" fmla="*/ 1344549 h 1581025"/>
                <a:gd name="connsiteX4" fmla="*/ 2464814 w 2476394"/>
                <a:gd name="connsiteY4" fmla="*/ 1557275 h 1581025"/>
                <a:gd name="connsiteX5" fmla="*/ 2138163 w 2476394"/>
                <a:gd name="connsiteY5" fmla="*/ 666781 h 1581025"/>
                <a:gd name="connsiteX6" fmla="*/ 1227403 w 2476394"/>
                <a:gd name="connsiteY6" fmla="*/ 661174 h 1581025"/>
                <a:gd name="connsiteX7" fmla="*/ 237365 w 2476394"/>
                <a:gd name="connsiteY7" fmla="*/ 1618 h 1581025"/>
                <a:gd name="connsiteX8" fmla="*/ 15862 w 2476394"/>
                <a:gd name="connsiteY8" fmla="*/ 688259 h 1581025"/>
                <a:gd name="connsiteX0" fmla="*/ 12927 w 2649672"/>
                <a:gd name="connsiteY0" fmla="*/ 545384 h 1581025"/>
                <a:gd name="connsiteX1" fmla="*/ 791270 w 2649672"/>
                <a:gd name="connsiteY1" fmla="*/ 1158160 h 1581025"/>
                <a:gd name="connsiteX2" fmla="*/ 1133422 w 2649672"/>
                <a:gd name="connsiteY2" fmla="*/ 1563438 h 1581025"/>
                <a:gd name="connsiteX3" fmla="*/ 1955747 w 2649672"/>
                <a:gd name="connsiteY3" fmla="*/ 1344549 h 1581025"/>
                <a:gd name="connsiteX4" fmla="*/ 2638092 w 2649672"/>
                <a:gd name="connsiteY4" fmla="*/ 1557275 h 1581025"/>
                <a:gd name="connsiteX5" fmla="*/ 2311441 w 2649672"/>
                <a:gd name="connsiteY5" fmla="*/ 666781 h 1581025"/>
                <a:gd name="connsiteX6" fmla="*/ 1400681 w 2649672"/>
                <a:gd name="connsiteY6" fmla="*/ 661174 h 1581025"/>
                <a:gd name="connsiteX7" fmla="*/ 410643 w 2649672"/>
                <a:gd name="connsiteY7" fmla="*/ 1618 h 1581025"/>
                <a:gd name="connsiteX8" fmla="*/ 12927 w 2649672"/>
                <a:gd name="connsiteY8" fmla="*/ 545384 h 1581025"/>
                <a:gd name="connsiteX0" fmla="*/ 1400681 w 2649672"/>
                <a:gd name="connsiteY0" fmla="*/ 661174 h 1581025"/>
                <a:gd name="connsiteX1" fmla="*/ 410643 w 2649672"/>
                <a:gd name="connsiteY1" fmla="*/ 1618 h 1581025"/>
                <a:gd name="connsiteX2" fmla="*/ 12927 w 2649672"/>
                <a:gd name="connsiteY2" fmla="*/ 545384 h 1581025"/>
                <a:gd name="connsiteX3" fmla="*/ 791270 w 2649672"/>
                <a:gd name="connsiteY3" fmla="*/ 1158160 h 1581025"/>
                <a:gd name="connsiteX4" fmla="*/ 1133422 w 2649672"/>
                <a:gd name="connsiteY4" fmla="*/ 1563438 h 1581025"/>
                <a:gd name="connsiteX5" fmla="*/ 1955747 w 2649672"/>
                <a:gd name="connsiteY5" fmla="*/ 1344549 h 1581025"/>
                <a:gd name="connsiteX6" fmla="*/ 2638092 w 2649672"/>
                <a:gd name="connsiteY6" fmla="*/ 1557275 h 1581025"/>
                <a:gd name="connsiteX7" fmla="*/ 2311441 w 2649672"/>
                <a:gd name="connsiteY7" fmla="*/ 666781 h 1581025"/>
                <a:gd name="connsiteX8" fmla="*/ 1492121 w 2649672"/>
                <a:gd name="connsiteY8" fmla="*/ 752614 h 1581025"/>
                <a:gd name="connsiteX0" fmla="*/ 410643 w 2649672"/>
                <a:gd name="connsiteY0" fmla="*/ 0 h 1579407"/>
                <a:gd name="connsiteX1" fmla="*/ 12927 w 2649672"/>
                <a:gd name="connsiteY1" fmla="*/ 543766 h 1579407"/>
                <a:gd name="connsiteX2" fmla="*/ 791270 w 2649672"/>
                <a:gd name="connsiteY2" fmla="*/ 1156542 h 1579407"/>
                <a:gd name="connsiteX3" fmla="*/ 1133422 w 2649672"/>
                <a:gd name="connsiteY3" fmla="*/ 1561820 h 1579407"/>
                <a:gd name="connsiteX4" fmla="*/ 1955747 w 2649672"/>
                <a:gd name="connsiteY4" fmla="*/ 1342931 h 1579407"/>
                <a:gd name="connsiteX5" fmla="*/ 2638092 w 2649672"/>
                <a:gd name="connsiteY5" fmla="*/ 1555657 h 1579407"/>
                <a:gd name="connsiteX6" fmla="*/ 2311441 w 2649672"/>
                <a:gd name="connsiteY6" fmla="*/ 665163 h 1579407"/>
                <a:gd name="connsiteX7" fmla="*/ 1492121 w 2649672"/>
                <a:gd name="connsiteY7" fmla="*/ 750996 h 1579407"/>
                <a:gd name="connsiteX0" fmla="*/ 367781 w 2649672"/>
                <a:gd name="connsiteY0" fmla="*/ 0 h 1455582"/>
                <a:gd name="connsiteX1" fmla="*/ 12927 w 2649672"/>
                <a:gd name="connsiteY1" fmla="*/ 419941 h 1455582"/>
                <a:gd name="connsiteX2" fmla="*/ 791270 w 2649672"/>
                <a:gd name="connsiteY2" fmla="*/ 1032717 h 1455582"/>
                <a:gd name="connsiteX3" fmla="*/ 1133422 w 2649672"/>
                <a:gd name="connsiteY3" fmla="*/ 1437995 h 1455582"/>
                <a:gd name="connsiteX4" fmla="*/ 1955747 w 2649672"/>
                <a:gd name="connsiteY4" fmla="*/ 1219106 h 1455582"/>
                <a:gd name="connsiteX5" fmla="*/ 2638092 w 2649672"/>
                <a:gd name="connsiteY5" fmla="*/ 1431832 h 1455582"/>
                <a:gd name="connsiteX6" fmla="*/ 2311441 w 2649672"/>
                <a:gd name="connsiteY6" fmla="*/ 541338 h 1455582"/>
                <a:gd name="connsiteX7" fmla="*/ 1492121 w 2649672"/>
                <a:gd name="connsiteY7" fmla="*/ 627171 h 1455582"/>
                <a:gd name="connsiteX0" fmla="*/ 367781 w 2703662"/>
                <a:gd name="connsiteY0" fmla="*/ 0 h 1455582"/>
                <a:gd name="connsiteX1" fmla="*/ 12927 w 2703662"/>
                <a:gd name="connsiteY1" fmla="*/ 419941 h 1455582"/>
                <a:gd name="connsiteX2" fmla="*/ 791270 w 2703662"/>
                <a:gd name="connsiteY2" fmla="*/ 1032717 h 1455582"/>
                <a:gd name="connsiteX3" fmla="*/ 1133422 w 2703662"/>
                <a:gd name="connsiteY3" fmla="*/ 1437995 h 1455582"/>
                <a:gd name="connsiteX4" fmla="*/ 1955747 w 2703662"/>
                <a:gd name="connsiteY4" fmla="*/ 1219106 h 1455582"/>
                <a:gd name="connsiteX5" fmla="*/ 2638092 w 2703662"/>
                <a:gd name="connsiteY5" fmla="*/ 1431832 h 1455582"/>
                <a:gd name="connsiteX6" fmla="*/ 2311441 w 2703662"/>
                <a:gd name="connsiteY6" fmla="*/ 541338 h 1455582"/>
                <a:gd name="connsiteX7" fmla="*/ 2668458 w 2703662"/>
                <a:gd name="connsiteY7" fmla="*/ 117583 h 1455582"/>
                <a:gd name="connsiteX0" fmla="*/ 367781 w 3149701"/>
                <a:gd name="connsiteY0" fmla="*/ 0 h 1440678"/>
                <a:gd name="connsiteX1" fmla="*/ 12927 w 3149701"/>
                <a:gd name="connsiteY1" fmla="*/ 419941 h 1440678"/>
                <a:gd name="connsiteX2" fmla="*/ 791270 w 3149701"/>
                <a:gd name="connsiteY2" fmla="*/ 1032717 h 1440678"/>
                <a:gd name="connsiteX3" fmla="*/ 1133422 w 3149701"/>
                <a:gd name="connsiteY3" fmla="*/ 1437995 h 1440678"/>
                <a:gd name="connsiteX4" fmla="*/ 1955747 w 3149701"/>
                <a:gd name="connsiteY4" fmla="*/ 1219106 h 1440678"/>
                <a:gd name="connsiteX5" fmla="*/ 2638092 w 3149701"/>
                <a:gd name="connsiteY5" fmla="*/ 1431832 h 1440678"/>
                <a:gd name="connsiteX6" fmla="*/ 3149641 w 3149701"/>
                <a:gd name="connsiteY6" fmla="*/ 1165225 h 1440678"/>
                <a:gd name="connsiteX7" fmla="*/ 2668458 w 3149701"/>
                <a:gd name="connsiteY7" fmla="*/ 117583 h 1440678"/>
                <a:gd name="connsiteX0" fmla="*/ 367781 w 3244937"/>
                <a:gd name="connsiteY0" fmla="*/ 0 h 1440746"/>
                <a:gd name="connsiteX1" fmla="*/ 12927 w 3244937"/>
                <a:gd name="connsiteY1" fmla="*/ 419941 h 1440746"/>
                <a:gd name="connsiteX2" fmla="*/ 791270 w 3244937"/>
                <a:gd name="connsiteY2" fmla="*/ 1032717 h 1440746"/>
                <a:gd name="connsiteX3" fmla="*/ 1133422 w 3244937"/>
                <a:gd name="connsiteY3" fmla="*/ 1437995 h 1440746"/>
                <a:gd name="connsiteX4" fmla="*/ 1955747 w 3244937"/>
                <a:gd name="connsiteY4" fmla="*/ 1219106 h 1440746"/>
                <a:gd name="connsiteX5" fmla="*/ 2638092 w 3244937"/>
                <a:gd name="connsiteY5" fmla="*/ 1431832 h 1440746"/>
                <a:gd name="connsiteX6" fmla="*/ 3244891 w 3244937"/>
                <a:gd name="connsiteY6" fmla="*/ 1265237 h 1440746"/>
                <a:gd name="connsiteX7" fmla="*/ 2668458 w 3244937"/>
                <a:gd name="connsiteY7" fmla="*/ 117583 h 1440746"/>
                <a:gd name="connsiteX0" fmla="*/ 367781 w 3245184"/>
                <a:gd name="connsiteY0" fmla="*/ 0 h 1441439"/>
                <a:gd name="connsiteX1" fmla="*/ 12927 w 3245184"/>
                <a:gd name="connsiteY1" fmla="*/ 419941 h 1441439"/>
                <a:gd name="connsiteX2" fmla="*/ 791270 w 3245184"/>
                <a:gd name="connsiteY2" fmla="*/ 1032717 h 1441439"/>
                <a:gd name="connsiteX3" fmla="*/ 1133422 w 3245184"/>
                <a:gd name="connsiteY3" fmla="*/ 1437995 h 1441439"/>
                <a:gd name="connsiteX4" fmla="*/ 1955747 w 3245184"/>
                <a:gd name="connsiteY4" fmla="*/ 1219106 h 1441439"/>
                <a:gd name="connsiteX5" fmla="*/ 2638092 w 3245184"/>
                <a:gd name="connsiteY5" fmla="*/ 1431832 h 1441439"/>
                <a:gd name="connsiteX6" fmla="*/ 3244891 w 3245184"/>
                <a:gd name="connsiteY6" fmla="*/ 1265237 h 1441439"/>
                <a:gd name="connsiteX7" fmla="*/ 2711321 w 3245184"/>
                <a:gd name="connsiteY7" fmla="*/ 98533 h 1441439"/>
                <a:gd name="connsiteX0" fmla="*/ 367781 w 3245211"/>
                <a:gd name="connsiteY0" fmla="*/ 0 h 1441439"/>
                <a:gd name="connsiteX1" fmla="*/ 12927 w 3245211"/>
                <a:gd name="connsiteY1" fmla="*/ 419941 h 1441439"/>
                <a:gd name="connsiteX2" fmla="*/ 791270 w 3245211"/>
                <a:gd name="connsiteY2" fmla="*/ 1032717 h 1441439"/>
                <a:gd name="connsiteX3" fmla="*/ 1133422 w 3245211"/>
                <a:gd name="connsiteY3" fmla="*/ 1437995 h 1441439"/>
                <a:gd name="connsiteX4" fmla="*/ 1955747 w 3245211"/>
                <a:gd name="connsiteY4" fmla="*/ 1219106 h 1441439"/>
                <a:gd name="connsiteX5" fmla="*/ 2638092 w 3245211"/>
                <a:gd name="connsiteY5" fmla="*/ 1431832 h 1441439"/>
                <a:gd name="connsiteX6" fmla="*/ 3244891 w 3245211"/>
                <a:gd name="connsiteY6" fmla="*/ 1265237 h 1441439"/>
                <a:gd name="connsiteX7" fmla="*/ 2711321 w 3245211"/>
                <a:gd name="connsiteY7" fmla="*/ 98533 h 1441439"/>
                <a:gd name="connsiteX0" fmla="*/ 367781 w 3245003"/>
                <a:gd name="connsiteY0" fmla="*/ 0 h 1443285"/>
                <a:gd name="connsiteX1" fmla="*/ 12927 w 3245003"/>
                <a:gd name="connsiteY1" fmla="*/ 419941 h 1443285"/>
                <a:gd name="connsiteX2" fmla="*/ 791270 w 3245003"/>
                <a:gd name="connsiteY2" fmla="*/ 1032717 h 1443285"/>
                <a:gd name="connsiteX3" fmla="*/ 1133422 w 3245003"/>
                <a:gd name="connsiteY3" fmla="*/ 1437995 h 1443285"/>
                <a:gd name="connsiteX4" fmla="*/ 1955747 w 3245003"/>
                <a:gd name="connsiteY4" fmla="*/ 1219106 h 1443285"/>
                <a:gd name="connsiteX5" fmla="*/ 2638092 w 3245003"/>
                <a:gd name="connsiteY5" fmla="*/ 1431832 h 1443285"/>
                <a:gd name="connsiteX6" fmla="*/ 3244891 w 3245003"/>
                <a:gd name="connsiteY6" fmla="*/ 1265237 h 1443285"/>
                <a:gd name="connsiteX7" fmla="*/ 2682746 w 3245003"/>
                <a:gd name="connsiteY7" fmla="*/ 50908 h 1443285"/>
                <a:gd name="connsiteX0" fmla="*/ 367781 w 3245003"/>
                <a:gd name="connsiteY0" fmla="*/ 0 h 1458074"/>
                <a:gd name="connsiteX1" fmla="*/ 12927 w 3245003"/>
                <a:gd name="connsiteY1" fmla="*/ 419941 h 1458074"/>
                <a:gd name="connsiteX2" fmla="*/ 791270 w 3245003"/>
                <a:gd name="connsiteY2" fmla="*/ 1032717 h 1458074"/>
                <a:gd name="connsiteX3" fmla="*/ 1133422 w 3245003"/>
                <a:gd name="connsiteY3" fmla="*/ 1437995 h 1458074"/>
                <a:gd name="connsiteX4" fmla="*/ 1955747 w 3245003"/>
                <a:gd name="connsiteY4" fmla="*/ 1219106 h 1458074"/>
                <a:gd name="connsiteX5" fmla="*/ 2638092 w 3245003"/>
                <a:gd name="connsiteY5" fmla="*/ 1431832 h 1458074"/>
                <a:gd name="connsiteX6" fmla="*/ 3244891 w 3245003"/>
                <a:gd name="connsiteY6" fmla="*/ 1265237 h 1458074"/>
                <a:gd name="connsiteX7" fmla="*/ 2682746 w 3245003"/>
                <a:gd name="connsiteY7" fmla="*/ 50908 h 1458074"/>
                <a:gd name="connsiteX0" fmla="*/ 367405 w 3244627"/>
                <a:gd name="connsiteY0" fmla="*/ 0 h 1843998"/>
                <a:gd name="connsiteX1" fmla="*/ 12551 w 3244627"/>
                <a:gd name="connsiteY1" fmla="*/ 419941 h 1843998"/>
                <a:gd name="connsiteX2" fmla="*/ 790894 w 3244627"/>
                <a:gd name="connsiteY2" fmla="*/ 1032717 h 1843998"/>
                <a:gd name="connsiteX3" fmla="*/ 985409 w 3244627"/>
                <a:gd name="connsiteY3" fmla="*/ 1842807 h 1843998"/>
                <a:gd name="connsiteX4" fmla="*/ 1955371 w 3244627"/>
                <a:gd name="connsiteY4" fmla="*/ 1219106 h 1843998"/>
                <a:gd name="connsiteX5" fmla="*/ 2637716 w 3244627"/>
                <a:gd name="connsiteY5" fmla="*/ 1431832 h 1843998"/>
                <a:gd name="connsiteX6" fmla="*/ 3244515 w 3244627"/>
                <a:gd name="connsiteY6" fmla="*/ 1265237 h 1843998"/>
                <a:gd name="connsiteX7" fmla="*/ 2682370 w 3244627"/>
                <a:gd name="connsiteY7" fmla="*/ 50908 h 1843998"/>
                <a:gd name="connsiteX0" fmla="*/ 370153 w 3247375"/>
                <a:gd name="connsiteY0" fmla="*/ 0 h 1843238"/>
                <a:gd name="connsiteX1" fmla="*/ 15299 w 3247375"/>
                <a:gd name="connsiteY1" fmla="*/ 419941 h 1843238"/>
                <a:gd name="connsiteX2" fmla="*/ 646004 w 3247375"/>
                <a:gd name="connsiteY2" fmla="*/ 1108917 h 1843238"/>
                <a:gd name="connsiteX3" fmla="*/ 988157 w 3247375"/>
                <a:gd name="connsiteY3" fmla="*/ 1842807 h 1843238"/>
                <a:gd name="connsiteX4" fmla="*/ 1958119 w 3247375"/>
                <a:gd name="connsiteY4" fmla="*/ 1219106 h 1843238"/>
                <a:gd name="connsiteX5" fmla="*/ 2640464 w 3247375"/>
                <a:gd name="connsiteY5" fmla="*/ 1431832 h 1843238"/>
                <a:gd name="connsiteX6" fmla="*/ 3247263 w 3247375"/>
                <a:gd name="connsiteY6" fmla="*/ 1265237 h 1843238"/>
                <a:gd name="connsiteX7" fmla="*/ 2685118 w 3247375"/>
                <a:gd name="connsiteY7" fmla="*/ 50908 h 1843238"/>
                <a:gd name="connsiteX0" fmla="*/ 370153 w 3247375"/>
                <a:gd name="connsiteY0" fmla="*/ 0 h 1846088"/>
                <a:gd name="connsiteX1" fmla="*/ 15299 w 3247375"/>
                <a:gd name="connsiteY1" fmla="*/ 419941 h 1846088"/>
                <a:gd name="connsiteX2" fmla="*/ 646004 w 3247375"/>
                <a:gd name="connsiteY2" fmla="*/ 1108917 h 1846088"/>
                <a:gd name="connsiteX3" fmla="*/ 988157 w 3247375"/>
                <a:gd name="connsiteY3" fmla="*/ 1842807 h 1846088"/>
                <a:gd name="connsiteX4" fmla="*/ 2100994 w 3247375"/>
                <a:gd name="connsiteY4" fmla="*/ 1381031 h 1846088"/>
                <a:gd name="connsiteX5" fmla="*/ 2640464 w 3247375"/>
                <a:gd name="connsiteY5" fmla="*/ 1431832 h 1846088"/>
                <a:gd name="connsiteX6" fmla="*/ 3247263 w 3247375"/>
                <a:gd name="connsiteY6" fmla="*/ 1265237 h 1846088"/>
                <a:gd name="connsiteX7" fmla="*/ 2685118 w 3247375"/>
                <a:gd name="connsiteY7" fmla="*/ 50908 h 1846088"/>
                <a:gd name="connsiteX0" fmla="*/ 370153 w 3247375"/>
                <a:gd name="connsiteY0" fmla="*/ 0 h 1845903"/>
                <a:gd name="connsiteX1" fmla="*/ 15299 w 3247375"/>
                <a:gd name="connsiteY1" fmla="*/ 419941 h 1845903"/>
                <a:gd name="connsiteX2" fmla="*/ 646004 w 3247375"/>
                <a:gd name="connsiteY2" fmla="*/ 1108917 h 1845903"/>
                <a:gd name="connsiteX3" fmla="*/ 988157 w 3247375"/>
                <a:gd name="connsiteY3" fmla="*/ 1842807 h 1845903"/>
                <a:gd name="connsiteX4" fmla="*/ 2100994 w 3247375"/>
                <a:gd name="connsiteY4" fmla="*/ 1381031 h 1845903"/>
                <a:gd name="connsiteX5" fmla="*/ 2640464 w 3247375"/>
                <a:gd name="connsiteY5" fmla="*/ 1431832 h 1845903"/>
                <a:gd name="connsiteX6" fmla="*/ 3247263 w 3247375"/>
                <a:gd name="connsiteY6" fmla="*/ 1265237 h 1845903"/>
                <a:gd name="connsiteX7" fmla="*/ 2685118 w 3247375"/>
                <a:gd name="connsiteY7" fmla="*/ 50908 h 1845903"/>
                <a:gd name="connsiteX0" fmla="*/ 370153 w 3247375"/>
                <a:gd name="connsiteY0" fmla="*/ 0 h 1843824"/>
                <a:gd name="connsiteX1" fmla="*/ 15299 w 3247375"/>
                <a:gd name="connsiteY1" fmla="*/ 419941 h 1843824"/>
                <a:gd name="connsiteX2" fmla="*/ 646004 w 3247375"/>
                <a:gd name="connsiteY2" fmla="*/ 1108917 h 1843824"/>
                <a:gd name="connsiteX3" fmla="*/ 988157 w 3247375"/>
                <a:gd name="connsiteY3" fmla="*/ 1842807 h 1843824"/>
                <a:gd name="connsiteX4" fmla="*/ 1977169 w 3247375"/>
                <a:gd name="connsiteY4" fmla="*/ 1276256 h 1843824"/>
                <a:gd name="connsiteX5" fmla="*/ 2640464 w 3247375"/>
                <a:gd name="connsiteY5" fmla="*/ 1431832 h 1843824"/>
                <a:gd name="connsiteX6" fmla="*/ 3247263 w 3247375"/>
                <a:gd name="connsiteY6" fmla="*/ 1265237 h 1843824"/>
                <a:gd name="connsiteX7" fmla="*/ 2685118 w 3247375"/>
                <a:gd name="connsiteY7" fmla="*/ 50908 h 1843824"/>
                <a:gd name="connsiteX0" fmla="*/ 370153 w 3247375"/>
                <a:gd name="connsiteY0" fmla="*/ 0 h 1843824"/>
                <a:gd name="connsiteX1" fmla="*/ 15299 w 3247375"/>
                <a:gd name="connsiteY1" fmla="*/ 419941 h 1843824"/>
                <a:gd name="connsiteX2" fmla="*/ 646004 w 3247375"/>
                <a:gd name="connsiteY2" fmla="*/ 1108917 h 1843824"/>
                <a:gd name="connsiteX3" fmla="*/ 988157 w 3247375"/>
                <a:gd name="connsiteY3" fmla="*/ 1842807 h 1843824"/>
                <a:gd name="connsiteX4" fmla="*/ 1977169 w 3247375"/>
                <a:gd name="connsiteY4" fmla="*/ 1276256 h 1843824"/>
                <a:gd name="connsiteX5" fmla="*/ 2640464 w 3247375"/>
                <a:gd name="connsiteY5" fmla="*/ 1431832 h 1843824"/>
                <a:gd name="connsiteX6" fmla="*/ 3247263 w 3247375"/>
                <a:gd name="connsiteY6" fmla="*/ 1265237 h 1843824"/>
                <a:gd name="connsiteX7" fmla="*/ 2685118 w 3247375"/>
                <a:gd name="connsiteY7" fmla="*/ 50908 h 1843824"/>
                <a:gd name="connsiteX0" fmla="*/ 370153 w 3380695"/>
                <a:gd name="connsiteY0" fmla="*/ 0 h 1843824"/>
                <a:gd name="connsiteX1" fmla="*/ 15299 w 3380695"/>
                <a:gd name="connsiteY1" fmla="*/ 419941 h 1843824"/>
                <a:gd name="connsiteX2" fmla="*/ 646004 w 3380695"/>
                <a:gd name="connsiteY2" fmla="*/ 1108917 h 1843824"/>
                <a:gd name="connsiteX3" fmla="*/ 988157 w 3380695"/>
                <a:gd name="connsiteY3" fmla="*/ 1842807 h 1843824"/>
                <a:gd name="connsiteX4" fmla="*/ 1977169 w 3380695"/>
                <a:gd name="connsiteY4" fmla="*/ 1276256 h 1843824"/>
                <a:gd name="connsiteX5" fmla="*/ 2640464 w 3380695"/>
                <a:gd name="connsiteY5" fmla="*/ 1431832 h 1843824"/>
                <a:gd name="connsiteX6" fmla="*/ 3380613 w 3380695"/>
                <a:gd name="connsiteY6" fmla="*/ 1493837 h 1843824"/>
                <a:gd name="connsiteX7" fmla="*/ 2685118 w 3380695"/>
                <a:gd name="connsiteY7" fmla="*/ 50908 h 1843824"/>
                <a:gd name="connsiteX0" fmla="*/ 370153 w 3416057"/>
                <a:gd name="connsiteY0" fmla="*/ 0 h 1843824"/>
                <a:gd name="connsiteX1" fmla="*/ 15299 w 3416057"/>
                <a:gd name="connsiteY1" fmla="*/ 419941 h 1843824"/>
                <a:gd name="connsiteX2" fmla="*/ 646004 w 3416057"/>
                <a:gd name="connsiteY2" fmla="*/ 1108917 h 1843824"/>
                <a:gd name="connsiteX3" fmla="*/ 988157 w 3416057"/>
                <a:gd name="connsiteY3" fmla="*/ 1842807 h 1843824"/>
                <a:gd name="connsiteX4" fmla="*/ 1977169 w 3416057"/>
                <a:gd name="connsiteY4" fmla="*/ 1276256 h 1843824"/>
                <a:gd name="connsiteX5" fmla="*/ 2640464 w 3416057"/>
                <a:gd name="connsiteY5" fmla="*/ 1431832 h 1843824"/>
                <a:gd name="connsiteX6" fmla="*/ 3380613 w 3416057"/>
                <a:gd name="connsiteY6" fmla="*/ 1493837 h 1843824"/>
                <a:gd name="connsiteX7" fmla="*/ 2685118 w 3416057"/>
                <a:gd name="connsiteY7" fmla="*/ 50908 h 1843824"/>
                <a:gd name="connsiteX0" fmla="*/ 370153 w 3389754"/>
                <a:gd name="connsiteY0" fmla="*/ 0 h 1843824"/>
                <a:gd name="connsiteX1" fmla="*/ 15299 w 3389754"/>
                <a:gd name="connsiteY1" fmla="*/ 419941 h 1843824"/>
                <a:gd name="connsiteX2" fmla="*/ 646004 w 3389754"/>
                <a:gd name="connsiteY2" fmla="*/ 1108917 h 1843824"/>
                <a:gd name="connsiteX3" fmla="*/ 988157 w 3389754"/>
                <a:gd name="connsiteY3" fmla="*/ 1842807 h 1843824"/>
                <a:gd name="connsiteX4" fmla="*/ 1977169 w 3389754"/>
                <a:gd name="connsiteY4" fmla="*/ 1276256 h 1843824"/>
                <a:gd name="connsiteX5" fmla="*/ 2640464 w 3389754"/>
                <a:gd name="connsiteY5" fmla="*/ 1431832 h 1843824"/>
                <a:gd name="connsiteX6" fmla="*/ 3380613 w 3389754"/>
                <a:gd name="connsiteY6" fmla="*/ 1493837 h 1843824"/>
                <a:gd name="connsiteX7" fmla="*/ 2685118 w 3389754"/>
                <a:gd name="connsiteY7" fmla="*/ 50908 h 1843824"/>
                <a:gd name="connsiteX0" fmla="*/ 370153 w 3380680"/>
                <a:gd name="connsiteY0" fmla="*/ 0 h 1843824"/>
                <a:gd name="connsiteX1" fmla="*/ 15299 w 3380680"/>
                <a:gd name="connsiteY1" fmla="*/ 419941 h 1843824"/>
                <a:gd name="connsiteX2" fmla="*/ 646004 w 3380680"/>
                <a:gd name="connsiteY2" fmla="*/ 1108917 h 1843824"/>
                <a:gd name="connsiteX3" fmla="*/ 988157 w 3380680"/>
                <a:gd name="connsiteY3" fmla="*/ 1842807 h 1843824"/>
                <a:gd name="connsiteX4" fmla="*/ 1977169 w 3380680"/>
                <a:gd name="connsiteY4" fmla="*/ 1276256 h 1843824"/>
                <a:gd name="connsiteX5" fmla="*/ 2640464 w 3380680"/>
                <a:gd name="connsiteY5" fmla="*/ 1431832 h 1843824"/>
                <a:gd name="connsiteX6" fmla="*/ 3380613 w 3380680"/>
                <a:gd name="connsiteY6" fmla="*/ 1493837 h 1843824"/>
                <a:gd name="connsiteX7" fmla="*/ 2685118 w 3380680"/>
                <a:gd name="connsiteY7" fmla="*/ 50908 h 1843824"/>
                <a:gd name="connsiteX0" fmla="*/ 370153 w 3380682"/>
                <a:gd name="connsiteY0" fmla="*/ 0 h 1843824"/>
                <a:gd name="connsiteX1" fmla="*/ 15299 w 3380682"/>
                <a:gd name="connsiteY1" fmla="*/ 419941 h 1843824"/>
                <a:gd name="connsiteX2" fmla="*/ 646004 w 3380682"/>
                <a:gd name="connsiteY2" fmla="*/ 1108917 h 1843824"/>
                <a:gd name="connsiteX3" fmla="*/ 988157 w 3380682"/>
                <a:gd name="connsiteY3" fmla="*/ 1842807 h 1843824"/>
                <a:gd name="connsiteX4" fmla="*/ 1977169 w 3380682"/>
                <a:gd name="connsiteY4" fmla="*/ 1276256 h 1843824"/>
                <a:gd name="connsiteX5" fmla="*/ 2640464 w 3380682"/>
                <a:gd name="connsiteY5" fmla="*/ 1431832 h 1843824"/>
                <a:gd name="connsiteX6" fmla="*/ 3380613 w 3380682"/>
                <a:gd name="connsiteY6" fmla="*/ 1493837 h 1843824"/>
                <a:gd name="connsiteX7" fmla="*/ 2685118 w 3380682"/>
                <a:gd name="connsiteY7" fmla="*/ 50908 h 1843824"/>
                <a:gd name="connsiteX0" fmla="*/ 370153 w 3471159"/>
                <a:gd name="connsiteY0" fmla="*/ 0 h 1843824"/>
                <a:gd name="connsiteX1" fmla="*/ 15299 w 3471159"/>
                <a:gd name="connsiteY1" fmla="*/ 419941 h 1843824"/>
                <a:gd name="connsiteX2" fmla="*/ 646004 w 3471159"/>
                <a:gd name="connsiteY2" fmla="*/ 1108917 h 1843824"/>
                <a:gd name="connsiteX3" fmla="*/ 988157 w 3471159"/>
                <a:gd name="connsiteY3" fmla="*/ 1842807 h 1843824"/>
                <a:gd name="connsiteX4" fmla="*/ 1977169 w 3471159"/>
                <a:gd name="connsiteY4" fmla="*/ 1276256 h 1843824"/>
                <a:gd name="connsiteX5" fmla="*/ 2640464 w 3471159"/>
                <a:gd name="connsiteY5" fmla="*/ 1431832 h 1843824"/>
                <a:gd name="connsiteX6" fmla="*/ 3471100 w 3471159"/>
                <a:gd name="connsiteY6" fmla="*/ 1636712 h 1843824"/>
                <a:gd name="connsiteX7" fmla="*/ 2685118 w 3471159"/>
                <a:gd name="connsiteY7" fmla="*/ 50908 h 1843824"/>
                <a:gd name="connsiteX0" fmla="*/ 370153 w 3471159"/>
                <a:gd name="connsiteY0" fmla="*/ 0 h 1844100"/>
                <a:gd name="connsiteX1" fmla="*/ 15299 w 3471159"/>
                <a:gd name="connsiteY1" fmla="*/ 419941 h 1844100"/>
                <a:gd name="connsiteX2" fmla="*/ 646004 w 3471159"/>
                <a:gd name="connsiteY2" fmla="*/ 1108917 h 1844100"/>
                <a:gd name="connsiteX3" fmla="*/ 988157 w 3471159"/>
                <a:gd name="connsiteY3" fmla="*/ 1842807 h 1844100"/>
                <a:gd name="connsiteX4" fmla="*/ 1977169 w 3471159"/>
                <a:gd name="connsiteY4" fmla="*/ 1276256 h 1844100"/>
                <a:gd name="connsiteX5" fmla="*/ 2640464 w 3471159"/>
                <a:gd name="connsiteY5" fmla="*/ 1431832 h 1844100"/>
                <a:gd name="connsiteX6" fmla="*/ 3471100 w 3471159"/>
                <a:gd name="connsiteY6" fmla="*/ 1636712 h 1844100"/>
                <a:gd name="connsiteX7" fmla="*/ 2685118 w 3471159"/>
                <a:gd name="connsiteY7" fmla="*/ 50908 h 1844100"/>
                <a:gd name="connsiteX0" fmla="*/ 370153 w 3471159"/>
                <a:gd name="connsiteY0" fmla="*/ 0 h 1844338"/>
                <a:gd name="connsiteX1" fmla="*/ 15299 w 3471159"/>
                <a:gd name="connsiteY1" fmla="*/ 419941 h 1844338"/>
                <a:gd name="connsiteX2" fmla="*/ 646004 w 3471159"/>
                <a:gd name="connsiteY2" fmla="*/ 1108917 h 1844338"/>
                <a:gd name="connsiteX3" fmla="*/ 988157 w 3471159"/>
                <a:gd name="connsiteY3" fmla="*/ 1842807 h 1844338"/>
                <a:gd name="connsiteX4" fmla="*/ 1977169 w 3471159"/>
                <a:gd name="connsiteY4" fmla="*/ 1276256 h 1844338"/>
                <a:gd name="connsiteX5" fmla="*/ 2640464 w 3471159"/>
                <a:gd name="connsiteY5" fmla="*/ 1431832 h 1844338"/>
                <a:gd name="connsiteX6" fmla="*/ 3471100 w 3471159"/>
                <a:gd name="connsiteY6" fmla="*/ 1636712 h 1844338"/>
                <a:gd name="connsiteX7" fmla="*/ 2685118 w 3471159"/>
                <a:gd name="connsiteY7" fmla="*/ 50908 h 1844338"/>
                <a:gd name="connsiteX0" fmla="*/ 370153 w 3471100"/>
                <a:gd name="connsiteY0" fmla="*/ 0 h 1843814"/>
                <a:gd name="connsiteX1" fmla="*/ 15299 w 3471100"/>
                <a:gd name="connsiteY1" fmla="*/ 419941 h 1843814"/>
                <a:gd name="connsiteX2" fmla="*/ 646004 w 3471100"/>
                <a:gd name="connsiteY2" fmla="*/ 1108917 h 1843814"/>
                <a:gd name="connsiteX3" fmla="*/ 988157 w 3471100"/>
                <a:gd name="connsiteY3" fmla="*/ 1842807 h 1843814"/>
                <a:gd name="connsiteX4" fmla="*/ 1977169 w 3471100"/>
                <a:gd name="connsiteY4" fmla="*/ 1276256 h 1843814"/>
                <a:gd name="connsiteX5" fmla="*/ 3471100 w 3471100"/>
                <a:gd name="connsiteY5" fmla="*/ 1636712 h 1843814"/>
                <a:gd name="connsiteX6" fmla="*/ 2685118 w 3471100"/>
                <a:gd name="connsiteY6" fmla="*/ 50908 h 1843814"/>
                <a:gd name="connsiteX0" fmla="*/ 370153 w 3471100"/>
                <a:gd name="connsiteY0" fmla="*/ 0 h 1844825"/>
                <a:gd name="connsiteX1" fmla="*/ 15299 w 3471100"/>
                <a:gd name="connsiteY1" fmla="*/ 419941 h 1844825"/>
                <a:gd name="connsiteX2" fmla="*/ 646004 w 3471100"/>
                <a:gd name="connsiteY2" fmla="*/ 1108917 h 1844825"/>
                <a:gd name="connsiteX3" fmla="*/ 988157 w 3471100"/>
                <a:gd name="connsiteY3" fmla="*/ 1842807 h 1844825"/>
                <a:gd name="connsiteX4" fmla="*/ 1977169 w 3471100"/>
                <a:gd name="connsiteY4" fmla="*/ 1276256 h 1844825"/>
                <a:gd name="connsiteX5" fmla="*/ 3471100 w 3471100"/>
                <a:gd name="connsiteY5" fmla="*/ 1636712 h 1844825"/>
                <a:gd name="connsiteX6" fmla="*/ 2685118 w 3471100"/>
                <a:gd name="connsiteY6" fmla="*/ 50908 h 1844825"/>
                <a:gd name="connsiteX0" fmla="*/ 370153 w 3471100"/>
                <a:gd name="connsiteY0" fmla="*/ 0 h 1847660"/>
                <a:gd name="connsiteX1" fmla="*/ 15299 w 3471100"/>
                <a:gd name="connsiteY1" fmla="*/ 419941 h 1847660"/>
                <a:gd name="connsiteX2" fmla="*/ 646004 w 3471100"/>
                <a:gd name="connsiteY2" fmla="*/ 1108917 h 1847660"/>
                <a:gd name="connsiteX3" fmla="*/ 988157 w 3471100"/>
                <a:gd name="connsiteY3" fmla="*/ 1842807 h 1847660"/>
                <a:gd name="connsiteX4" fmla="*/ 1977169 w 3471100"/>
                <a:gd name="connsiteY4" fmla="*/ 1276256 h 1847660"/>
                <a:gd name="connsiteX5" fmla="*/ 3471100 w 3471100"/>
                <a:gd name="connsiteY5" fmla="*/ 1636712 h 1847660"/>
                <a:gd name="connsiteX6" fmla="*/ 2685118 w 3471100"/>
                <a:gd name="connsiteY6" fmla="*/ 50908 h 1847660"/>
                <a:gd name="connsiteX0" fmla="*/ 369173 w 3470120"/>
                <a:gd name="connsiteY0" fmla="*/ 0 h 1696539"/>
                <a:gd name="connsiteX1" fmla="*/ 14319 w 3470120"/>
                <a:gd name="connsiteY1" fmla="*/ 419941 h 1696539"/>
                <a:gd name="connsiteX2" fmla="*/ 645024 w 3470120"/>
                <a:gd name="connsiteY2" fmla="*/ 1108917 h 1696539"/>
                <a:gd name="connsiteX3" fmla="*/ 701427 w 3470120"/>
                <a:gd name="connsiteY3" fmla="*/ 1690407 h 1696539"/>
                <a:gd name="connsiteX4" fmla="*/ 1976189 w 3470120"/>
                <a:gd name="connsiteY4" fmla="*/ 1276256 h 1696539"/>
                <a:gd name="connsiteX5" fmla="*/ 3470120 w 3470120"/>
                <a:gd name="connsiteY5" fmla="*/ 1636712 h 1696539"/>
                <a:gd name="connsiteX6" fmla="*/ 2684138 w 3470120"/>
                <a:gd name="connsiteY6" fmla="*/ 50908 h 1696539"/>
                <a:gd name="connsiteX0" fmla="*/ 369173 w 3479782"/>
                <a:gd name="connsiteY0" fmla="*/ 0 h 1691021"/>
                <a:gd name="connsiteX1" fmla="*/ 14319 w 3479782"/>
                <a:gd name="connsiteY1" fmla="*/ 419941 h 1691021"/>
                <a:gd name="connsiteX2" fmla="*/ 645024 w 3479782"/>
                <a:gd name="connsiteY2" fmla="*/ 1108917 h 1691021"/>
                <a:gd name="connsiteX3" fmla="*/ 701427 w 3479782"/>
                <a:gd name="connsiteY3" fmla="*/ 1690407 h 1691021"/>
                <a:gd name="connsiteX4" fmla="*/ 2095252 w 3479782"/>
                <a:gd name="connsiteY4" fmla="*/ 1228631 h 1691021"/>
                <a:gd name="connsiteX5" fmla="*/ 3470120 w 3479782"/>
                <a:gd name="connsiteY5" fmla="*/ 1636712 h 1691021"/>
                <a:gd name="connsiteX6" fmla="*/ 2684138 w 3479782"/>
                <a:gd name="connsiteY6" fmla="*/ 50908 h 1691021"/>
                <a:gd name="connsiteX0" fmla="*/ 367878 w 3478487"/>
                <a:gd name="connsiteY0" fmla="*/ 0 h 1695470"/>
                <a:gd name="connsiteX1" fmla="*/ 13024 w 3478487"/>
                <a:gd name="connsiteY1" fmla="*/ 419941 h 1695470"/>
                <a:gd name="connsiteX2" fmla="*/ 715167 w 3478487"/>
                <a:gd name="connsiteY2" fmla="*/ 861267 h 1695470"/>
                <a:gd name="connsiteX3" fmla="*/ 700132 w 3478487"/>
                <a:gd name="connsiteY3" fmla="*/ 1690407 h 1695470"/>
                <a:gd name="connsiteX4" fmla="*/ 2093957 w 3478487"/>
                <a:gd name="connsiteY4" fmla="*/ 1228631 h 1695470"/>
                <a:gd name="connsiteX5" fmla="*/ 3468825 w 3478487"/>
                <a:gd name="connsiteY5" fmla="*/ 1636712 h 1695470"/>
                <a:gd name="connsiteX6" fmla="*/ 2682843 w 3478487"/>
                <a:gd name="connsiteY6" fmla="*/ 50908 h 1695470"/>
                <a:gd name="connsiteX0" fmla="*/ 367752 w 3478361"/>
                <a:gd name="connsiteY0" fmla="*/ 0 h 1676900"/>
                <a:gd name="connsiteX1" fmla="*/ 12898 w 3478361"/>
                <a:gd name="connsiteY1" fmla="*/ 419941 h 1676900"/>
                <a:gd name="connsiteX2" fmla="*/ 715041 w 3478361"/>
                <a:gd name="connsiteY2" fmla="*/ 861267 h 1676900"/>
                <a:gd name="connsiteX3" fmla="*/ 652381 w 3478361"/>
                <a:gd name="connsiteY3" fmla="*/ 1523719 h 1676900"/>
                <a:gd name="connsiteX4" fmla="*/ 2093831 w 3478361"/>
                <a:gd name="connsiteY4" fmla="*/ 1228631 h 1676900"/>
                <a:gd name="connsiteX5" fmla="*/ 3468699 w 3478361"/>
                <a:gd name="connsiteY5" fmla="*/ 1636712 h 1676900"/>
                <a:gd name="connsiteX6" fmla="*/ 2682717 w 3478361"/>
                <a:gd name="connsiteY6" fmla="*/ 50908 h 1676900"/>
                <a:gd name="connsiteX0" fmla="*/ 367752 w 3477144"/>
                <a:gd name="connsiteY0" fmla="*/ 0 h 1668130"/>
                <a:gd name="connsiteX1" fmla="*/ 12898 w 3477144"/>
                <a:gd name="connsiteY1" fmla="*/ 419941 h 1668130"/>
                <a:gd name="connsiteX2" fmla="*/ 715041 w 3477144"/>
                <a:gd name="connsiteY2" fmla="*/ 861267 h 1668130"/>
                <a:gd name="connsiteX3" fmla="*/ 652381 w 3477144"/>
                <a:gd name="connsiteY3" fmla="*/ 1523719 h 1668130"/>
                <a:gd name="connsiteX4" fmla="*/ 2136693 w 3477144"/>
                <a:gd name="connsiteY4" fmla="*/ 1138143 h 1668130"/>
                <a:gd name="connsiteX5" fmla="*/ 3468699 w 3477144"/>
                <a:gd name="connsiteY5" fmla="*/ 1636712 h 1668130"/>
                <a:gd name="connsiteX6" fmla="*/ 2682717 w 3477144"/>
                <a:gd name="connsiteY6" fmla="*/ 50908 h 1668130"/>
                <a:gd name="connsiteX0" fmla="*/ 367752 w 3326927"/>
                <a:gd name="connsiteY0" fmla="*/ 0 h 1553656"/>
                <a:gd name="connsiteX1" fmla="*/ 12898 w 3326927"/>
                <a:gd name="connsiteY1" fmla="*/ 419941 h 1553656"/>
                <a:gd name="connsiteX2" fmla="*/ 715041 w 3326927"/>
                <a:gd name="connsiteY2" fmla="*/ 861267 h 1553656"/>
                <a:gd name="connsiteX3" fmla="*/ 652381 w 3326927"/>
                <a:gd name="connsiteY3" fmla="*/ 1523719 h 1553656"/>
                <a:gd name="connsiteX4" fmla="*/ 2136693 w 3326927"/>
                <a:gd name="connsiteY4" fmla="*/ 1138143 h 1553656"/>
                <a:gd name="connsiteX5" fmla="*/ 3316299 w 3326927"/>
                <a:gd name="connsiteY5" fmla="*/ 1517650 h 1553656"/>
                <a:gd name="connsiteX6" fmla="*/ 2682717 w 3326927"/>
                <a:gd name="connsiteY6" fmla="*/ 50908 h 1553656"/>
                <a:gd name="connsiteX0" fmla="*/ 367752 w 3458317"/>
                <a:gd name="connsiteY0" fmla="*/ 0 h 1603868"/>
                <a:gd name="connsiteX1" fmla="*/ 12898 w 3458317"/>
                <a:gd name="connsiteY1" fmla="*/ 419941 h 1603868"/>
                <a:gd name="connsiteX2" fmla="*/ 715041 w 3458317"/>
                <a:gd name="connsiteY2" fmla="*/ 861267 h 1603868"/>
                <a:gd name="connsiteX3" fmla="*/ 652381 w 3458317"/>
                <a:gd name="connsiteY3" fmla="*/ 1523719 h 1603868"/>
                <a:gd name="connsiteX4" fmla="*/ 2136693 w 3458317"/>
                <a:gd name="connsiteY4" fmla="*/ 1138143 h 1603868"/>
                <a:gd name="connsiteX5" fmla="*/ 3449649 w 3458317"/>
                <a:gd name="connsiteY5" fmla="*/ 1570037 h 1603868"/>
                <a:gd name="connsiteX6" fmla="*/ 2682717 w 3458317"/>
                <a:gd name="connsiteY6" fmla="*/ 50908 h 1603868"/>
                <a:gd name="connsiteX0" fmla="*/ 443952 w 3458317"/>
                <a:gd name="connsiteY0" fmla="*/ 0 h 1665780"/>
                <a:gd name="connsiteX1" fmla="*/ 12898 w 3458317"/>
                <a:gd name="connsiteY1" fmla="*/ 481853 h 1665780"/>
                <a:gd name="connsiteX2" fmla="*/ 715041 w 3458317"/>
                <a:gd name="connsiteY2" fmla="*/ 923179 h 1665780"/>
                <a:gd name="connsiteX3" fmla="*/ 652381 w 3458317"/>
                <a:gd name="connsiteY3" fmla="*/ 1585631 h 1665780"/>
                <a:gd name="connsiteX4" fmla="*/ 2136693 w 3458317"/>
                <a:gd name="connsiteY4" fmla="*/ 1200055 h 1665780"/>
                <a:gd name="connsiteX5" fmla="*/ 3449649 w 3458317"/>
                <a:gd name="connsiteY5" fmla="*/ 1631949 h 1665780"/>
                <a:gd name="connsiteX6" fmla="*/ 2682717 w 3458317"/>
                <a:gd name="connsiteY6" fmla="*/ 112820 h 1665780"/>
                <a:gd name="connsiteX0" fmla="*/ 443952 w 3455471"/>
                <a:gd name="connsiteY0" fmla="*/ 0 h 1668864"/>
                <a:gd name="connsiteX1" fmla="*/ 12898 w 3455471"/>
                <a:gd name="connsiteY1" fmla="*/ 481853 h 1668864"/>
                <a:gd name="connsiteX2" fmla="*/ 715041 w 3455471"/>
                <a:gd name="connsiteY2" fmla="*/ 923179 h 1668864"/>
                <a:gd name="connsiteX3" fmla="*/ 652381 w 3455471"/>
                <a:gd name="connsiteY3" fmla="*/ 1585631 h 1668864"/>
                <a:gd name="connsiteX4" fmla="*/ 2136693 w 3455471"/>
                <a:gd name="connsiteY4" fmla="*/ 1200055 h 1668864"/>
                <a:gd name="connsiteX5" fmla="*/ 3449649 w 3455471"/>
                <a:gd name="connsiteY5" fmla="*/ 1631949 h 1668864"/>
                <a:gd name="connsiteX6" fmla="*/ 2601754 w 3455471"/>
                <a:gd name="connsiteY6" fmla="*/ 50907 h 1668864"/>
                <a:gd name="connsiteX0" fmla="*/ 443952 w 3474382"/>
                <a:gd name="connsiteY0" fmla="*/ 0 h 1589453"/>
                <a:gd name="connsiteX1" fmla="*/ 12898 w 3474382"/>
                <a:gd name="connsiteY1" fmla="*/ 481853 h 1589453"/>
                <a:gd name="connsiteX2" fmla="*/ 715041 w 3474382"/>
                <a:gd name="connsiteY2" fmla="*/ 923179 h 1589453"/>
                <a:gd name="connsiteX3" fmla="*/ 652381 w 3474382"/>
                <a:gd name="connsiteY3" fmla="*/ 1585631 h 1589453"/>
                <a:gd name="connsiteX4" fmla="*/ 2136693 w 3474382"/>
                <a:gd name="connsiteY4" fmla="*/ 1200055 h 1589453"/>
                <a:gd name="connsiteX5" fmla="*/ 3468699 w 3474382"/>
                <a:gd name="connsiteY5" fmla="*/ 1311274 h 1589453"/>
                <a:gd name="connsiteX6" fmla="*/ 2601754 w 3474382"/>
                <a:gd name="connsiteY6" fmla="*/ 50907 h 1589453"/>
                <a:gd name="connsiteX0" fmla="*/ 443952 w 3473962"/>
                <a:gd name="connsiteY0" fmla="*/ 0 h 1587101"/>
                <a:gd name="connsiteX1" fmla="*/ 12898 w 3473962"/>
                <a:gd name="connsiteY1" fmla="*/ 481853 h 1587101"/>
                <a:gd name="connsiteX2" fmla="*/ 715041 w 3473962"/>
                <a:gd name="connsiteY2" fmla="*/ 923179 h 1587101"/>
                <a:gd name="connsiteX3" fmla="*/ 652381 w 3473962"/>
                <a:gd name="connsiteY3" fmla="*/ 1585631 h 1587101"/>
                <a:gd name="connsiteX4" fmla="*/ 2155743 w 3473962"/>
                <a:gd name="connsiteY4" fmla="*/ 1107980 h 1587101"/>
                <a:gd name="connsiteX5" fmla="*/ 3468699 w 3473962"/>
                <a:gd name="connsiteY5" fmla="*/ 1311274 h 1587101"/>
                <a:gd name="connsiteX6" fmla="*/ 2601754 w 3473962"/>
                <a:gd name="connsiteY6" fmla="*/ 50907 h 1587101"/>
                <a:gd name="connsiteX0" fmla="*/ 443952 w 3556015"/>
                <a:gd name="connsiteY0" fmla="*/ 0 h 1587127"/>
                <a:gd name="connsiteX1" fmla="*/ 12898 w 3556015"/>
                <a:gd name="connsiteY1" fmla="*/ 481853 h 1587127"/>
                <a:gd name="connsiteX2" fmla="*/ 715041 w 3556015"/>
                <a:gd name="connsiteY2" fmla="*/ 923179 h 1587127"/>
                <a:gd name="connsiteX3" fmla="*/ 652381 w 3556015"/>
                <a:gd name="connsiteY3" fmla="*/ 1585631 h 1587127"/>
                <a:gd name="connsiteX4" fmla="*/ 2155743 w 3556015"/>
                <a:gd name="connsiteY4" fmla="*/ 1107980 h 1587127"/>
                <a:gd name="connsiteX5" fmla="*/ 3551249 w 3556015"/>
                <a:gd name="connsiteY5" fmla="*/ 1260474 h 1587127"/>
                <a:gd name="connsiteX6" fmla="*/ 2601754 w 3556015"/>
                <a:gd name="connsiteY6" fmla="*/ 50907 h 1587127"/>
                <a:gd name="connsiteX0" fmla="*/ 443952 w 3556015"/>
                <a:gd name="connsiteY0" fmla="*/ 677756 h 2264883"/>
                <a:gd name="connsiteX1" fmla="*/ 12898 w 3556015"/>
                <a:gd name="connsiteY1" fmla="*/ 1159609 h 2264883"/>
                <a:gd name="connsiteX2" fmla="*/ 715041 w 3556015"/>
                <a:gd name="connsiteY2" fmla="*/ 1600935 h 2264883"/>
                <a:gd name="connsiteX3" fmla="*/ 652381 w 3556015"/>
                <a:gd name="connsiteY3" fmla="*/ 2263387 h 2264883"/>
                <a:gd name="connsiteX4" fmla="*/ 2155743 w 3556015"/>
                <a:gd name="connsiteY4" fmla="*/ 1785736 h 2264883"/>
                <a:gd name="connsiteX5" fmla="*/ 3551249 w 3556015"/>
                <a:gd name="connsiteY5" fmla="*/ 1938230 h 2264883"/>
                <a:gd name="connsiteX6" fmla="*/ 2601754 w 3556015"/>
                <a:gd name="connsiteY6" fmla="*/ 0 h 2264883"/>
                <a:gd name="connsiteX0" fmla="*/ 443952 w 3560509"/>
                <a:gd name="connsiteY0" fmla="*/ 677756 h 2264972"/>
                <a:gd name="connsiteX1" fmla="*/ 12898 w 3560509"/>
                <a:gd name="connsiteY1" fmla="*/ 1159609 h 2264972"/>
                <a:gd name="connsiteX2" fmla="*/ 715041 w 3560509"/>
                <a:gd name="connsiteY2" fmla="*/ 1600935 h 2264972"/>
                <a:gd name="connsiteX3" fmla="*/ 652381 w 3560509"/>
                <a:gd name="connsiteY3" fmla="*/ 2263387 h 2264972"/>
                <a:gd name="connsiteX4" fmla="*/ 1960481 w 3560509"/>
                <a:gd name="connsiteY4" fmla="*/ 1790498 h 2264972"/>
                <a:gd name="connsiteX5" fmla="*/ 3551249 w 3560509"/>
                <a:gd name="connsiteY5" fmla="*/ 1938230 h 2264972"/>
                <a:gd name="connsiteX6" fmla="*/ 2601754 w 3560509"/>
                <a:gd name="connsiteY6" fmla="*/ 0 h 2264972"/>
                <a:gd name="connsiteX0" fmla="*/ 443952 w 3559303"/>
                <a:gd name="connsiteY0" fmla="*/ 677756 h 2264634"/>
                <a:gd name="connsiteX1" fmla="*/ 12898 w 3559303"/>
                <a:gd name="connsiteY1" fmla="*/ 1159609 h 2264634"/>
                <a:gd name="connsiteX2" fmla="*/ 715041 w 3559303"/>
                <a:gd name="connsiteY2" fmla="*/ 1600935 h 2264634"/>
                <a:gd name="connsiteX3" fmla="*/ 652381 w 3559303"/>
                <a:gd name="connsiteY3" fmla="*/ 2263387 h 2264634"/>
                <a:gd name="connsiteX4" fmla="*/ 2008106 w 3559303"/>
                <a:gd name="connsiteY4" fmla="*/ 1771448 h 2264634"/>
                <a:gd name="connsiteX5" fmla="*/ 3551249 w 3559303"/>
                <a:gd name="connsiteY5" fmla="*/ 1938230 h 2264634"/>
                <a:gd name="connsiteX6" fmla="*/ 2601754 w 3559303"/>
                <a:gd name="connsiteY6" fmla="*/ 0 h 2264634"/>
                <a:gd name="connsiteX0" fmla="*/ 443952 w 3559303"/>
                <a:gd name="connsiteY0" fmla="*/ 677756 h 2264544"/>
                <a:gd name="connsiteX1" fmla="*/ 12898 w 3559303"/>
                <a:gd name="connsiteY1" fmla="*/ 1159609 h 2264544"/>
                <a:gd name="connsiteX2" fmla="*/ 715041 w 3559303"/>
                <a:gd name="connsiteY2" fmla="*/ 1600935 h 2264544"/>
                <a:gd name="connsiteX3" fmla="*/ 652381 w 3559303"/>
                <a:gd name="connsiteY3" fmla="*/ 2263387 h 2264544"/>
                <a:gd name="connsiteX4" fmla="*/ 2008106 w 3559303"/>
                <a:gd name="connsiteY4" fmla="*/ 1771448 h 2264544"/>
                <a:gd name="connsiteX5" fmla="*/ 3551249 w 3559303"/>
                <a:gd name="connsiteY5" fmla="*/ 1938230 h 2264544"/>
                <a:gd name="connsiteX6" fmla="*/ 2601754 w 3559303"/>
                <a:gd name="connsiteY6" fmla="*/ 0 h 2264544"/>
                <a:gd name="connsiteX0" fmla="*/ 443952 w 3598979"/>
                <a:gd name="connsiteY0" fmla="*/ 0 h 1586788"/>
                <a:gd name="connsiteX1" fmla="*/ 12898 w 3598979"/>
                <a:gd name="connsiteY1" fmla="*/ 481853 h 1586788"/>
                <a:gd name="connsiteX2" fmla="*/ 715041 w 3598979"/>
                <a:gd name="connsiteY2" fmla="*/ 923179 h 1586788"/>
                <a:gd name="connsiteX3" fmla="*/ 652381 w 3598979"/>
                <a:gd name="connsiteY3" fmla="*/ 1585631 h 1586788"/>
                <a:gd name="connsiteX4" fmla="*/ 2008106 w 3598979"/>
                <a:gd name="connsiteY4" fmla="*/ 1093692 h 1586788"/>
                <a:gd name="connsiteX5" fmla="*/ 3551249 w 3598979"/>
                <a:gd name="connsiteY5" fmla="*/ 1260474 h 1586788"/>
                <a:gd name="connsiteX6" fmla="*/ 3125629 w 3598979"/>
                <a:gd name="connsiteY6" fmla="*/ 208069 h 1586788"/>
                <a:gd name="connsiteX0" fmla="*/ 443952 w 3592978"/>
                <a:gd name="connsiteY0" fmla="*/ 0 h 1586788"/>
                <a:gd name="connsiteX1" fmla="*/ 12898 w 3592978"/>
                <a:gd name="connsiteY1" fmla="*/ 481853 h 1586788"/>
                <a:gd name="connsiteX2" fmla="*/ 715041 w 3592978"/>
                <a:gd name="connsiteY2" fmla="*/ 923179 h 1586788"/>
                <a:gd name="connsiteX3" fmla="*/ 652381 w 3592978"/>
                <a:gd name="connsiteY3" fmla="*/ 1585631 h 1586788"/>
                <a:gd name="connsiteX4" fmla="*/ 2008106 w 3592978"/>
                <a:gd name="connsiteY4" fmla="*/ 1093692 h 1586788"/>
                <a:gd name="connsiteX5" fmla="*/ 3551249 w 3592978"/>
                <a:gd name="connsiteY5" fmla="*/ 1260474 h 1586788"/>
                <a:gd name="connsiteX6" fmla="*/ 3125629 w 3592978"/>
                <a:gd name="connsiteY6" fmla="*/ 208069 h 1586788"/>
                <a:gd name="connsiteX0" fmla="*/ 443952 w 3576410"/>
                <a:gd name="connsiteY0" fmla="*/ 0 h 1586788"/>
                <a:gd name="connsiteX1" fmla="*/ 12898 w 3576410"/>
                <a:gd name="connsiteY1" fmla="*/ 481853 h 1586788"/>
                <a:gd name="connsiteX2" fmla="*/ 715041 w 3576410"/>
                <a:gd name="connsiteY2" fmla="*/ 923179 h 1586788"/>
                <a:gd name="connsiteX3" fmla="*/ 652381 w 3576410"/>
                <a:gd name="connsiteY3" fmla="*/ 1585631 h 1586788"/>
                <a:gd name="connsiteX4" fmla="*/ 2008106 w 3576410"/>
                <a:gd name="connsiteY4" fmla="*/ 1093692 h 1586788"/>
                <a:gd name="connsiteX5" fmla="*/ 3551249 w 3576410"/>
                <a:gd name="connsiteY5" fmla="*/ 1260474 h 1586788"/>
                <a:gd name="connsiteX6" fmla="*/ 3125629 w 3576410"/>
                <a:gd name="connsiteY6" fmla="*/ 208069 h 1586788"/>
                <a:gd name="connsiteX0" fmla="*/ 443952 w 3564726"/>
                <a:gd name="connsiteY0" fmla="*/ 0 h 1586788"/>
                <a:gd name="connsiteX1" fmla="*/ 12898 w 3564726"/>
                <a:gd name="connsiteY1" fmla="*/ 481853 h 1586788"/>
                <a:gd name="connsiteX2" fmla="*/ 715041 w 3564726"/>
                <a:gd name="connsiteY2" fmla="*/ 923179 h 1586788"/>
                <a:gd name="connsiteX3" fmla="*/ 652381 w 3564726"/>
                <a:gd name="connsiteY3" fmla="*/ 1585631 h 1586788"/>
                <a:gd name="connsiteX4" fmla="*/ 2008106 w 3564726"/>
                <a:gd name="connsiteY4" fmla="*/ 1093692 h 1586788"/>
                <a:gd name="connsiteX5" fmla="*/ 3551249 w 3564726"/>
                <a:gd name="connsiteY5" fmla="*/ 1260474 h 1586788"/>
                <a:gd name="connsiteX6" fmla="*/ 3125629 w 3564726"/>
                <a:gd name="connsiteY6" fmla="*/ 208069 h 1586788"/>
                <a:gd name="connsiteX0" fmla="*/ 443952 w 3509454"/>
                <a:gd name="connsiteY0" fmla="*/ 0 h 1586833"/>
                <a:gd name="connsiteX1" fmla="*/ 12898 w 3509454"/>
                <a:gd name="connsiteY1" fmla="*/ 481853 h 1586833"/>
                <a:gd name="connsiteX2" fmla="*/ 715041 w 3509454"/>
                <a:gd name="connsiteY2" fmla="*/ 923179 h 1586833"/>
                <a:gd name="connsiteX3" fmla="*/ 652381 w 3509454"/>
                <a:gd name="connsiteY3" fmla="*/ 1585631 h 1586833"/>
                <a:gd name="connsiteX4" fmla="*/ 2008106 w 3509454"/>
                <a:gd name="connsiteY4" fmla="*/ 1093692 h 1586833"/>
                <a:gd name="connsiteX5" fmla="*/ 3494099 w 3509454"/>
                <a:gd name="connsiteY5" fmla="*/ 1370012 h 1586833"/>
                <a:gd name="connsiteX6" fmla="*/ 3125629 w 3509454"/>
                <a:gd name="connsiteY6" fmla="*/ 208069 h 1586833"/>
                <a:gd name="connsiteX0" fmla="*/ 443952 w 3504544"/>
                <a:gd name="connsiteY0" fmla="*/ 0 h 1586833"/>
                <a:gd name="connsiteX1" fmla="*/ 12898 w 3504544"/>
                <a:gd name="connsiteY1" fmla="*/ 481853 h 1586833"/>
                <a:gd name="connsiteX2" fmla="*/ 715041 w 3504544"/>
                <a:gd name="connsiteY2" fmla="*/ 923179 h 1586833"/>
                <a:gd name="connsiteX3" fmla="*/ 652381 w 3504544"/>
                <a:gd name="connsiteY3" fmla="*/ 1585631 h 1586833"/>
                <a:gd name="connsiteX4" fmla="*/ 2008106 w 3504544"/>
                <a:gd name="connsiteY4" fmla="*/ 1093692 h 1586833"/>
                <a:gd name="connsiteX5" fmla="*/ 3494099 w 3504544"/>
                <a:gd name="connsiteY5" fmla="*/ 1370012 h 1586833"/>
                <a:gd name="connsiteX6" fmla="*/ 3125629 w 3504544"/>
                <a:gd name="connsiteY6" fmla="*/ 208069 h 1586833"/>
                <a:gd name="connsiteX0" fmla="*/ 443952 w 3444676"/>
                <a:gd name="connsiteY0" fmla="*/ 0 h 1586852"/>
                <a:gd name="connsiteX1" fmla="*/ 12898 w 3444676"/>
                <a:gd name="connsiteY1" fmla="*/ 481853 h 1586852"/>
                <a:gd name="connsiteX2" fmla="*/ 715041 w 3444676"/>
                <a:gd name="connsiteY2" fmla="*/ 923179 h 1586852"/>
                <a:gd name="connsiteX3" fmla="*/ 652381 w 3444676"/>
                <a:gd name="connsiteY3" fmla="*/ 1585631 h 1586852"/>
                <a:gd name="connsiteX4" fmla="*/ 2008106 w 3444676"/>
                <a:gd name="connsiteY4" fmla="*/ 1093692 h 1586852"/>
                <a:gd name="connsiteX5" fmla="*/ 3432186 w 3444676"/>
                <a:gd name="connsiteY5" fmla="*/ 1322387 h 1586852"/>
                <a:gd name="connsiteX6" fmla="*/ 3125629 w 3444676"/>
                <a:gd name="connsiteY6" fmla="*/ 208069 h 1586852"/>
                <a:gd name="connsiteX0" fmla="*/ 443952 w 3495289"/>
                <a:gd name="connsiteY0" fmla="*/ 0 h 1586850"/>
                <a:gd name="connsiteX1" fmla="*/ 12898 w 3495289"/>
                <a:gd name="connsiteY1" fmla="*/ 481853 h 1586850"/>
                <a:gd name="connsiteX2" fmla="*/ 715041 w 3495289"/>
                <a:gd name="connsiteY2" fmla="*/ 923179 h 1586850"/>
                <a:gd name="connsiteX3" fmla="*/ 652381 w 3495289"/>
                <a:gd name="connsiteY3" fmla="*/ 1585631 h 1586850"/>
                <a:gd name="connsiteX4" fmla="*/ 2008106 w 3495289"/>
                <a:gd name="connsiteY4" fmla="*/ 1093692 h 1586850"/>
                <a:gd name="connsiteX5" fmla="*/ 3484574 w 3495289"/>
                <a:gd name="connsiteY5" fmla="*/ 1327149 h 1586850"/>
                <a:gd name="connsiteX6" fmla="*/ 3125629 w 3495289"/>
                <a:gd name="connsiteY6" fmla="*/ 208069 h 1586850"/>
                <a:gd name="connsiteX0" fmla="*/ 443952 w 3526970"/>
                <a:gd name="connsiteY0" fmla="*/ 0 h 1586004"/>
                <a:gd name="connsiteX1" fmla="*/ 12898 w 3526970"/>
                <a:gd name="connsiteY1" fmla="*/ 481853 h 1586004"/>
                <a:gd name="connsiteX2" fmla="*/ 715041 w 3526970"/>
                <a:gd name="connsiteY2" fmla="*/ 923179 h 1586004"/>
                <a:gd name="connsiteX3" fmla="*/ 652381 w 3526970"/>
                <a:gd name="connsiteY3" fmla="*/ 1585631 h 1586004"/>
                <a:gd name="connsiteX4" fmla="*/ 2079543 w 3526970"/>
                <a:gd name="connsiteY4" fmla="*/ 1022254 h 1586004"/>
                <a:gd name="connsiteX5" fmla="*/ 3484574 w 3526970"/>
                <a:gd name="connsiteY5" fmla="*/ 1327149 h 1586004"/>
                <a:gd name="connsiteX6" fmla="*/ 3125629 w 3526970"/>
                <a:gd name="connsiteY6" fmla="*/ 208069 h 1586004"/>
                <a:gd name="connsiteX0" fmla="*/ 443952 w 3518778"/>
                <a:gd name="connsiteY0" fmla="*/ 0 h 1586004"/>
                <a:gd name="connsiteX1" fmla="*/ 12898 w 3518778"/>
                <a:gd name="connsiteY1" fmla="*/ 481853 h 1586004"/>
                <a:gd name="connsiteX2" fmla="*/ 715041 w 3518778"/>
                <a:gd name="connsiteY2" fmla="*/ 923179 h 1586004"/>
                <a:gd name="connsiteX3" fmla="*/ 652381 w 3518778"/>
                <a:gd name="connsiteY3" fmla="*/ 1585631 h 1586004"/>
                <a:gd name="connsiteX4" fmla="*/ 2079543 w 3518778"/>
                <a:gd name="connsiteY4" fmla="*/ 1022254 h 1586004"/>
                <a:gd name="connsiteX5" fmla="*/ 3484574 w 3518778"/>
                <a:gd name="connsiteY5" fmla="*/ 1327149 h 1586004"/>
                <a:gd name="connsiteX6" fmla="*/ 3058954 w 3518778"/>
                <a:gd name="connsiteY6" fmla="*/ 208069 h 1586004"/>
                <a:gd name="connsiteX0" fmla="*/ 443952 w 3508570"/>
                <a:gd name="connsiteY0" fmla="*/ 0 h 1586004"/>
                <a:gd name="connsiteX1" fmla="*/ 12898 w 3508570"/>
                <a:gd name="connsiteY1" fmla="*/ 481853 h 1586004"/>
                <a:gd name="connsiteX2" fmla="*/ 715041 w 3508570"/>
                <a:gd name="connsiteY2" fmla="*/ 923179 h 1586004"/>
                <a:gd name="connsiteX3" fmla="*/ 652381 w 3508570"/>
                <a:gd name="connsiteY3" fmla="*/ 1585631 h 1586004"/>
                <a:gd name="connsiteX4" fmla="*/ 2079543 w 3508570"/>
                <a:gd name="connsiteY4" fmla="*/ 1022254 h 1586004"/>
                <a:gd name="connsiteX5" fmla="*/ 3484574 w 3508570"/>
                <a:gd name="connsiteY5" fmla="*/ 1327149 h 1586004"/>
                <a:gd name="connsiteX6" fmla="*/ 3058954 w 3508570"/>
                <a:gd name="connsiteY6" fmla="*/ 208069 h 1586004"/>
                <a:gd name="connsiteX0" fmla="*/ 49519 w 3114137"/>
                <a:gd name="connsiteY0" fmla="*/ 0 h 1586004"/>
                <a:gd name="connsiteX1" fmla="*/ 137578 w 3114137"/>
                <a:gd name="connsiteY1" fmla="*/ 510428 h 1586004"/>
                <a:gd name="connsiteX2" fmla="*/ 320608 w 3114137"/>
                <a:gd name="connsiteY2" fmla="*/ 923179 h 1586004"/>
                <a:gd name="connsiteX3" fmla="*/ 257948 w 3114137"/>
                <a:gd name="connsiteY3" fmla="*/ 1585631 h 1586004"/>
                <a:gd name="connsiteX4" fmla="*/ 1685110 w 3114137"/>
                <a:gd name="connsiteY4" fmla="*/ 1022254 h 1586004"/>
                <a:gd name="connsiteX5" fmla="*/ 3090141 w 3114137"/>
                <a:gd name="connsiteY5" fmla="*/ 1327149 h 1586004"/>
                <a:gd name="connsiteX6" fmla="*/ 2664521 w 3114137"/>
                <a:gd name="connsiteY6" fmla="*/ 208069 h 1586004"/>
                <a:gd name="connsiteX0" fmla="*/ 0 w 3064618"/>
                <a:gd name="connsiteY0" fmla="*/ 0 h 1586004"/>
                <a:gd name="connsiteX1" fmla="*/ 271089 w 3064618"/>
                <a:gd name="connsiteY1" fmla="*/ 923179 h 1586004"/>
                <a:gd name="connsiteX2" fmla="*/ 208429 w 3064618"/>
                <a:gd name="connsiteY2" fmla="*/ 1585631 h 1586004"/>
                <a:gd name="connsiteX3" fmla="*/ 1635591 w 3064618"/>
                <a:gd name="connsiteY3" fmla="*/ 1022254 h 1586004"/>
                <a:gd name="connsiteX4" fmla="*/ 3040622 w 3064618"/>
                <a:gd name="connsiteY4" fmla="*/ 1327149 h 1586004"/>
                <a:gd name="connsiteX5" fmla="*/ 2615002 w 3064618"/>
                <a:gd name="connsiteY5" fmla="*/ 208069 h 1586004"/>
                <a:gd name="connsiteX0" fmla="*/ 0 w 2983656"/>
                <a:gd name="connsiteY0" fmla="*/ 291993 h 1377935"/>
                <a:gd name="connsiteX1" fmla="*/ 190127 w 2983656"/>
                <a:gd name="connsiteY1" fmla="*/ 715110 h 1377935"/>
                <a:gd name="connsiteX2" fmla="*/ 127467 w 2983656"/>
                <a:gd name="connsiteY2" fmla="*/ 1377562 h 1377935"/>
                <a:gd name="connsiteX3" fmla="*/ 1554629 w 2983656"/>
                <a:gd name="connsiteY3" fmla="*/ 814185 h 1377935"/>
                <a:gd name="connsiteX4" fmla="*/ 2959660 w 2983656"/>
                <a:gd name="connsiteY4" fmla="*/ 1119080 h 1377935"/>
                <a:gd name="connsiteX5" fmla="*/ 2534040 w 2983656"/>
                <a:gd name="connsiteY5" fmla="*/ 0 h 1377935"/>
                <a:gd name="connsiteX0" fmla="*/ 4811 w 2988467"/>
                <a:gd name="connsiteY0" fmla="*/ 291993 h 1377935"/>
                <a:gd name="connsiteX1" fmla="*/ 194938 w 2988467"/>
                <a:gd name="connsiteY1" fmla="*/ 715110 h 1377935"/>
                <a:gd name="connsiteX2" fmla="*/ 132278 w 2988467"/>
                <a:gd name="connsiteY2" fmla="*/ 1377562 h 1377935"/>
                <a:gd name="connsiteX3" fmla="*/ 1559440 w 2988467"/>
                <a:gd name="connsiteY3" fmla="*/ 814185 h 1377935"/>
                <a:gd name="connsiteX4" fmla="*/ 2964471 w 2988467"/>
                <a:gd name="connsiteY4" fmla="*/ 1119080 h 1377935"/>
                <a:gd name="connsiteX5" fmla="*/ 2538851 w 2988467"/>
                <a:gd name="connsiteY5" fmla="*/ 0 h 1377935"/>
                <a:gd name="connsiteX0" fmla="*/ 4370 w 2988026"/>
                <a:gd name="connsiteY0" fmla="*/ 291993 h 1379338"/>
                <a:gd name="connsiteX1" fmla="*/ 218309 w 2988026"/>
                <a:gd name="connsiteY1" fmla="*/ 591285 h 1379338"/>
                <a:gd name="connsiteX2" fmla="*/ 131837 w 2988026"/>
                <a:gd name="connsiteY2" fmla="*/ 1377562 h 1379338"/>
                <a:gd name="connsiteX3" fmla="*/ 1558999 w 2988026"/>
                <a:gd name="connsiteY3" fmla="*/ 814185 h 1379338"/>
                <a:gd name="connsiteX4" fmla="*/ 2964030 w 2988026"/>
                <a:gd name="connsiteY4" fmla="*/ 1119080 h 1379338"/>
                <a:gd name="connsiteX5" fmla="*/ 2538410 w 2988026"/>
                <a:gd name="connsiteY5" fmla="*/ 0 h 1379338"/>
                <a:gd name="connsiteX0" fmla="*/ 164259 w 2933976"/>
                <a:gd name="connsiteY0" fmla="*/ 591285 h 1379338"/>
                <a:gd name="connsiteX1" fmla="*/ 77787 w 2933976"/>
                <a:gd name="connsiteY1" fmla="*/ 1377562 h 1379338"/>
                <a:gd name="connsiteX2" fmla="*/ 1504949 w 2933976"/>
                <a:gd name="connsiteY2" fmla="*/ 814185 h 1379338"/>
                <a:gd name="connsiteX3" fmla="*/ 2909980 w 2933976"/>
                <a:gd name="connsiteY3" fmla="*/ 1119080 h 1379338"/>
                <a:gd name="connsiteX4" fmla="*/ 2484360 w 2933976"/>
                <a:gd name="connsiteY4" fmla="*/ 0 h 1379338"/>
                <a:gd name="connsiteX0" fmla="*/ 171610 w 2931802"/>
                <a:gd name="connsiteY0" fmla="*/ 324585 h 1385156"/>
                <a:gd name="connsiteX1" fmla="*/ 75613 w 2931802"/>
                <a:gd name="connsiteY1" fmla="*/ 1377562 h 1385156"/>
                <a:gd name="connsiteX2" fmla="*/ 1502775 w 2931802"/>
                <a:gd name="connsiteY2" fmla="*/ 814185 h 1385156"/>
                <a:gd name="connsiteX3" fmla="*/ 2907806 w 2931802"/>
                <a:gd name="connsiteY3" fmla="*/ 1119080 h 1385156"/>
                <a:gd name="connsiteX4" fmla="*/ 2482186 w 2931802"/>
                <a:gd name="connsiteY4" fmla="*/ 0 h 1385156"/>
                <a:gd name="connsiteX0" fmla="*/ 171610 w 2931802"/>
                <a:gd name="connsiteY0" fmla="*/ 181710 h 1389507"/>
                <a:gd name="connsiteX1" fmla="*/ 75613 w 2931802"/>
                <a:gd name="connsiteY1" fmla="*/ 1377562 h 1389507"/>
                <a:gd name="connsiteX2" fmla="*/ 1502775 w 2931802"/>
                <a:gd name="connsiteY2" fmla="*/ 814185 h 1389507"/>
                <a:gd name="connsiteX3" fmla="*/ 2907806 w 2931802"/>
                <a:gd name="connsiteY3" fmla="*/ 1119080 h 1389507"/>
                <a:gd name="connsiteX4" fmla="*/ 2482186 w 2931802"/>
                <a:gd name="connsiteY4" fmla="*/ 0 h 1389507"/>
                <a:gd name="connsiteX0" fmla="*/ 280162 w 3040354"/>
                <a:gd name="connsiteY0" fmla="*/ 181710 h 1295797"/>
                <a:gd name="connsiteX1" fmla="*/ 60340 w 3040354"/>
                <a:gd name="connsiteY1" fmla="*/ 1282312 h 1295797"/>
                <a:gd name="connsiteX2" fmla="*/ 1611327 w 3040354"/>
                <a:gd name="connsiteY2" fmla="*/ 814185 h 1295797"/>
                <a:gd name="connsiteX3" fmla="*/ 3016358 w 3040354"/>
                <a:gd name="connsiteY3" fmla="*/ 1119080 h 1295797"/>
                <a:gd name="connsiteX4" fmla="*/ 2590738 w 3040354"/>
                <a:gd name="connsiteY4" fmla="*/ 0 h 1295797"/>
                <a:gd name="connsiteX0" fmla="*/ 279263 w 3050425"/>
                <a:gd name="connsiteY0" fmla="*/ 181710 h 1299824"/>
                <a:gd name="connsiteX1" fmla="*/ 59441 w 3050425"/>
                <a:gd name="connsiteY1" fmla="*/ 1282312 h 1299824"/>
                <a:gd name="connsiteX2" fmla="*/ 1596140 w 3050425"/>
                <a:gd name="connsiteY2" fmla="*/ 876098 h 1299824"/>
                <a:gd name="connsiteX3" fmla="*/ 3015459 w 3050425"/>
                <a:gd name="connsiteY3" fmla="*/ 1119080 h 1299824"/>
                <a:gd name="connsiteX4" fmla="*/ 2589839 w 3050425"/>
                <a:gd name="connsiteY4" fmla="*/ 0 h 1299824"/>
                <a:gd name="connsiteX0" fmla="*/ 279263 w 3050425"/>
                <a:gd name="connsiteY0" fmla="*/ 181710 h 1296945"/>
                <a:gd name="connsiteX1" fmla="*/ 59441 w 3050425"/>
                <a:gd name="connsiteY1" fmla="*/ 1282312 h 1296945"/>
                <a:gd name="connsiteX2" fmla="*/ 1596140 w 3050425"/>
                <a:gd name="connsiteY2" fmla="*/ 833236 h 1296945"/>
                <a:gd name="connsiteX3" fmla="*/ 3015459 w 3050425"/>
                <a:gd name="connsiteY3" fmla="*/ 1119080 h 1296945"/>
                <a:gd name="connsiteX4" fmla="*/ 2589839 w 3050425"/>
                <a:gd name="connsiteY4" fmla="*/ 0 h 1296945"/>
                <a:gd name="connsiteX0" fmla="*/ 279263 w 3154533"/>
                <a:gd name="connsiteY0" fmla="*/ 181710 h 1297248"/>
                <a:gd name="connsiteX1" fmla="*/ 59441 w 3154533"/>
                <a:gd name="connsiteY1" fmla="*/ 1282312 h 1297248"/>
                <a:gd name="connsiteX2" fmla="*/ 1596140 w 3154533"/>
                <a:gd name="connsiteY2" fmla="*/ 833236 h 1297248"/>
                <a:gd name="connsiteX3" fmla="*/ 3124996 w 3154533"/>
                <a:gd name="connsiteY3" fmla="*/ 1042880 h 1297248"/>
                <a:gd name="connsiteX4" fmla="*/ 2589839 w 3154533"/>
                <a:gd name="connsiteY4" fmla="*/ 0 h 1297248"/>
                <a:gd name="connsiteX0" fmla="*/ 279263 w 3218650"/>
                <a:gd name="connsiteY0" fmla="*/ 181710 h 1297345"/>
                <a:gd name="connsiteX1" fmla="*/ 59441 w 3218650"/>
                <a:gd name="connsiteY1" fmla="*/ 1282312 h 1297345"/>
                <a:gd name="connsiteX2" fmla="*/ 1596140 w 3218650"/>
                <a:gd name="connsiteY2" fmla="*/ 833236 h 1297345"/>
                <a:gd name="connsiteX3" fmla="*/ 3191671 w 3218650"/>
                <a:gd name="connsiteY3" fmla="*/ 1019068 h 1297345"/>
                <a:gd name="connsiteX4" fmla="*/ 2589839 w 3218650"/>
                <a:gd name="connsiteY4" fmla="*/ 0 h 1297345"/>
                <a:gd name="connsiteX0" fmla="*/ 279263 w 3195377"/>
                <a:gd name="connsiteY0" fmla="*/ 181710 h 1297345"/>
                <a:gd name="connsiteX1" fmla="*/ 59441 w 3195377"/>
                <a:gd name="connsiteY1" fmla="*/ 1282312 h 1297345"/>
                <a:gd name="connsiteX2" fmla="*/ 1596140 w 3195377"/>
                <a:gd name="connsiteY2" fmla="*/ 833236 h 1297345"/>
                <a:gd name="connsiteX3" fmla="*/ 3191671 w 3195377"/>
                <a:gd name="connsiteY3" fmla="*/ 1019068 h 1297345"/>
                <a:gd name="connsiteX4" fmla="*/ 2589839 w 3195377"/>
                <a:gd name="connsiteY4" fmla="*/ 0 h 1297345"/>
                <a:gd name="connsiteX0" fmla="*/ 278465 w 3218416"/>
                <a:gd name="connsiteY0" fmla="*/ 181710 h 1311099"/>
                <a:gd name="connsiteX1" fmla="*/ 58643 w 3218416"/>
                <a:gd name="connsiteY1" fmla="*/ 1282312 h 1311099"/>
                <a:gd name="connsiteX2" fmla="*/ 1582642 w 3218416"/>
                <a:gd name="connsiteY2" fmla="*/ 991986 h 1311099"/>
                <a:gd name="connsiteX3" fmla="*/ 3190873 w 3218416"/>
                <a:gd name="connsiteY3" fmla="*/ 1019068 h 1311099"/>
                <a:gd name="connsiteX4" fmla="*/ 2589041 w 3218416"/>
                <a:gd name="connsiteY4" fmla="*/ 0 h 1311099"/>
                <a:gd name="connsiteX0" fmla="*/ 278465 w 2815164"/>
                <a:gd name="connsiteY0" fmla="*/ 181710 h 1310684"/>
                <a:gd name="connsiteX1" fmla="*/ 58643 w 2815164"/>
                <a:gd name="connsiteY1" fmla="*/ 1282312 h 1310684"/>
                <a:gd name="connsiteX2" fmla="*/ 1582642 w 2815164"/>
                <a:gd name="connsiteY2" fmla="*/ 991986 h 1310684"/>
                <a:gd name="connsiteX3" fmla="*/ 2752723 w 2815164"/>
                <a:gd name="connsiteY3" fmla="*/ 1063518 h 1310684"/>
                <a:gd name="connsiteX4" fmla="*/ 2589041 w 2815164"/>
                <a:gd name="connsiteY4" fmla="*/ 0 h 1310684"/>
                <a:gd name="connsiteX0" fmla="*/ 278465 w 2780236"/>
                <a:gd name="connsiteY0" fmla="*/ 175360 h 1304334"/>
                <a:gd name="connsiteX1" fmla="*/ 58643 w 2780236"/>
                <a:gd name="connsiteY1" fmla="*/ 1275962 h 1304334"/>
                <a:gd name="connsiteX2" fmla="*/ 1582642 w 2780236"/>
                <a:gd name="connsiteY2" fmla="*/ 985636 h 1304334"/>
                <a:gd name="connsiteX3" fmla="*/ 2752723 w 2780236"/>
                <a:gd name="connsiteY3" fmla="*/ 1057168 h 1304334"/>
                <a:gd name="connsiteX4" fmla="*/ 2379491 w 2780236"/>
                <a:gd name="connsiteY4" fmla="*/ 0 h 1304334"/>
                <a:gd name="connsiteX0" fmla="*/ 278465 w 2981505"/>
                <a:gd name="connsiteY0" fmla="*/ 175360 h 1304393"/>
                <a:gd name="connsiteX1" fmla="*/ 58643 w 2981505"/>
                <a:gd name="connsiteY1" fmla="*/ 1275962 h 1304393"/>
                <a:gd name="connsiteX2" fmla="*/ 1582642 w 2981505"/>
                <a:gd name="connsiteY2" fmla="*/ 985636 h 1304393"/>
                <a:gd name="connsiteX3" fmla="*/ 2962273 w 2981505"/>
                <a:gd name="connsiteY3" fmla="*/ 1050818 h 1304393"/>
                <a:gd name="connsiteX4" fmla="*/ 2379491 w 2981505"/>
                <a:gd name="connsiteY4" fmla="*/ 0 h 1304393"/>
                <a:gd name="connsiteX0" fmla="*/ 272538 w 2979540"/>
                <a:gd name="connsiteY0" fmla="*/ 175360 h 1310670"/>
                <a:gd name="connsiteX1" fmla="*/ 52716 w 2979540"/>
                <a:gd name="connsiteY1" fmla="*/ 1275962 h 1310670"/>
                <a:gd name="connsiteX2" fmla="*/ 1481465 w 2979540"/>
                <a:gd name="connsiteY2" fmla="*/ 1036436 h 1310670"/>
                <a:gd name="connsiteX3" fmla="*/ 2956346 w 2979540"/>
                <a:gd name="connsiteY3" fmla="*/ 1050818 h 1310670"/>
                <a:gd name="connsiteX4" fmla="*/ 2373564 w 2979540"/>
                <a:gd name="connsiteY4" fmla="*/ 0 h 1310670"/>
                <a:gd name="connsiteX0" fmla="*/ 221168 w 2928170"/>
                <a:gd name="connsiteY0" fmla="*/ 175360 h 1352448"/>
                <a:gd name="connsiteX1" fmla="*/ 58496 w 2928170"/>
                <a:gd name="connsiteY1" fmla="*/ 1320412 h 1352448"/>
                <a:gd name="connsiteX2" fmla="*/ 1430095 w 2928170"/>
                <a:gd name="connsiteY2" fmla="*/ 1036436 h 1352448"/>
                <a:gd name="connsiteX3" fmla="*/ 2904976 w 2928170"/>
                <a:gd name="connsiteY3" fmla="*/ 1050818 h 1352448"/>
                <a:gd name="connsiteX4" fmla="*/ 2322194 w 2928170"/>
                <a:gd name="connsiteY4" fmla="*/ 0 h 1352448"/>
                <a:gd name="connsiteX0" fmla="*/ 413940 w 3120942"/>
                <a:gd name="connsiteY0" fmla="*/ 175360 h 1254781"/>
                <a:gd name="connsiteX1" fmla="*/ 41718 w 3120942"/>
                <a:gd name="connsiteY1" fmla="*/ 1215637 h 1254781"/>
                <a:gd name="connsiteX2" fmla="*/ 1622867 w 3120942"/>
                <a:gd name="connsiteY2" fmla="*/ 1036436 h 1254781"/>
                <a:gd name="connsiteX3" fmla="*/ 3097748 w 3120942"/>
                <a:gd name="connsiteY3" fmla="*/ 1050818 h 1254781"/>
                <a:gd name="connsiteX4" fmla="*/ 2514966 w 3120942"/>
                <a:gd name="connsiteY4" fmla="*/ 0 h 1254781"/>
                <a:gd name="connsiteX0" fmla="*/ 413940 w 3125592"/>
                <a:gd name="connsiteY0" fmla="*/ 222985 h 1302406"/>
                <a:gd name="connsiteX1" fmla="*/ 41718 w 3125592"/>
                <a:gd name="connsiteY1" fmla="*/ 1263262 h 1302406"/>
                <a:gd name="connsiteX2" fmla="*/ 1622867 w 3125592"/>
                <a:gd name="connsiteY2" fmla="*/ 1084061 h 1302406"/>
                <a:gd name="connsiteX3" fmla="*/ 3097748 w 3125592"/>
                <a:gd name="connsiteY3" fmla="*/ 1098443 h 1302406"/>
                <a:gd name="connsiteX4" fmla="*/ 2635616 w 3125592"/>
                <a:gd name="connsiteY4" fmla="*/ 0 h 1302406"/>
                <a:gd name="connsiteX0" fmla="*/ 413940 w 2994234"/>
                <a:gd name="connsiteY0" fmla="*/ 222985 h 1301465"/>
                <a:gd name="connsiteX1" fmla="*/ 41718 w 2994234"/>
                <a:gd name="connsiteY1" fmla="*/ 1263262 h 1301465"/>
                <a:gd name="connsiteX2" fmla="*/ 1622867 w 2994234"/>
                <a:gd name="connsiteY2" fmla="*/ 1084061 h 1301465"/>
                <a:gd name="connsiteX3" fmla="*/ 2958048 w 2994234"/>
                <a:gd name="connsiteY3" fmla="*/ 1161943 h 1301465"/>
                <a:gd name="connsiteX4" fmla="*/ 2635616 w 2994234"/>
                <a:gd name="connsiteY4" fmla="*/ 0 h 1301465"/>
                <a:gd name="connsiteX0" fmla="*/ 413940 w 2975493"/>
                <a:gd name="connsiteY0" fmla="*/ 222985 h 1301465"/>
                <a:gd name="connsiteX1" fmla="*/ 41718 w 2975493"/>
                <a:gd name="connsiteY1" fmla="*/ 1263262 h 1301465"/>
                <a:gd name="connsiteX2" fmla="*/ 1622867 w 2975493"/>
                <a:gd name="connsiteY2" fmla="*/ 1084061 h 1301465"/>
                <a:gd name="connsiteX3" fmla="*/ 2958048 w 2975493"/>
                <a:gd name="connsiteY3" fmla="*/ 1161943 h 1301465"/>
                <a:gd name="connsiteX4" fmla="*/ 2635616 w 2975493"/>
                <a:gd name="connsiteY4" fmla="*/ 0 h 1301465"/>
                <a:gd name="connsiteX0" fmla="*/ 413940 w 2975493"/>
                <a:gd name="connsiteY0" fmla="*/ 222985 h 1301465"/>
                <a:gd name="connsiteX1" fmla="*/ 41718 w 2975493"/>
                <a:gd name="connsiteY1" fmla="*/ 1263262 h 1301465"/>
                <a:gd name="connsiteX2" fmla="*/ 1622867 w 2975493"/>
                <a:gd name="connsiteY2" fmla="*/ 1084061 h 1301465"/>
                <a:gd name="connsiteX3" fmla="*/ 2958048 w 2975493"/>
                <a:gd name="connsiteY3" fmla="*/ 1161943 h 1301465"/>
                <a:gd name="connsiteX4" fmla="*/ 2635616 w 2975493"/>
                <a:gd name="connsiteY4" fmla="*/ 0 h 1301465"/>
                <a:gd name="connsiteX0" fmla="*/ 413940 w 3042549"/>
                <a:gd name="connsiteY0" fmla="*/ 222985 h 1301191"/>
                <a:gd name="connsiteX1" fmla="*/ 41718 w 3042549"/>
                <a:gd name="connsiteY1" fmla="*/ 1263262 h 1301191"/>
                <a:gd name="connsiteX2" fmla="*/ 1622867 w 3042549"/>
                <a:gd name="connsiteY2" fmla="*/ 1084061 h 1301191"/>
                <a:gd name="connsiteX3" fmla="*/ 3027898 w 3042549"/>
                <a:gd name="connsiteY3" fmla="*/ 1180993 h 1301191"/>
                <a:gd name="connsiteX4" fmla="*/ 2635616 w 3042549"/>
                <a:gd name="connsiteY4" fmla="*/ 0 h 1301191"/>
                <a:gd name="connsiteX0" fmla="*/ 413940 w 3108908"/>
                <a:gd name="connsiteY0" fmla="*/ 0 h 1078206"/>
                <a:gd name="connsiteX1" fmla="*/ 41718 w 3108908"/>
                <a:gd name="connsiteY1" fmla="*/ 1040277 h 1078206"/>
                <a:gd name="connsiteX2" fmla="*/ 1622867 w 3108908"/>
                <a:gd name="connsiteY2" fmla="*/ 861076 h 1078206"/>
                <a:gd name="connsiteX3" fmla="*/ 3027898 w 3108908"/>
                <a:gd name="connsiteY3" fmla="*/ 958008 h 1078206"/>
                <a:gd name="connsiteX4" fmla="*/ 2870566 w 3108908"/>
                <a:gd name="connsiteY4" fmla="*/ 11965 h 1078206"/>
                <a:gd name="connsiteX0" fmla="*/ 413940 w 3093866"/>
                <a:gd name="connsiteY0" fmla="*/ 108685 h 1186891"/>
                <a:gd name="connsiteX1" fmla="*/ 41718 w 3093866"/>
                <a:gd name="connsiteY1" fmla="*/ 1148962 h 1186891"/>
                <a:gd name="connsiteX2" fmla="*/ 1622867 w 3093866"/>
                <a:gd name="connsiteY2" fmla="*/ 969761 h 1186891"/>
                <a:gd name="connsiteX3" fmla="*/ 3027898 w 3093866"/>
                <a:gd name="connsiteY3" fmla="*/ 1066693 h 1186891"/>
                <a:gd name="connsiteX4" fmla="*/ 2807066 w 3093866"/>
                <a:gd name="connsiteY4" fmla="*/ 0 h 1186891"/>
                <a:gd name="connsiteX0" fmla="*/ 419930 w 3099856"/>
                <a:gd name="connsiteY0" fmla="*/ 108685 h 1351496"/>
                <a:gd name="connsiteX1" fmla="*/ 41358 w 3099856"/>
                <a:gd name="connsiteY1" fmla="*/ 1323587 h 1351496"/>
                <a:gd name="connsiteX2" fmla="*/ 1628857 w 3099856"/>
                <a:gd name="connsiteY2" fmla="*/ 969761 h 1351496"/>
                <a:gd name="connsiteX3" fmla="*/ 3033888 w 3099856"/>
                <a:gd name="connsiteY3" fmla="*/ 1066693 h 1351496"/>
                <a:gd name="connsiteX4" fmla="*/ 2813056 w 3099856"/>
                <a:gd name="connsiteY4" fmla="*/ 0 h 1351496"/>
                <a:gd name="connsiteX0" fmla="*/ 410948 w 3090874"/>
                <a:gd name="connsiteY0" fmla="*/ 108685 h 1312078"/>
                <a:gd name="connsiteX1" fmla="*/ 41901 w 3090874"/>
                <a:gd name="connsiteY1" fmla="*/ 1282312 h 1312078"/>
                <a:gd name="connsiteX2" fmla="*/ 1619875 w 3090874"/>
                <a:gd name="connsiteY2" fmla="*/ 969761 h 1312078"/>
                <a:gd name="connsiteX3" fmla="*/ 3024906 w 3090874"/>
                <a:gd name="connsiteY3" fmla="*/ 1066693 h 1312078"/>
                <a:gd name="connsiteX4" fmla="*/ 2804074 w 3090874"/>
                <a:gd name="connsiteY4" fmla="*/ 0 h 1312078"/>
                <a:gd name="connsiteX0" fmla="*/ 410948 w 2850174"/>
                <a:gd name="connsiteY0" fmla="*/ 108685 h 1312021"/>
                <a:gd name="connsiteX1" fmla="*/ 41901 w 2850174"/>
                <a:gd name="connsiteY1" fmla="*/ 1282312 h 1312021"/>
                <a:gd name="connsiteX2" fmla="*/ 1619875 w 2850174"/>
                <a:gd name="connsiteY2" fmla="*/ 969761 h 1312021"/>
                <a:gd name="connsiteX3" fmla="*/ 2593106 w 2850174"/>
                <a:gd name="connsiteY3" fmla="*/ 1073043 h 1312021"/>
                <a:gd name="connsiteX4" fmla="*/ 2804074 w 2850174"/>
                <a:gd name="connsiteY4" fmla="*/ 0 h 1312021"/>
                <a:gd name="connsiteX0" fmla="*/ 410948 w 2920149"/>
                <a:gd name="connsiteY0" fmla="*/ 0 h 1203336"/>
                <a:gd name="connsiteX1" fmla="*/ 41901 w 2920149"/>
                <a:gd name="connsiteY1" fmla="*/ 1173627 h 1203336"/>
                <a:gd name="connsiteX2" fmla="*/ 1619875 w 2920149"/>
                <a:gd name="connsiteY2" fmla="*/ 861076 h 1203336"/>
                <a:gd name="connsiteX3" fmla="*/ 2593106 w 2920149"/>
                <a:gd name="connsiteY3" fmla="*/ 964358 h 1203336"/>
                <a:gd name="connsiteX4" fmla="*/ 2883449 w 2920149"/>
                <a:gd name="connsiteY4" fmla="*/ 46890 h 1203336"/>
                <a:gd name="connsiteX0" fmla="*/ 410948 w 2887354"/>
                <a:gd name="connsiteY0" fmla="*/ 0 h 1203336"/>
                <a:gd name="connsiteX1" fmla="*/ 41901 w 2887354"/>
                <a:gd name="connsiteY1" fmla="*/ 1173627 h 1203336"/>
                <a:gd name="connsiteX2" fmla="*/ 1619875 w 2887354"/>
                <a:gd name="connsiteY2" fmla="*/ 861076 h 1203336"/>
                <a:gd name="connsiteX3" fmla="*/ 2593106 w 2887354"/>
                <a:gd name="connsiteY3" fmla="*/ 964358 h 1203336"/>
                <a:gd name="connsiteX4" fmla="*/ 2883449 w 2887354"/>
                <a:gd name="connsiteY4" fmla="*/ 46890 h 1203336"/>
                <a:gd name="connsiteX0" fmla="*/ 410948 w 2886882"/>
                <a:gd name="connsiteY0" fmla="*/ 0 h 1204668"/>
                <a:gd name="connsiteX1" fmla="*/ 41901 w 2886882"/>
                <a:gd name="connsiteY1" fmla="*/ 1173627 h 1204668"/>
                <a:gd name="connsiteX2" fmla="*/ 1619875 w 2886882"/>
                <a:gd name="connsiteY2" fmla="*/ 861076 h 1204668"/>
                <a:gd name="connsiteX3" fmla="*/ 2574056 w 2886882"/>
                <a:gd name="connsiteY3" fmla="*/ 821483 h 1204668"/>
                <a:gd name="connsiteX4" fmla="*/ 2883449 w 2886882"/>
                <a:gd name="connsiteY4" fmla="*/ 46890 h 1204668"/>
                <a:gd name="connsiteX0" fmla="*/ 408599 w 2884697"/>
                <a:gd name="connsiteY0" fmla="*/ 0 h 1205414"/>
                <a:gd name="connsiteX1" fmla="*/ 39552 w 2884697"/>
                <a:gd name="connsiteY1" fmla="*/ 1173627 h 1205414"/>
                <a:gd name="connsiteX2" fmla="*/ 1573076 w 2884697"/>
                <a:gd name="connsiteY2" fmla="*/ 867426 h 1205414"/>
                <a:gd name="connsiteX3" fmla="*/ 2571707 w 2884697"/>
                <a:gd name="connsiteY3" fmla="*/ 821483 h 1205414"/>
                <a:gd name="connsiteX4" fmla="*/ 2881100 w 2884697"/>
                <a:gd name="connsiteY4" fmla="*/ 46890 h 1205414"/>
                <a:gd name="connsiteX0" fmla="*/ 408599 w 2884697"/>
                <a:gd name="connsiteY0" fmla="*/ 0 h 1203100"/>
                <a:gd name="connsiteX1" fmla="*/ 39552 w 2884697"/>
                <a:gd name="connsiteY1" fmla="*/ 1173627 h 1203100"/>
                <a:gd name="connsiteX2" fmla="*/ 1573076 w 2884697"/>
                <a:gd name="connsiteY2" fmla="*/ 867426 h 1203100"/>
                <a:gd name="connsiteX3" fmla="*/ 2571707 w 2884697"/>
                <a:gd name="connsiteY3" fmla="*/ 821483 h 1203100"/>
                <a:gd name="connsiteX4" fmla="*/ 2881100 w 2884697"/>
                <a:gd name="connsiteY4" fmla="*/ 46890 h 1203100"/>
                <a:gd name="connsiteX0" fmla="*/ 407769 w 2883930"/>
                <a:gd name="connsiteY0" fmla="*/ 0 h 1206329"/>
                <a:gd name="connsiteX1" fmla="*/ 38722 w 2883930"/>
                <a:gd name="connsiteY1" fmla="*/ 1173627 h 1206329"/>
                <a:gd name="connsiteX2" fmla="*/ 1556371 w 2883930"/>
                <a:gd name="connsiteY2" fmla="*/ 896001 h 1206329"/>
                <a:gd name="connsiteX3" fmla="*/ 2570877 w 2883930"/>
                <a:gd name="connsiteY3" fmla="*/ 821483 h 1206329"/>
                <a:gd name="connsiteX4" fmla="*/ 2880270 w 2883930"/>
                <a:gd name="connsiteY4" fmla="*/ 46890 h 1206329"/>
                <a:gd name="connsiteX0" fmla="*/ 405794 w 2882112"/>
                <a:gd name="connsiteY0" fmla="*/ 0 h 1213838"/>
                <a:gd name="connsiteX1" fmla="*/ 36747 w 2882112"/>
                <a:gd name="connsiteY1" fmla="*/ 1173627 h 1213838"/>
                <a:gd name="connsiteX2" fmla="*/ 1516296 w 2882112"/>
                <a:gd name="connsiteY2" fmla="*/ 953151 h 1213838"/>
                <a:gd name="connsiteX3" fmla="*/ 2568902 w 2882112"/>
                <a:gd name="connsiteY3" fmla="*/ 821483 h 1213838"/>
                <a:gd name="connsiteX4" fmla="*/ 2878295 w 2882112"/>
                <a:gd name="connsiteY4" fmla="*/ 46890 h 1213838"/>
                <a:gd name="connsiteX0" fmla="*/ 405467 w 2881813"/>
                <a:gd name="connsiteY0" fmla="*/ 0 h 1209480"/>
                <a:gd name="connsiteX1" fmla="*/ 36420 w 2881813"/>
                <a:gd name="connsiteY1" fmla="*/ 1173627 h 1209480"/>
                <a:gd name="connsiteX2" fmla="*/ 1509619 w 2881813"/>
                <a:gd name="connsiteY2" fmla="*/ 921401 h 1209480"/>
                <a:gd name="connsiteX3" fmla="*/ 2568575 w 2881813"/>
                <a:gd name="connsiteY3" fmla="*/ 821483 h 1209480"/>
                <a:gd name="connsiteX4" fmla="*/ 2877968 w 2881813"/>
                <a:gd name="connsiteY4" fmla="*/ 46890 h 1209480"/>
                <a:gd name="connsiteX0" fmla="*/ 405467 w 2852164"/>
                <a:gd name="connsiteY0" fmla="*/ 0 h 1209480"/>
                <a:gd name="connsiteX1" fmla="*/ 36420 w 2852164"/>
                <a:gd name="connsiteY1" fmla="*/ 1173627 h 1209480"/>
                <a:gd name="connsiteX2" fmla="*/ 1509619 w 2852164"/>
                <a:gd name="connsiteY2" fmla="*/ 921401 h 1209480"/>
                <a:gd name="connsiteX3" fmla="*/ 2568575 w 2852164"/>
                <a:gd name="connsiteY3" fmla="*/ 821483 h 1209480"/>
                <a:gd name="connsiteX4" fmla="*/ 2847488 w 2852164"/>
                <a:gd name="connsiteY4" fmla="*/ 465990 h 1209480"/>
                <a:gd name="connsiteX0" fmla="*/ 405467 w 2847488"/>
                <a:gd name="connsiteY0" fmla="*/ 0 h 1209480"/>
                <a:gd name="connsiteX1" fmla="*/ 36420 w 2847488"/>
                <a:gd name="connsiteY1" fmla="*/ 1173627 h 1209480"/>
                <a:gd name="connsiteX2" fmla="*/ 1509619 w 2847488"/>
                <a:gd name="connsiteY2" fmla="*/ 921401 h 1209480"/>
                <a:gd name="connsiteX3" fmla="*/ 2568575 w 2847488"/>
                <a:gd name="connsiteY3" fmla="*/ 821483 h 1209480"/>
                <a:gd name="connsiteX4" fmla="*/ 2847488 w 2847488"/>
                <a:gd name="connsiteY4" fmla="*/ 465990 h 1209480"/>
                <a:gd name="connsiteX0" fmla="*/ 405467 w 2847488"/>
                <a:gd name="connsiteY0" fmla="*/ 0 h 1212492"/>
                <a:gd name="connsiteX1" fmla="*/ 36420 w 2847488"/>
                <a:gd name="connsiteY1" fmla="*/ 1173627 h 1212492"/>
                <a:gd name="connsiteX2" fmla="*/ 1509619 w 2847488"/>
                <a:gd name="connsiteY2" fmla="*/ 921401 h 1212492"/>
                <a:gd name="connsiteX3" fmla="*/ 2477135 w 2847488"/>
                <a:gd name="connsiteY3" fmla="*/ 821483 h 1212492"/>
                <a:gd name="connsiteX4" fmla="*/ 2847488 w 2847488"/>
                <a:gd name="connsiteY4" fmla="*/ 465990 h 1212492"/>
                <a:gd name="connsiteX0" fmla="*/ 405467 w 2847488"/>
                <a:gd name="connsiteY0" fmla="*/ 0 h 1211613"/>
                <a:gd name="connsiteX1" fmla="*/ 36420 w 2847488"/>
                <a:gd name="connsiteY1" fmla="*/ 1173627 h 1211613"/>
                <a:gd name="connsiteX2" fmla="*/ 1509619 w 2847488"/>
                <a:gd name="connsiteY2" fmla="*/ 921401 h 1211613"/>
                <a:gd name="connsiteX3" fmla="*/ 2461895 w 2847488"/>
                <a:gd name="connsiteY3" fmla="*/ 890063 h 1211613"/>
                <a:gd name="connsiteX4" fmla="*/ 2847488 w 2847488"/>
                <a:gd name="connsiteY4" fmla="*/ 465990 h 1211613"/>
                <a:gd name="connsiteX0" fmla="*/ 405467 w 2847488"/>
                <a:gd name="connsiteY0" fmla="*/ 0 h 1211613"/>
                <a:gd name="connsiteX1" fmla="*/ 36420 w 2847488"/>
                <a:gd name="connsiteY1" fmla="*/ 1173627 h 1211613"/>
                <a:gd name="connsiteX2" fmla="*/ 1509619 w 2847488"/>
                <a:gd name="connsiteY2" fmla="*/ 921401 h 1211613"/>
                <a:gd name="connsiteX3" fmla="*/ 2461895 w 2847488"/>
                <a:gd name="connsiteY3" fmla="*/ 890063 h 1211613"/>
                <a:gd name="connsiteX4" fmla="*/ 2847488 w 2847488"/>
                <a:gd name="connsiteY4" fmla="*/ 465990 h 1211613"/>
                <a:gd name="connsiteX0" fmla="*/ 405467 w 2847488"/>
                <a:gd name="connsiteY0" fmla="*/ 0 h 1211328"/>
                <a:gd name="connsiteX1" fmla="*/ 36420 w 2847488"/>
                <a:gd name="connsiteY1" fmla="*/ 1173627 h 1211328"/>
                <a:gd name="connsiteX2" fmla="*/ 1509619 w 2847488"/>
                <a:gd name="connsiteY2" fmla="*/ 921401 h 1211328"/>
                <a:gd name="connsiteX3" fmla="*/ 2469515 w 2847488"/>
                <a:gd name="connsiteY3" fmla="*/ 912923 h 1211328"/>
                <a:gd name="connsiteX4" fmla="*/ 2847488 w 2847488"/>
                <a:gd name="connsiteY4" fmla="*/ 465990 h 1211328"/>
                <a:gd name="connsiteX0" fmla="*/ 405467 w 2817008"/>
                <a:gd name="connsiteY0" fmla="*/ 0 h 1211328"/>
                <a:gd name="connsiteX1" fmla="*/ 36420 w 2817008"/>
                <a:gd name="connsiteY1" fmla="*/ 1173627 h 1211328"/>
                <a:gd name="connsiteX2" fmla="*/ 1509619 w 2817008"/>
                <a:gd name="connsiteY2" fmla="*/ 921401 h 1211328"/>
                <a:gd name="connsiteX3" fmla="*/ 2469515 w 2817008"/>
                <a:gd name="connsiteY3" fmla="*/ 912923 h 1211328"/>
                <a:gd name="connsiteX4" fmla="*/ 2817008 w 2817008"/>
                <a:gd name="connsiteY4" fmla="*/ 648870 h 1211328"/>
                <a:gd name="connsiteX0" fmla="*/ 405467 w 2817008"/>
                <a:gd name="connsiteY0" fmla="*/ 0 h 1211328"/>
                <a:gd name="connsiteX1" fmla="*/ 36420 w 2817008"/>
                <a:gd name="connsiteY1" fmla="*/ 1173627 h 1211328"/>
                <a:gd name="connsiteX2" fmla="*/ 1509619 w 2817008"/>
                <a:gd name="connsiteY2" fmla="*/ 921401 h 1211328"/>
                <a:gd name="connsiteX3" fmla="*/ 2469515 w 2817008"/>
                <a:gd name="connsiteY3" fmla="*/ 912923 h 1211328"/>
                <a:gd name="connsiteX4" fmla="*/ 2817008 w 2817008"/>
                <a:gd name="connsiteY4" fmla="*/ 648870 h 1211328"/>
                <a:gd name="connsiteX0" fmla="*/ 405467 w 2855108"/>
                <a:gd name="connsiteY0" fmla="*/ 0 h 1211328"/>
                <a:gd name="connsiteX1" fmla="*/ 36420 w 2855108"/>
                <a:gd name="connsiteY1" fmla="*/ 1173627 h 1211328"/>
                <a:gd name="connsiteX2" fmla="*/ 1509619 w 2855108"/>
                <a:gd name="connsiteY2" fmla="*/ 921401 h 1211328"/>
                <a:gd name="connsiteX3" fmla="*/ 2469515 w 2855108"/>
                <a:gd name="connsiteY3" fmla="*/ 912923 h 1211328"/>
                <a:gd name="connsiteX4" fmla="*/ 2855108 w 2855108"/>
                <a:gd name="connsiteY4" fmla="*/ 702210 h 1211328"/>
                <a:gd name="connsiteX0" fmla="*/ 405467 w 2855108"/>
                <a:gd name="connsiteY0" fmla="*/ 0 h 1211234"/>
                <a:gd name="connsiteX1" fmla="*/ 36420 w 2855108"/>
                <a:gd name="connsiteY1" fmla="*/ 1173627 h 1211234"/>
                <a:gd name="connsiteX2" fmla="*/ 1509619 w 2855108"/>
                <a:gd name="connsiteY2" fmla="*/ 921401 h 1211234"/>
                <a:gd name="connsiteX3" fmla="*/ 2309495 w 2855108"/>
                <a:gd name="connsiteY3" fmla="*/ 920543 h 1211234"/>
                <a:gd name="connsiteX4" fmla="*/ 2855108 w 2855108"/>
                <a:gd name="connsiteY4" fmla="*/ 702210 h 1211234"/>
                <a:gd name="connsiteX0" fmla="*/ 405467 w 2855108"/>
                <a:gd name="connsiteY0" fmla="*/ 0 h 1211234"/>
                <a:gd name="connsiteX1" fmla="*/ 36420 w 2855108"/>
                <a:gd name="connsiteY1" fmla="*/ 1173627 h 1211234"/>
                <a:gd name="connsiteX2" fmla="*/ 1509619 w 2855108"/>
                <a:gd name="connsiteY2" fmla="*/ 921401 h 1211234"/>
                <a:gd name="connsiteX3" fmla="*/ 2309495 w 2855108"/>
                <a:gd name="connsiteY3" fmla="*/ 920543 h 1211234"/>
                <a:gd name="connsiteX4" fmla="*/ 2855108 w 2855108"/>
                <a:gd name="connsiteY4" fmla="*/ 702210 h 1211234"/>
                <a:gd name="connsiteX0" fmla="*/ 405467 w 2855108"/>
                <a:gd name="connsiteY0" fmla="*/ 0 h 1211234"/>
                <a:gd name="connsiteX1" fmla="*/ 36420 w 2855108"/>
                <a:gd name="connsiteY1" fmla="*/ 1173627 h 1211234"/>
                <a:gd name="connsiteX2" fmla="*/ 1509619 w 2855108"/>
                <a:gd name="connsiteY2" fmla="*/ 921401 h 1211234"/>
                <a:gd name="connsiteX3" fmla="*/ 2309495 w 2855108"/>
                <a:gd name="connsiteY3" fmla="*/ 920543 h 1211234"/>
                <a:gd name="connsiteX4" fmla="*/ 2855108 w 2855108"/>
                <a:gd name="connsiteY4" fmla="*/ 702210 h 1211234"/>
                <a:gd name="connsiteX0" fmla="*/ 405467 w 2855108"/>
                <a:gd name="connsiteY0" fmla="*/ 0 h 1211140"/>
                <a:gd name="connsiteX1" fmla="*/ 36420 w 2855108"/>
                <a:gd name="connsiteY1" fmla="*/ 1173627 h 1211140"/>
                <a:gd name="connsiteX2" fmla="*/ 1509619 w 2855108"/>
                <a:gd name="connsiteY2" fmla="*/ 921401 h 1211140"/>
                <a:gd name="connsiteX3" fmla="*/ 2294255 w 2855108"/>
                <a:gd name="connsiteY3" fmla="*/ 928163 h 1211140"/>
                <a:gd name="connsiteX4" fmla="*/ 2855108 w 2855108"/>
                <a:gd name="connsiteY4" fmla="*/ 70221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9425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9425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1140"/>
                <a:gd name="connsiteX1" fmla="*/ 36420 w 2809388"/>
                <a:gd name="connsiteY1" fmla="*/ 1173627 h 1211140"/>
                <a:gd name="connsiteX2" fmla="*/ 1509619 w 2809388"/>
                <a:gd name="connsiteY2" fmla="*/ 921401 h 1211140"/>
                <a:gd name="connsiteX3" fmla="*/ 2225675 w 2809388"/>
                <a:gd name="connsiteY3" fmla="*/ 928163 h 1211140"/>
                <a:gd name="connsiteX4" fmla="*/ 2809388 w 2809388"/>
                <a:gd name="connsiteY4" fmla="*/ 770790 h 1211140"/>
                <a:gd name="connsiteX0" fmla="*/ 405467 w 2809388"/>
                <a:gd name="connsiteY0" fmla="*/ 0 h 1210793"/>
                <a:gd name="connsiteX1" fmla="*/ 36420 w 2809388"/>
                <a:gd name="connsiteY1" fmla="*/ 1173627 h 1210793"/>
                <a:gd name="connsiteX2" fmla="*/ 1509619 w 2809388"/>
                <a:gd name="connsiteY2" fmla="*/ 921401 h 1210793"/>
                <a:gd name="connsiteX3" fmla="*/ 2219325 w 2809388"/>
                <a:gd name="connsiteY3" fmla="*/ 956738 h 1210793"/>
                <a:gd name="connsiteX4" fmla="*/ 2809388 w 2809388"/>
                <a:gd name="connsiteY4" fmla="*/ 770790 h 1210793"/>
                <a:gd name="connsiteX0" fmla="*/ 405467 w 2790338"/>
                <a:gd name="connsiteY0" fmla="*/ 0 h 1210793"/>
                <a:gd name="connsiteX1" fmla="*/ 36420 w 2790338"/>
                <a:gd name="connsiteY1" fmla="*/ 1173627 h 1210793"/>
                <a:gd name="connsiteX2" fmla="*/ 1509619 w 2790338"/>
                <a:gd name="connsiteY2" fmla="*/ 921401 h 1210793"/>
                <a:gd name="connsiteX3" fmla="*/ 2219325 w 2790338"/>
                <a:gd name="connsiteY3" fmla="*/ 956738 h 1210793"/>
                <a:gd name="connsiteX4" fmla="*/ 2790338 w 2790338"/>
                <a:gd name="connsiteY4" fmla="*/ 805715 h 1210793"/>
                <a:gd name="connsiteX0" fmla="*/ 405467 w 2790338"/>
                <a:gd name="connsiteY0" fmla="*/ 0 h 1210793"/>
                <a:gd name="connsiteX1" fmla="*/ 36420 w 2790338"/>
                <a:gd name="connsiteY1" fmla="*/ 1173627 h 1210793"/>
                <a:gd name="connsiteX2" fmla="*/ 1509619 w 2790338"/>
                <a:gd name="connsiteY2" fmla="*/ 921401 h 1210793"/>
                <a:gd name="connsiteX3" fmla="*/ 2219325 w 2790338"/>
                <a:gd name="connsiteY3" fmla="*/ 956738 h 1210793"/>
                <a:gd name="connsiteX4" fmla="*/ 2790338 w 2790338"/>
                <a:gd name="connsiteY4" fmla="*/ 805715 h 1210793"/>
                <a:gd name="connsiteX0" fmla="*/ 405467 w 2790338"/>
                <a:gd name="connsiteY0" fmla="*/ 0 h 1210793"/>
                <a:gd name="connsiteX1" fmla="*/ 36420 w 2790338"/>
                <a:gd name="connsiteY1" fmla="*/ 1173627 h 1210793"/>
                <a:gd name="connsiteX2" fmla="*/ 1509619 w 2790338"/>
                <a:gd name="connsiteY2" fmla="*/ 921401 h 1210793"/>
                <a:gd name="connsiteX3" fmla="*/ 2219325 w 2790338"/>
                <a:gd name="connsiteY3" fmla="*/ 956738 h 1210793"/>
                <a:gd name="connsiteX4" fmla="*/ 2790338 w 2790338"/>
                <a:gd name="connsiteY4" fmla="*/ 805715 h 1210793"/>
                <a:gd name="connsiteX0" fmla="*/ 405467 w 2790338"/>
                <a:gd name="connsiteY0" fmla="*/ 0 h 1207811"/>
                <a:gd name="connsiteX1" fmla="*/ 36420 w 2790338"/>
                <a:gd name="connsiteY1" fmla="*/ 1173627 h 1207811"/>
                <a:gd name="connsiteX2" fmla="*/ 1509619 w 2790338"/>
                <a:gd name="connsiteY2" fmla="*/ 921401 h 1207811"/>
                <a:gd name="connsiteX3" fmla="*/ 2219325 w 2790338"/>
                <a:gd name="connsiteY3" fmla="*/ 956738 h 1207811"/>
                <a:gd name="connsiteX4" fmla="*/ 2790338 w 2790338"/>
                <a:gd name="connsiteY4" fmla="*/ 805715 h 1207811"/>
                <a:gd name="connsiteX0" fmla="*/ 404168 w 2789039"/>
                <a:gd name="connsiteY0" fmla="*/ 0 h 1211465"/>
                <a:gd name="connsiteX1" fmla="*/ 35121 w 2789039"/>
                <a:gd name="connsiteY1" fmla="*/ 1173627 h 1211465"/>
                <a:gd name="connsiteX2" fmla="*/ 1482920 w 2789039"/>
                <a:gd name="connsiteY2" fmla="*/ 949976 h 1211465"/>
                <a:gd name="connsiteX3" fmla="*/ 2218026 w 2789039"/>
                <a:gd name="connsiteY3" fmla="*/ 956738 h 1211465"/>
                <a:gd name="connsiteX4" fmla="*/ 2789039 w 2789039"/>
                <a:gd name="connsiteY4" fmla="*/ 805715 h 1211465"/>
                <a:gd name="connsiteX0" fmla="*/ 404168 w 2789039"/>
                <a:gd name="connsiteY0" fmla="*/ 0 h 1211240"/>
                <a:gd name="connsiteX1" fmla="*/ 35121 w 2789039"/>
                <a:gd name="connsiteY1" fmla="*/ 1173627 h 1211240"/>
                <a:gd name="connsiteX2" fmla="*/ 1482920 w 2789039"/>
                <a:gd name="connsiteY2" fmla="*/ 949976 h 1211240"/>
                <a:gd name="connsiteX3" fmla="*/ 2218026 w 2789039"/>
                <a:gd name="connsiteY3" fmla="*/ 956738 h 1211240"/>
                <a:gd name="connsiteX4" fmla="*/ 2789039 w 2789039"/>
                <a:gd name="connsiteY4" fmla="*/ 805715 h 1211240"/>
                <a:gd name="connsiteX0" fmla="*/ 404168 w 2789039"/>
                <a:gd name="connsiteY0" fmla="*/ 0 h 1212388"/>
                <a:gd name="connsiteX1" fmla="*/ 35121 w 2789039"/>
                <a:gd name="connsiteY1" fmla="*/ 1173627 h 1212388"/>
                <a:gd name="connsiteX2" fmla="*/ 1482920 w 2789039"/>
                <a:gd name="connsiteY2" fmla="*/ 949976 h 1212388"/>
                <a:gd name="connsiteX3" fmla="*/ 2218026 w 2789039"/>
                <a:gd name="connsiteY3" fmla="*/ 956738 h 1212388"/>
                <a:gd name="connsiteX4" fmla="*/ 2789039 w 2789039"/>
                <a:gd name="connsiteY4" fmla="*/ 805715 h 1212388"/>
                <a:gd name="connsiteX0" fmla="*/ 404168 w 2789039"/>
                <a:gd name="connsiteY0" fmla="*/ 0 h 1213603"/>
                <a:gd name="connsiteX1" fmla="*/ 35121 w 2789039"/>
                <a:gd name="connsiteY1" fmla="*/ 1173627 h 1213603"/>
                <a:gd name="connsiteX2" fmla="*/ 1482920 w 2789039"/>
                <a:gd name="connsiteY2" fmla="*/ 949976 h 1213603"/>
                <a:gd name="connsiteX3" fmla="*/ 2218026 w 2789039"/>
                <a:gd name="connsiteY3" fmla="*/ 956738 h 1213603"/>
                <a:gd name="connsiteX4" fmla="*/ 2789039 w 2789039"/>
                <a:gd name="connsiteY4" fmla="*/ 805715 h 1213603"/>
                <a:gd name="connsiteX0" fmla="*/ 400190 w 2785061"/>
                <a:gd name="connsiteY0" fmla="*/ 0 h 1213603"/>
                <a:gd name="connsiteX1" fmla="*/ 31143 w 2785061"/>
                <a:gd name="connsiteY1" fmla="*/ 1173627 h 1213603"/>
                <a:gd name="connsiteX2" fmla="*/ 1399567 w 2785061"/>
                <a:gd name="connsiteY2" fmla="*/ 949976 h 1213603"/>
                <a:gd name="connsiteX3" fmla="*/ 2214048 w 2785061"/>
                <a:gd name="connsiteY3" fmla="*/ 956738 h 1213603"/>
                <a:gd name="connsiteX4" fmla="*/ 2785061 w 2785061"/>
                <a:gd name="connsiteY4" fmla="*/ 805715 h 1213603"/>
                <a:gd name="connsiteX0" fmla="*/ 0 w 2384871"/>
                <a:gd name="connsiteY0" fmla="*/ 0 h 1001276"/>
                <a:gd name="connsiteX1" fmla="*/ 1322593 w 2384871"/>
                <a:gd name="connsiteY1" fmla="*/ 373527 h 1001276"/>
                <a:gd name="connsiteX2" fmla="*/ 999377 w 2384871"/>
                <a:gd name="connsiteY2" fmla="*/ 949976 h 1001276"/>
                <a:gd name="connsiteX3" fmla="*/ 1813858 w 2384871"/>
                <a:gd name="connsiteY3" fmla="*/ 956738 h 1001276"/>
                <a:gd name="connsiteX4" fmla="*/ 2384871 w 2384871"/>
                <a:gd name="connsiteY4" fmla="*/ 805715 h 1001276"/>
                <a:gd name="connsiteX0" fmla="*/ 0 w 3893631"/>
                <a:gd name="connsiteY0" fmla="*/ 624792 h 651491"/>
                <a:gd name="connsiteX1" fmla="*/ 2831353 w 3893631"/>
                <a:gd name="connsiteY1" fmla="*/ 99 h 651491"/>
                <a:gd name="connsiteX2" fmla="*/ 2508137 w 3893631"/>
                <a:gd name="connsiteY2" fmla="*/ 576548 h 651491"/>
                <a:gd name="connsiteX3" fmla="*/ 3322618 w 3893631"/>
                <a:gd name="connsiteY3" fmla="*/ 583310 h 651491"/>
                <a:gd name="connsiteX4" fmla="*/ 3893631 w 3893631"/>
                <a:gd name="connsiteY4" fmla="*/ 432287 h 651491"/>
                <a:gd name="connsiteX0" fmla="*/ 0 w 3893631"/>
                <a:gd name="connsiteY0" fmla="*/ 624792 h 627848"/>
                <a:gd name="connsiteX1" fmla="*/ 2831353 w 3893631"/>
                <a:gd name="connsiteY1" fmla="*/ 99 h 627848"/>
                <a:gd name="connsiteX2" fmla="*/ 2508137 w 3893631"/>
                <a:gd name="connsiteY2" fmla="*/ 576548 h 627848"/>
                <a:gd name="connsiteX3" fmla="*/ 3322618 w 3893631"/>
                <a:gd name="connsiteY3" fmla="*/ 583310 h 627848"/>
                <a:gd name="connsiteX4" fmla="*/ 3893631 w 3893631"/>
                <a:gd name="connsiteY4" fmla="*/ 432287 h 627848"/>
                <a:gd name="connsiteX0" fmla="*/ 0 w 3985071"/>
                <a:gd name="connsiteY0" fmla="*/ 678456 h 678456"/>
                <a:gd name="connsiteX1" fmla="*/ 2922793 w 3985071"/>
                <a:gd name="connsiteY1" fmla="*/ 423 h 678456"/>
                <a:gd name="connsiteX2" fmla="*/ 2599577 w 3985071"/>
                <a:gd name="connsiteY2" fmla="*/ 576872 h 678456"/>
                <a:gd name="connsiteX3" fmla="*/ 3414058 w 3985071"/>
                <a:gd name="connsiteY3" fmla="*/ 583634 h 678456"/>
                <a:gd name="connsiteX4" fmla="*/ 3985071 w 3985071"/>
                <a:gd name="connsiteY4" fmla="*/ 432611 h 678456"/>
                <a:gd name="connsiteX0" fmla="*/ 0 w 3985071"/>
                <a:gd name="connsiteY0" fmla="*/ 678456 h 678456"/>
                <a:gd name="connsiteX1" fmla="*/ 2922793 w 3985071"/>
                <a:gd name="connsiteY1" fmla="*/ 423 h 678456"/>
                <a:gd name="connsiteX2" fmla="*/ 2599577 w 3985071"/>
                <a:gd name="connsiteY2" fmla="*/ 576872 h 678456"/>
                <a:gd name="connsiteX3" fmla="*/ 3414058 w 3985071"/>
                <a:gd name="connsiteY3" fmla="*/ 583634 h 678456"/>
                <a:gd name="connsiteX4" fmla="*/ 3985071 w 3985071"/>
                <a:gd name="connsiteY4" fmla="*/ 432611 h 678456"/>
                <a:gd name="connsiteX0" fmla="*/ 0 w 3985071"/>
                <a:gd name="connsiteY0" fmla="*/ 1173566 h 1173566"/>
                <a:gd name="connsiteX1" fmla="*/ 3341893 w 3985071"/>
                <a:gd name="connsiteY1" fmla="*/ 233 h 1173566"/>
                <a:gd name="connsiteX2" fmla="*/ 2599577 w 3985071"/>
                <a:gd name="connsiteY2" fmla="*/ 1071982 h 1173566"/>
                <a:gd name="connsiteX3" fmla="*/ 3414058 w 3985071"/>
                <a:gd name="connsiteY3" fmla="*/ 1078744 h 1173566"/>
                <a:gd name="connsiteX4" fmla="*/ 3985071 w 3985071"/>
                <a:gd name="connsiteY4" fmla="*/ 927721 h 1173566"/>
                <a:gd name="connsiteX0" fmla="*/ 0 w 3440625"/>
                <a:gd name="connsiteY0" fmla="*/ 1173566 h 2920741"/>
                <a:gd name="connsiteX1" fmla="*/ 3341893 w 3440625"/>
                <a:gd name="connsiteY1" fmla="*/ 233 h 2920741"/>
                <a:gd name="connsiteX2" fmla="*/ 2599577 w 3440625"/>
                <a:gd name="connsiteY2" fmla="*/ 1071982 h 2920741"/>
                <a:gd name="connsiteX3" fmla="*/ 3414058 w 3440625"/>
                <a:gd name="connsiteY3" fmla="*/ 1078744 h 2920741"/>
                <a:gd name="connsiteX4" fmla="*/ 2491551 w 3440625"/>
                <a:gd name="connsiteY4" fmla="*/ 2916541 h 2920741"/>
                <a:gd name="connsiteX0" fmla="*/ 0 w 3888324"/>
                <a:gd name="connsiteY0" fmla="*/ 1285068 h 3032243"/>
                <a:gd name="connsiteX1" fmla="*/ 3341893 w 3888324"/>
                <a:gd name="connsiteY1" fmla="*/ 111735 h 3032243"/>
                <a:gd name="connsiteX2" fmla="*/ 3887357 w 3888324"/>
                <a:gd name="connsiteY2" fmla="*/ 170024 h 3032243"/>
                <a:gd name="connsiteX3" fmla="*/ 3414058 w 3888324"/>
                <a:gd name="connsiteY3" fmla="*/ 1190246 h 3032243"/>
                <a:gd name="connsiteX4" fmla="*/ 2491551 w 3888324"/>
                <a:gd name="connsiteY4" fmla="*/ 3028043 h 3032243"/>
                <a:gd name="connsiteX0" fmla="*/ 0 w 3954559"/>
                <a:gd name="connsiteY0" fmla="*/ 1400628 h 3143603"/>
                <a:gd name="connsiteX1" fmla="*/ 3341893 w 3954559"/>
                <a:gd name="connsiteY1" fmla="*/ 227295 h 3143603"/>
                <a:gd name="connsiteX2" fmla="*/ 3887357 w 3954559"/>
                <a:gd name="connsiteY2" fmla="*/ 285584 h 3143603"/>
                <a:gd name="connsiteX3" fmla="*/ 2491551 w 3954559"/>
                <a:gd name="connsiteY3" fmla="*/ 3143603 h 3143603"/>
                <a:gd name="connsiteX0" fmla="*/ 0 w 3898324"/>
                <a:gd name="connsiteY0" fmla="*/ 1283212 h 3026187"/>
                <a:gd name="connsiteX1" fmla="*/ 3341893 w 3898324"/>
                <a:gd name="connsiteY1" fmla="*/ 109879 h 3026187"/>
                <a:gd name="connsiteX2" fmla="*/ 3887357 w 3898324"/>
                <a:gd name="connsiteY2" fmla="*/ 168168 h 3026187"/>
                <a:gd name="connsiteX3" fmla="*/ 2491551 w 3898324"/>
                <a:gd name="connsiteY3" fmla="*/ 3026187 h 3026187"/>
                <a:gd name="connsiteX0" fmla="*/ 0 w 3981503"/>
                <a:gd name="connsiteY0" fmla="*/ 1192043 h 2935018"/>
                <a:gd name="connsiteX1" fmla="*/ 3341893 w 3981503"/>
                <a:gd name="connsiteY1" fmla="*/ 18710 h 2935018"/>
                <a:gd name="connsiteX2" fmla="*/ 3971177 w 3981503"/>
                <a:gd name="connsiteY2" fmla="*/ 511339 h 2935018"/>
                <a:gd name="connsiteX3" fmla="*/ 2491551 w 3981503"/>
                <a:gd name="connsiteY3" fmla="*/ 2935018 h 2935018"/>
                <a:gd name="connsiteX0" fmla="*/ 0 w 3994519"/>
                <a:gd name="connsiteY0" fmla="*/ 1196877 h 2939852"/>
                <a:gd name="connsiteX1" fmla="*/ 3341893 w 3994519"/>
                <a:gd name="connsiteY1" fmla="*/ 23544 h 2939852"/>
                <a:gd name="connsiteX2" fmla="*/ 3971177 w 3994519"/>
                <a:gd name="connsiteY2" fmla="*/ 516173 h 2939852"/>
                <a:gd name="connsiteX3" fmla="*/ 2491551 w 3994519"/>
                <a:gd name="connsiteY3" fmla="*/ 2939852 h 2939852"/>
                <a:gd name="connsiteX0" fmla="*/ 0 w 3435635"/>
                <a:gd name="connsiteY0" fmla="*/ 1216491 h 2959466"/>
                <a:gd name="connsiteX1" fmla="*/ 3341893 w 3435635"/>
                <a:gd name="connsiteY1" fmla="*/ 43158 h 2959466"/>
                <a:gd name="connsiteX2" fmla="*/ 2491551 w 3435635"/>
                <a:gd name="connsiteY2" fmla="*/ 2959466 h 2959466"/>
                <a:gd name="connsiteX0" fmla="*/ 0 w 3921011"/>
                <a:gd name="connsiteY0" fmla="*/ 1186922 h 2929897"/>
                <a:gd name="connsiteX1" fmla="*/ 3852433 w 3921011"/>
                <a:gd name="connsiteY1" fmla="*/ 44069 h 2929897"/>
                <a:gd name="connsiteX2" fmla="*/ 2491551 w 3921011"/>
                <a:gd name="connsiteY2" fmla="*/ 2929897 h 2929897"/>
                <a:gd name="connsiteX0" fmla="*/ 0 w 3868605"/>
                <a:gd name="connsiteY0" fmla="*/ 1153817 h 2896792"/>
                <a:gd name="connsiteX1" fmla="*/ 3852433 w 3868605"/>
                <a:gd name="connsiteY1" fmla="*/ 10964 h 2896792"/>
                <a:gd name="connsiteX2" fmla="*/ 2491551 w 3868605"/>
                <a:gd name="connsiteY2" fmla="*/ 2896792 h 2896792"/>
                <a:gd name="connsiteX0" fmla="*/ 0 w 3901634"/>
                <a:gd name="connsiteY0" fmla="*/ 1185334 h 2890209"/>
                <a:gd name="connsiteX1" fmla="*/ 3852433 w 3901634"/>
                <a:gd name="connsiteY1" fmla="*/ 42481 h 2890209"/>
                <a:gd name="connsiteX2" fmla="*/ 2217231 w 3901634"/>
                <a:gd name="connsiteY2" fmla="*/ 2890209 h 2890209"/>
                <a:gd name="connsiteX0" fmla="*/ 0 w 3910833"/>
                <a:gd name="connsiteY0" fmla="*/ 1185334 h 2890209"/>
                <a:gd name="connsiteX1" fmla="*/ 3852433 w 3910833"/>
                <a:gd name="connsiteY1" fmla="*/ 42481 h 2890209"/>
                <a:gd name="connsiteX2" fmla="*/ 2217231 w 3910833"/>
                <a:gd name="connsiteY2" fmla="*/ 2890209 h 2890209"/>
                <a:gd name="connsiteX0" fmla="*/ 0 w 3901808"/>
                <a:gd name="connsiteY0" fmla="*/ 1185334 h 2890209"/>
                <a:gd name="connsiteX1" fmla="*/ 3852433 w 3901808"/>
                <a:gd name="connsiteY1" fmla="*/ 42481 h 2890209"/>
                <a:gd name="connsiteX2" fmla="*/ 2217231 w 3901808"/>
                <a:gd name="connsiteY2" fmla="*/ 2890209 h 2890209"/>
                <a:gd name="connsiteX0" fmla="*/ 0 w 3920658"/>
                <a:gd name="connsiteY0" fmla="*/ 1189173 h 2985488"/>
                <a:gd name="connsiteX1" fmla="*/ 3852433 w 3920658"/>
                <a:gd name="connsiteY1" fmla="*/ 46320 h 2985488"/>
                <a:gd name="connsiteX2" fmla="*/ 2483931 w 3920658"/>
                <a:gd name="connsiteY2" fmla="*/ 2985488 h 2985488"/>
                <a:gd name="connsiteX0" fmla="*/ 0 w 3769496"/>
                <a:gd name="connsiteY0" fmla="*/ 912483 h 3013598"/>
                <a:gd name="connsiteX1" fmla="*/ 3707653 w 3769496"/>
                <a:gd name="connsiteY1" fmla="*/ 74430 h 3013598"/>
                <a:gd name="connsiteX2" fmla="*/ 2339151 w 3769496"/>
                <a:gd name="connsiteY2" fmla="*/ 3013598 h 3013598"/>
                <a:gd name="connsiteX0" fmla="*/ 0 w 3769496"/>
                <a:gd name="connsiteY0" fmla="*/ 908806 h 3009921"/>
                <a:gd name="connsiteX1" fmla="*/ 3707653 w 3769496"/>
                <a:gd name="connsiteY1" fmla="*/ 70753 h 3009921"/>
                <a:gd name="connsiteX2" fmla="*/ 2339151 w 3769496"/>
                <a:gd name="connsiteY2" fmla="*/ 3009921 h 3009921"/>
                <a:gd name="connsiteX0" fmla="*/ 0 w 3752995"/>
                <a:gd name="connsiteY0" fmla="*/ 907226 h 2977861"/>
                <a:gd name="connsiteX1" fmla="*/ 3707653 w 3752995"/>
                <a:gd name="connsiteY1" fmla="*/ 69173 h 2977861"/>
                <a:gd name="connsiteX2" fmla="*/ 2095311 w 3752995"/>
                <a:gd name="connsiteY2" fmla="*/ 2977861 h 2977861"/>
                <a:gd name="connsiteX0" fmla="*/ 0 w 3751245"/>
                <a:gd name="connsiteY0" fmla="*/ 907226 h 2977861"/>
                <a:gd name="connsiteX1" fmla="*/ 3707653 w 3751245"/>
                <a:gd name="connsiteY1" fmla="*/ 69173 h 2977861"/>
                <a:gd name="connsiteX2" fmla="*/ 2095311 w 3751245"/>
                <a:gd name="connsiteY2" fmla="*/ 2977861 h 2977861"/>
                <a:gd name="connsiteX0" fmla="*/ 0 w 2460025"/>
                <a:gd name="connsiteY0" fmla="*/ 828161 h 2898796"/>
                <a:gd name="connsiteX1" fmla="*/ 2336053 w 2460025"/>
                <a:gd name="connsiteY1" fmla="*/ 73928 h 2898796"/>
                <a:gd name="connsiteX2" fmla="*/ 2095311 w 2460025"/>
                <a:gd name="connsiteY2" fmla="*/ 2898796 h 2898796"/>
                <a:gd name="connsiteX0" fmla="*/ 0 w 2561750"/>
                <a:gd name="connsiteY0" fmla="*/ 828161 h 2898796"/>
                <a:gd name="connsiteX1" fmla="*/ 2336053 w 2561750"/>
                <a:gd name="connsiteY1" fmla="*/ 73928 h 2898796"/>
                <a:gd name="connsiteX2" fmla="*/ 2443052 w 2561750"/>
                <a:gd name="connsiteY2" fmla="*/ 755426 h 2898796"/>
                <a:gd name="connsiteX3" fmla="*/ 2095311 w 2561750"/>
                <a:gd name="connsiteY3" fmla="*/ 2898796 h 2898796"/>
                <a:gd name="connsiteX0" fmla="*/ 0 w 3488870"/>
                <a:gd name="connsiteY0" fmla="*/ 770336 h 2840971"/>
                <a:gd name="connsiteX1" fmla="*/ 2336053 w 3488870"/>
                <a:gd name="connsiteY1" fmla="*/ 16103 h 2840971"/>
                <a:gd name="connsiteX2" fmla="*/ 3486992 w 3488870"/>
                <a:gd name="connsiteY2" fmla="*/ 476621 h 2840971"/>
                <a:gd name="connsiteX3" fmla="*/ 2095311 w 3488870"/>
                <a:gd name="connsiteY3" fmla="*/ 2840971 h 2840971"/>
                <a:gd name="connsiteX0" fmla="*/ 0 w 3517488"/>
                <a:gd name="connsiteY0" fmla="*/ 862614 h 2933249"/>
                <a:gd name="connsiteX1" fmla="*/ 3037093 w 3517488"/>
                <a:gd name="connsiteY1" fmla="*/ 9321 h 2933249"/>
                <a:gd name="connsiteX2" fmla="*/ 3486992 w 3517488"/>
                <a:gd name="connsiteY2" fmla="*/ 568899 h 2933249"/>
                <a:gd name="connsiteX3" fmla="*/ 2095311 w 3517488"/>
                <a:gd name="connsiteY3" fmla="*/ 2933249 h 2933249"/>
                <a:gd name="connsiteX0" fmla="*/ 0 w 3771370"/>
                <a:gd name="connsiteY0" fmla="*/ 862614 h 2933249"/>
                <a:gd name="connsiteX1" fmla="*/ 3037093 w 3771370"/>
                <a:gd name="connsiteY1" fmla="*/ 9321 h 2933249"/>
                <a:gd name="connsiteX2" fmla="*/ 3486992 w 3771370"/>
                <a:gd name="connsiteY2" fmla="*/ 568899 h 2933249"/>
                <a:gd name="connsiteX3" fmla="*/ 2095311 w 3771370"/>
                <a:gd name="connsiteY3" fmla="*/ 2933249 h 2933249"/>
                <a:gd name="connsiteX0" fmla="*/ 0 w 3517488"/>
                <a:gd name="connsiteY0" fmla="*/ 862614 h 2933249"/>
                <a:gd name="connsiteX1" fmla="*/ 3037093 w 3517488"/>
                <a:gd name="connsiteY1" fmla="*/ 9321 h 2933249"/>
                <a:gd name="connsiteX2" fmla="*/ 3486992 w 3517488"/>
                <a:gd name="connsiteY2" fmla="*/ 568899 h 2933249"/>
                <a:gd name="connsiteX3" fmla="*/ 2095311 w 3517488"/>
                <a:gd name="connsiteY3" fmla="*/ 2933249 h 2933249"/>
                <a:gd name="connsiteX0" fmla="*/ 0 w 3657978"/>
                <a:gd name="connsiteY0" fmla="*/ 858225 h 2928860"/>
                <a:gd name="connsiteX1" fmla="*/ 3037093 w 3657978"/>
                <a:gd name="connsiteY1" fmla="*/ 4932 h 2928860"/>
                <a:gd name="connsiteX2" fmla="*/ 3647012 w 3657978"/>
                <a:gd name="connsiteY2" fmla="*/ 625470 h 2928860"/>
                <a:gd name="connsiteX3" fmla="*/ 2095311 w 3657978"/>
                <a:gd name="connsiteY3" fmla="*/ 2928860 h 2928860"/>
                <a:gd name="connsiteX0" fmla="*/ 0 w 3836589"/>
                <a:gd name="connsiteY0" fmla="*/ 857350 h 2927985"/>
                <a:gd name="connsiteX1" fmla="*/ 3037093 w 3836589"/>
                <a:gd name="connsiteY1" fmla="*/ 4057 h 2927985"/>
                <a:gd name="connsiteX2" fmla="*/ 3647012 w 3836589"/>
                <a:gd name="connsiteY2" fmla="*/ 624595 h 2927985"/>
                <a:gd name="connsiteX3" fmla="*/ 2095311 w 3836589"/>
                <a:gd name="connsiteY3" fmla="*/ 2927985 h 2927985"/>
                <a:gd name="connsiteX0" fmla="*/ 0 w 3992826"/>
                <a:gd name="connsiteY0" fmla="*/ 854119 h 2924754"/>
                <a:gd name="connsiteX1" fmla="*/ 3037093 w 3992826"/>
                <a:gd name="connsiteY1" fmla="*/ 826 h 2924754"/>
                <a:gd name="connsiteX2" fmla="*/ 3829892 w 3992826"/>
                <a:gd name="connsiteY2" fmla="*/ 735664 h 2924754"/>
                <a:gd name="connsiteX3" fmla="*/ 2095311 w 3992826"/>
                <a:gd name="connsiteY3" fmla="*/ 2924754 h 2924754"/>
                <a:gd name="connsiteX0" fmla="*/ 0 w 3856027"/>
                <a:gd name="connsiteY0" fmla="*/ 717801 h 2788436"/>
                <a:gd name="connsiteX1" fmla="*/ 2915173 w 3856027"/>
                <a:gd name="connsiteY1" fmla="*/ 1668 h 2788436"/>
                <a:gd name="connsiteX2" fmla="*/ 3829892 w 3856027"/>
                <a:gd name="connsiteY2" fmla="*/ 599346 h 2788436"/>
                <a:gd name="connsiteX3" fmla="*/ 2095311 w 3856027"/>
                <a:gd name="connsiteY3" fmla="*/ 2788436 h 2788436"/>
                <a:gd name="connsiteX0" fmla="*/ 0 w 3878236"/>
                <a:gd name="connsiteY0" fmla="*/ 759043 h 2829678"/>
                <a:gd name="connsiteX1" fmla="*/ 2915173 w 3878236"/>
                <a:gd name="connsiteY1" fmla="*/ 42910 h 2829678"/>
                <a:gd name="connsiteX2" fmla="*/ 3829892 w 3878236"/>
                <a:gd name="connsiteY2" fmla="*/ 640588 h 2829678"/>
                <a:gd name="connsiteX3" fmla="*/ 2095311 w 3878236"/>
                <a:gd name="connsiteY3" fmla="*/ 2829678 h 2829678"/>
                <a:gd name="connsiteX0" fmla="*/ 0 w 3964327"/>
                <a:gd name="connsiteY0" fmla="*/ 776757 h 2847392"/>
                <a:gd name="connsiteX1" fmla="*/ 2915173 w 3964327"/>
                <a:gd name="connsiteY1" fmla="*/ 60624 h 2847392"/>
                <a:gd name="connsiteX2" fmla="*/ 3829892 w 3964327"/>
                <a:gd name="connsiteY2" fmla="*/ 658302 h 2847392"/>
                <a:gd name="connsiteX3" fmla="*/ 2095311 w 3964327"/>
                <a:gd name="connsiteY3" fmla="*/ 2847392 h 2847392"/>
                <a:gd name="connsiteX0" fmla="*/ 0 w 4123241"/>
                <a:gd name="connsiteY0" fmla="*/ 798909 h 2869544"/>
                <a:gd name="connsiteX1" fmla="*/ 2915173 w 4123241"/>
                <a:gd name="connsiteY1" fmla="*/ 82776 h 2869544"/>
                <a:gd name="connsiteX2" fmla="*/ 3829892 w 4123241"/>
                <a:gd name="connsiteY2" fmla="*/ 680454 h 2869544"/>
                <a:gd name="connsiteX3" fmla="*/ 2095311 w 4123241"/>
                <a:gd name="connsiteY3" fmla="*/ 2869544 h 2869544"/>
                <a:gd name="connsiteX0" fmla="*/ 0 w 3832628"/>
                <a:gd name="connsiteY0" fmla="*/ 744691 h 2815326"/>
                <a:gd name="connsiteX1" fmla="*/ 2915173 w 3832628"/>
                <a:gd name="connsiteY1" fmla="*/ 28558 h 2815326"/>
                <a:gd name="connsiteX2" fmla="*/ 3829892 w 3832628"/>
                <a:gd name="connsiteY2" fmla="*/ 626236 h 2815326"/>
                <a:gd name="connsiteX3" fmla="*/ 3159330 w 3832628"/>
                <a:gd name="connsiteY3" fmla="*/ 1372994 h 2815326"/>
                <a:gd name="connsiteX4" fmla="*/ 2095311 w 3832628"/>
                <a:gd name="connsiteY4" fmla="*/ 2815326 h 2815326"/>
                <a:gd name="connsiteX0" fmla="*/ 0 w 3832628"/>
                <a:gd name="connsiteY0" fmla="*/ 744691 h 2815326"/>
                <a:gd name="connsiteX1" fmla="*/ 2915173 w 3832628"/>
                <a:gd name="connsiteY1" fmla="*/ 28558 h 2815326"/>
                <a:gd name="connsiteX2" fmla="*/ 3829892 w 3832628"/>
                <a:gd name="connsiteY2" fmla="*/ 626236 h 2815326"/>
                <a:gd name="connsiteX3" fmla="*/ 3159330 w 3832628"/>
                <a:gd name="connsiteY3" fmla="*/ 1372994 h 2815326"/>
                <a:gd name="connsiteX4" fmla="*/ 2095311 w 3832628"/>
                <a:gd name="connsiteY4" fmla="*/ 2815326 h 2815326"/>
                <a:gd name="connsiteX0" fmla="*/ 0 w 3832030"/>
                <a:gd name="connsiteY0" fmla="*/ 744691 h 2815326"/>
                <a:gd name="connsiteX1" fmla="*/ 2915173 w 3832030"/>
                <a:gd name="connsiteY1" fmla="*/ 28558 h 2815326"/>
                <a:gd name="connsiteX2" fmla="*/ 3829892 w 3832030"/>
                <a:gd name="connsiteY2" fmla="*/ 626236 h 2815326"/>
                <a:gd name="connsiteX3" fmla="*/ 3159330 w 3832030"/>
                <a:gd name="connsiteY3" fmla="*/ 1372994 h 2815326"/>
                <a:gd name="connsiteX4" fmla="*/ 2095311 w 3832030"/>
                <a:gd name="connsiteY4" fmla="*/ 2815326 h 2815326"/>
                <a:gd name="connsiteX0" fmla="*/ 0 w 3829953"/>
                <a:gd name="connsiteY0" fmla="*/ 745062 h 2815697"/>
                <a:gd name="connsiteX1" fmla="*/ 2915173 w 3829953"/>
                <a:gd name="connsiteY1" fmla="*/ 28929 h 2815697"/>
                <a:gd name="connsiteX2" fmla="*/ 3829892 w 3829953"/>
                <a:gd name="connsiteY2" fmla="*/ 626607 h 2815697"/>
                <a:gd name="connsiteX3" fmla="*/ 2961210 w 3829953"/>
                <a:gd name="connsiteY3" fmla="*/ 1426705 h 2815697"/>
                <a:gd name="connsiteX4" fmla="*/ 2095311 w 3829953"/>
                <a:gd name="connsiteY4" fmla="*/ 2815697 h 2815697"/>
                <a:gd name="connsiteX0" fmla="*/ 0 w 3829955"/>
                <a:gd name="connsiteY0" fmla="*/ 745062 h 2815697"/>
                <a:gd name="connsiteX1" fmla="*/ 2915173 w 3829955"/>
                <a:gd name="connsiteY1" fmla="*/ 28929 h 2815697"/>
                <a:gd name="connsiteX2" fmla="*/ 3829892 w 3829955"/>
                <a:gd name="connsiteY2" fmla="*/ 626607 h 2815697"/>
                <a:gd name="connsiteX3" fmla="*/ 2961210 w 3829955"/>
                <a:gd name="connsiteY3" fmla="*/ 1426705 h 2815697"/>
                <a:gd name="connsiteX4" fmla="*/ 2095311 w 3829955"/>
                <a:gd name="connsiteY4" fmla="*/ 2815697 h 2815697"/>
                <a:gd name="connsiteX0" fmla="*/ 0 w 4035689"/>
                <a:gd name="connsiteY0" fmla="*/ 740379 h 2811014"/>
                <a:gd name="connsiteX1" fmla="*/ 2915173 w 4035689"/>
                <a:gd name="connsiteY1" fmla="*/ 24246 h 2811014"/>
                <a:gd name="connsiteX2" fmla="*/ 4035632 w 4035689"/>
                <a:gd name="connsiteY2" fmla="*/ 286644 h 2811014"/>
                <a:gd name="connsiteX3" fmla="*/ 2961210 w 4035689"/>
                <a:gd name="connsiteY3" fmla="*/ 1422022 h 2811014"/>
                <a:gd name="connsiteX4" fmla="*/ 2095311 w 4035689"/>
                <a:gd name="connsiteY4" fmla="*/ 2811014 h 2811014"/>
                <a:gd name="connsiteX0" fmla="*/ 0 w 4113132"/>
                <a:gd name="connsiteY0" fmla="*/ 754138 h 2824773"/>
                <a:gd name="connsiteX1" fmla="*/ 2915173 w 4113132"/>
                <a:gd name="connsiteY1" fmla="*/ 38005 h 2824773"/>
                <a:gd name="connsiteX2" fmla="*/ 4035632 w 4113132"/>
                <a:gd name="connsiteY2" fmla="*/ 300403 h 2824773"/>
                <a:gd name="connsiteX3" fmla="*/ 2961210 w 4113132"/>
                <a:gd name="connsiteY3" fmla="*/ 1435781 h 2824773"/>
                <a:gd name="connsiteX4" fmla="*/ 2095311 w 4113132"/>
                <a:gd name="connsiteY4" fmla="*/ 2824773 h 2824773"/>
                <a:gd name="connsiteX0" fmla="*/ 0 w 4035936"/>
                <a:gd name="connsiteY0" fmla="*/ 832139 h 2902774"/>
                <a:gd name="connsiteX1" fmla="*/ 2854213 w 4035936"/>
                <a:gd name="connsiteY1" fmla="*/ 16946 h 2902774"/>
                <a:gd name="connsiteX2" fmla="*/ 4035632 w 4035936"/>
                <a:gd name="connsiteY2" fmla="*/ 378404 h 2902774"/>
                <a:gd name="connsiteX3" fmla="*/ 2961210 w 4035936"/>
                <a:gd name="connsiteY3" fmla="*/ 1513782 h 2902774"/>
                <a:gd name="connsiteX4" fmla="*/ 2095311 w 4035936"/>
                <a:gd name="connsiteY4" fmla="*/ 2902774 h 2902774"/>
                <a:gd name="connsiteX0" fmla="*/ 0 w 4378755"/>
                <a:gd name="connsiteY0" fmla="*/ 842171 h 2912806"/>
                <a:gd name="connsiteX1" fmla="*/ 2854213 w 4378755"/>
                <a:gd name="connsiteY1" fmla="*/ 26978 h 2912806"/>
                <a:gd name="connsiteX2" fmla="*/ 4378532 w 4378755"/>
                <a:gd name="connsiteY2" fmla="*/ 319856 h 2912806"/>
                <a:gd name="connsiteX3" fmla="*/ 2961210 w 4378755"/>
                <a:gd name="connsiteY3" fmla="*/ 1523814 h 2912806"/>
                <a:gd name="connsiteX4" fmla="*/ 2095311 w 4378755"/>
                <a:gd name="connsiteY4" fmla="*/ 2912806 h 2912806"/>
                <a:gd name="connsiteX0" fmla="*/ 0 w 4378755"/>
                <a:gd name="connsiteY0" fmla="*/ 837397 h 2908032"/>
                <a:gd name="connsiteX1" fmla="*/ 2854213 w 4378755"/>
                <a:gd name="connsiteY1" fmla="*/ 22204 h 2908032"/>
                <a:gd name="connsiteX2" fmla="*/ 4378532 w 4378755"/>
                <a:gd name="connsiteY2" fmla="*/ 315082 h 2908032"/>
                <a:gd name="connsiteX3" fmla="*/ 2961210 w 4378755"/>
                <a:gd name="connsiteY3" fmla="*/ 1519040 h 2908032"/>
                <a:gd name="connsiteX4" fmla="*/ 2095311 w 4378755"/>
                <a:gd name="connsiteY4" fmla="*/ 2908032 h 2908032"/>
                <a:gd name="connsiteX0" fmla="*/ 0 w 4119732"/>
                <a:gd name="connsiteY0" fmla="*/ 830936 h 2901571"/>
                <a:gd name="connsiteX1" fmla="*/ 2854213 w 4119732"/>
                <a:gd name="connsiteY1" fmla="*/ 15743 h 2901571"/>
                <a:gd name="connsiteX2" fmla="*/ 4119452 w 4119732"/>
                <a:gd name="connsiteY2" fmla="*/ 361961 h 2901571"/>
                <a:gd name="connsiteX3" fmla="*/ 2961210 w 4119732"/>
                <a:gd name="connsiteY3" fmla="*/ 1512579 h 2901571"/>
                <a:gd name="connsiteX4" fmla="*/ 2095311 w 4119732"/>
                <a:gd name="connsiteY4" fmla="*/ 2901571 h 2901571"/>
                <a:gd name="connsiteX0" fmla="*/ 0 w 4119629"/>
                <a:gd name="connsiteY0" fmla="*/ 661751 h 2732386"/>
                <a:gd name="connsiteX1" fmla="*/ 3021853 w 4119629"/>
                <a:gd name="connsiteY1" fmla="*/ 44678 h 2732386"/>
                <a:gd name="connsiteX2" fmla="*/ 4119452 w 4119629"/>
                <a:gd name="connsiteY2" fmla="*/ 192776 h 2732386"/>
                <a:gd name="connsiteX3" fmla="*/ 2961210 w 4119629"/>
                <a:gd name="connsiteY3" fmla="*/ 1343394 h 2732386"/>
                <a:gd name="connsiteX4" fmla="*/ 2095311 w 4119629"/>
                <a:gd name="connsiteY4" fmla="*/ 2732386 h 2732386"/>
                <a:gd name="connsiteX0" fmla="*/ 0 w 4119569"/>
                <a:gd name="connsiteY0" fmla="*/ 628173 h 2698808"/>
                <a:gd name="connsiteX1" fmla="*/ 3021853 w 4119569"/>
                <a:gd name="connsiteY1" fmla="*/ 11100 h 2698808"/>
                <a:gd name="connsiteX2" fmla="*/ 4119452 w 4119569"/>
                <a:gd name="connsiteY2" fmla="*/ 159198 h 2698808"/>
                <a:gd name="connsiteX3" fmla="*/ 2961210 w 4119569"/>
                <a:gd name="connsiteY3" fmla="*/ 1309816 h 2698808"/>
                <a:gd name="connsiteX4" fmla="*/ 2095311 w 4119569"/>
                <a:gd name="connsiteY4" fmla="*/ 2698808 h 2698808"/>
                <a:gd name="connsiteX0" fmla="*/ 0 w 4119569"/>
                <a:gd name="connsiteY0" fmla="*/ 620526 h 2691161"/>
                <a:gd name="connsiteX1" fmla="*/ 3021853 w 4119569"/>
                <a:gd name="connsiteY1" fmla="*/ 3453 h 2691161"/>
                <a:gd name="connsiteX2" fmla="*/ 4119452 w 4119569"/>
                <a:gd name="connsiteY2" fmla="*/ 151551 h 2691161"/>
                <a:gd name="connsiteX3" fmla="*/ 2961210 w 4119569"/>
                <a:gd name="connsiteY3" fmla="*/ 1302169 h 2691161"/>
                <a:gd name="connsiteX4" fmla="*/ 2095311 w 4119569"/>
                <a:gd name="connsiteY4" fmla="*/ 2691161 h 2691161"/>
                <a:gd name="connsiteX0" fmla="*/ 0 w 4119563"/>
                <a:gd name="connsiteY0" fmla="*/ 641550 h 2712185"/>
                <a:gd name="connsiteX1" fmla="*/ 3021853 w 4119563"/>
                <a:gd name="connsiteY1" fmla="*/ 24477 h 2712185"/>
                <a:gd name="connsiteX2" fmla="*/ 4119452 w 4119563"/>
                <a:gd name="connsiteY2" fmla="*/ 172575 h 2712185"/>
                <a:gd name="connsiteX3" fmla="*/ 2961210 w 4119563"/>
                <a:gd name="connsiteY3" fmla="*/ 1323193 h 2712185"/>
                <a:gd name="connsiteX4" fmla="*/ 2095311 w 4119563"/>
                <a:gd name="connsiteY4" fmla="*/ 2712185 h 2712185"/>
                <a:gd name="connsiteX0" fmla="*/ 0 w 4120013"/>
                <a:gd name="connsiteY0" fmla="*/ 665158 h 2735793"/>
                <a:gd name="connsiteX1" fmla="*/ 2808493 w 4120013"/>
                <a:gd name="connsiteY1" fmla="*/ 17605 h 2735793"/>
                <a:gd name="connsiteX2" fmla="*/ 4119452 w 4120013"/>
                <a:gd name="connsiteY2" fmla="*/ 196183 h 2735793"/>
                <a:gd name="connsiteX3" fmla="*/ 2961210 w 4120013"/>
                <a:gd name="connsiteY3" fmla="*/ 1346801 h 2735793"/>
                <a:gd name="connsiteX4" fmla="*/ 2095311 w 4120013"/>
                <a:gd name="connsiteY4" fmla="*/ 2735793 h 2735793"/>
                <a:gd name="connsiteX0" fmla="*/ 0 w 3900938"/>
                <a:gd name="connsiteY0" fmla="*/ 22514 h 3198049"/>
                <a:gd name="connsiteX1" fmla="*/ 2589418 w 3900938"/>
                <a:gd name="connsiteY1" fmla="*/ 479861 h 3198049"/>
                <a:gd name="connsiteX2" fmla="*/ 3900377 w 3900938"/>
                <a:gd name="connsiteY2" fmla="*/ 658439 h 3198049"/>
                <a:gd name="connsiteX3" fmla="*/ 2742135 w 3900938"/>
                <a:gd name="connsiteY3" fmla="*/ 1809057 h 3198049"/>
                <a:gd name="connsiteX4" fmla="*/ 1876236 w 3900938"/>
                <a:gd name="connsiteY4" fmla="*/ 3198049 h 3198049"/>
                <a:gd name="connsiteX0" fmla="*/ 0 w 3900938"/>
                <a:gd name="connsiteY0" fmla="*/ 0 h 3175535"/>
                <a:gd name="connsiteX1" fmla="*/ 2589418 w 3900938"/>
                <a:gd name="connsiteY1" fmla="*/ 457347 h 3175535"/>
                <a:gd name="connsiteX2" fmla="*/ 3900377 w 3900938"/>
                <a:gd name="connsiteY2" fmla="*/ 635925 h 3175535"/>
                <a:gd name="connsiteX3" fmla="*/ 2742135 w 3900938"/>
                <a:gd name="connsiteY3" fmla="*/ 1786543 h 3175535"/>
                <a:gd name="connsiteX4" fmla="*/ 1876236 w 3900938"/>
                <a:gd name="connsiteY4" fmla="*/ 3175535 h 3175535"/>
                <a:gd name="connsiteX0" fmla="*/ 0 w 2357888"/>
                <a:gd name="connsiteY0" fmla="*/ 0 h 3032656"/>
                <a:gd name="connsiteX1" fmla="*/ 1046368 w 2357888"/>
                <a:gd name="connsiteY1" fmla="*/ 314468 h 3032656"/>
                <a:gd name="connsiteX2" fmla="*/ 2357327 w 2357888"/>
                <a:gd name="connsiteY2" fmla="*/ 493046 h 3032656"/>
                <a:gd name="connsiteX3" fmla="*/ 1199085 w 2357888"/>
                <a:gd name="connsiteY3" fmla="*/ 1643664 h 3032656"/>
                <a:gd name="connsiteX4" fmla="*/ 333186 w 2357888"/>
                <a:gd name="connsiteY4" fmla="*/ 3032656 h 3032656"/>
                <a:gd name="connsiteX0" fmla="*/ 0 w 2357888"/>
                <a:gd name="connsiteY0" fmla="*/ 0 h 3032656"/>
                <a:gd name="connsiteX1" fmla="*/ 1046368 w 2357888"/>
                <a:gd name="connsiteY1" fmla="*/ 314468 h 3032656"/>
                <a:gd name="connsiteX2" fmla="*/ 2357327 w 2357888"/>
                <a:gd name="connsiteY2" fmla="*/ 493046 h 3032656"/>
                <a:gd name="connsiteX3" fmla="*/ 1199085 w 2357888"/>
                <a:gd name="connsiteY3" fmla="*/ 1643664 h 3032656"/>
                <a:gd name="connsiteX4" fmla="*/ 333186 w 2357888"/>
                <a:gd name="connsiteY4" fmla="*/ 3032656 h 3032656"/>
                <a:gd name="connsiteX0" fmla="*/ 0 w 2368173"/>
                <a:gd name="connsiteY0" fmla="*/ 0 h 3032656"/>
                <a:gd name="connsiteX1" fmla="*/ 1675018 w 2368173"/>
                <a:gd name="connsiteY1" fmla="*/ 228743 h 3032656"/>
                <a:gd name="connsiteX2" fmla="*/ 2357327 w 2368173"/>
                <a:gd name="connsiteY2" fmla="*/ 493046 h 3032656"/>
                <a:gd name="connsiteX3" fmla="*/ 1199085 w 2368173"/>
                <a:gd name="connsiteY3" fmla="*/ 1643664 h 3032656"/>
                <a:gd name="connsiteX4" fmla="*/ 333186 w 2368173"/>
                <a:gd name="connsiteY4" fmla="*/ 3032656 h 3032656"/>
                <a:gd name="connsiteX0" fmla="*/ 0 w 2913665"/>
                <a:gd name="connsiteY0" fmla="*/ 0 h 3004082"/>
                <a:gd name="connsiteX1" fmla="*/ 2217944 w 2913665"/>
                <a:gd name="connsiteY1" fmla="*/ 200169 h 3004082"/>
                <a:gd name="connsiteX2" fmla="*/ 2900253 w 2913665"/>
                <a:gd name="connsiteY2" fmla="*/ 464472 h 3004082"/>
                <a:gd name="connsiteX3" fmla="*/ 1742011 w 2913665"/>
                <a:gd name="connsiteY3" fmla="*/ 1615090 h 3004082"/>
                <a:gd name="connsiteX4" fmla="*/ 876112 w 2913665"/>
                <a:gd name="connsiteY4" fmla="*/ 3004082 h 3004082"/>
                <a:gd name="connsiteX0" fmla="*/ 0 w 2900253"/>
                <a:gd name="connsiteY0" fmla="*/ 0 h 3004082"/>
                <a:gd name="connsiteX1" fmla="*/ 2900253 w 2900253"/>
                <a:gd name="connsiteY1" fmla="*/ 464472 h 3004082"/>
                <a:gd name="connsiteX2" fmla="*/ 1742011 w 2900253"/>
                <a:gd name="connsiteY2" fmla="*/ 1615090 h 3004082"/>
                <a:gd name="connsiteX3" fmla="*/ 876112 w 2900253"/>
                <a:gd name="connsiteY3" fmla="*/ 3004082 h 3004082"/>
                <a:gd name="connsiteX0" fmla="*/ 0 w 2233503"/>
                <a:gd name="connsiteY0" fmla="*/ 0 h 3004082"/>
                <a:gd name="connsiteX1" fmla="*/ 2233503 w 2233503"/>
                <a:gd name="connsiteY1" fmla="*/ 454947 h 3004082"/>
                <a:gd name="connsiteX2" fmla="*/ 1742011 w 2233503"/>
                <a:gd name="connsiteY2" fmla="*/ 1615090 h 3004082"/>
                <a:gd name="connsiteX3" fmla="*/ 876112 w 2233503"/>
                <a:gd name="connsiteY3" fmla="*/ 3004082 h 3004082"/>
                <a:gd name="connsiteX0" fmla="*/ 0 w 2236174"/>
                <a:gd name="connsiteY0" fmla="*/ 0 h 3004082"/>
                <a:gd name="connsiteX1" fmla="*/ 2233503 w 2236174"/>
                <a:gd name="connsiteY1" fmla="*/ 454947 h 3004082"/>
                <a:gd name="connsiteX2" fmla="*/ 1742011 w 2236174"/>
                <a:gd name="connsiteY2" fmla="*/ 1615090 h 3004082"/>
                <a:gd name="connsiteX3" fmla="*/ 876112 w 2236174"/>
                <a:gd name="connsiteY3" fmla="*/ 3004082 h 3004082"/>
                <a:gd name="connsiteX0" fmla="*/ 0 w 2319958"/>
                <a:gd name="connsiteY0" fmla="*/ 0 h 3004082"/>
                <a:gd name="connsiteX1" fmla="*/ 2233503 w 2319958"/>
                <a:gd name="connsiteY1" fmla="*/ 454947 h 3004082"/>
                <a:gd name="connsiteX2" fmla="*/ 1742011 w 2319958"/>
                <a:gd name="connsiteY2" fmla="*/ 1615090 h 3004082"/>
                <a:gd name="connsiteX3" fmla="*/ 876112 w 2319958"/>
                <a:gd name="connsiteY3" fmla="*/ 3004082 h 3004082"/>
                <a:gd name="connsiteX0" fmla="*/ 0 w 2425074"/>
                <a:gd name="connsiteY0" fmla="*/ 0 h 3004082"/>
                <a:gd name="connsiteX1" fmla="*/ 2347803 w 2425074"/>
                <a:gd name="connsiteY1" fmla="*/ 635922 h 3004082"/>
                <a:gd name="connsiteX2" fmla="*/ 1742011 w 2425074"/>
                <a:gd name="connsiteY2" fmla="*/ 1615090 h 3004082"/>
                <a:gd name="connsiteX3" fmla="*/ 876112 w 2425074"/>
                <a:gd name="connsiteY3" fmla="*/ 3004082 h 3004082"/>
                <a:gd name="connsiteX0" fmla="*/ 0 w 2420423"/>
                <a:gd name="connsiteY0" fmla="*/ 0 h 4566182"/>
                <a:gd name="connsiteX1" fmla="*/ 2347803 w 2420423"/>
                <a:gd name="connsiteY1" fmla="*/ 635922 h 4566182"/>
                <a:gd name="connsiteX2" fmla="*/ 1742011 w 2420423"/>
                <a:gd name="connsiteY2" fmla="*/ 1615090 h 4566182"/>
                <a:gd name="connsiteX3" fmla="*/ 1247587 w 2420423"/>
                <a:gd name="connsiteY3" fmla="*/ 4566182 h 4566182"/>
                <a:gd name="connsiteX0" fmla="*/ 0 w 2378996"/>
                <a:gd name="connsiteY0" fmla="*/ 0 h 4566182"/>
                <a:gd name="connsiteX1" fmla="*/ 2347803 w 2378996"/>
                <a:gd name="connsiteY1" fmla="*/ 635922 h 4566182"/>
                <a:gd name="connsiteX2" fmla="*/ 1341961 w 2378996"/>
                <a:gd name="connsiteY2" fmla="*/ 2262793 h 4566182"/>
                <a:gd name="connsiteX3" fmla="*/ 1247587 w 2378996"/>
                <a:gd name="connsiteY3" fmla="*/ 4566182 h 4566182"/>
                <a:gd name="connsiteX0" fmla="*/ 0 w 2377275"/>
                <a:gd name="connsiteY0" fmla="*/ 0 h 4594757"/>
                <a:gd name="connsiteX1" fmla="*/ 2347803 w 2377275"/>
                <a:gd name="connsiteY1" fmla="*/ 635922 h 4594757"/>
                <a:gd name="connsiteX2" fmla="*/ 1341961 w 2377275"/>
                <a:gd name="connsiteY2" fmla="*/ 2262793 h 4594757"/>
                <a:gd name="connsiteX3" fmla="*/ 1685737 w 2377275"/>
                <a:gd name="connsiteY3" fmla="*/ 4594757 h 4594757"/>
                <a:gd name="connsiteX0" fmla="*/ 0 w 2375588"/>
                <a:gd name="connsiteY0" fmla="*/ 0 h 4594757"/>
                <a:gd name="connsiteX1" fmla="*/ 2347803 w 2375588"/>
                <a:gd name="connsiteY1" fmla="*/ 635922 h 4594757"/>
                <a:gd name="connsiteX2" fmla="*/ 1313386 w 2375588"/>
                <a:gd name="connsiteY2" fmla="*/ 1967518 h 4594757"/>
                <a:gd name="connsiteX3" fmla="*/ 1685737 w 2375588"/>
                <a:gd name="connsiteY3" fmla="*/ 4594757 h 4594757"/>
                <a:gd name="connsiteX0" fmla="*/ 0 w 2375588"/>
                <a:gd name="connsiteY0" fmla="*/ 0 h 4594757"/>
                <a:gd name="connsiteX1" fmla="*/ 2347803 w 2375588"/>
                <a:gd name="connsiteY1" fmla="*/ 635922 h 4594757"/>
                <a:gd name="connsiteX2" fmla="*/ 1313386 w 2375588"/>
                <a:gd name="connsiteY2" fmla="*/ 1967518 h 4594757"/>
                <a:gd name="connsiteX3" fmla="*/ 1685737 w 2375588"/>
                <a:gd name="connsiteY3" fmla="*/ 4594757 h 4594757"/>
                <a:gd name="connsiteX0" fmla="*/ 0 w 2374449"/>
                <a:gd name="connsiteY0" fmla="*/ 0 h 4747160"/>
                <a:gd name="connsiteX1" fmla="*/ 2347803 w 2374449"/>
                <a:gd name="connsiteY1" fmla="*/ 635922 h 4747160"/>
                <a:gd name="connsiteX2" fmla="*/ 1313386 w 2374449"/>
                <a:gd name="connsiteY2" fmla="*/ 1967518 h 4747160"/>
                <a:gd name="connsiteX3" fmla="*/ 2028637 w 2374449"/>
                <a:gd name="connsiteY3" fmla="*/ 4747160 h 4747160"/>
                <a:gd name="connsiteX0" fmla="*/ 0 w 2383256"/>
                <a:gd name="connsiteY0" fmla="*/ 0 h 4747160"/>
                <a:gd name="connsiteX1" fmla="*/ 2347803 w 2383256"/>
                <a:gd name="connsiteY1" fmla="*/ 635922 h 4747160"/>
                <a:gd name="connsiteX2" fmla="*/ 1456261 w 2383256"/>
                <a:gd name="connsiteY2" fmla="*/ 2672371 h 4747160"/>
                <a:gd name="connsiteX3" fmla="*/ 2028637 w 2383256"/>
                <a:gd name="connsiteY3" fmla="*/ 4747160 h 4747160"/>
                <a:gd name="connsiteX0" fmla="*/ 0 w 2377728"/>
                <a:gd name="connsiteY0" fmla="*/ 0 h 4747160"/>
                <a:gd name="connsiteX1" fmla="*/ 2347803 w 2377728"/>
                <a:gd name="connsiteY1" fmla="*/ 635922 h 4747160"/>
                <a:gd name="connsiteX2" fmla="*/ 1370536 w 2377728"/>
                <a:gd name="connsiteY2" fmla="*/ 2281846 h 4747160"/>
                <a:gd name="connsiteX3" fmla="*/ 2028637 w 2377728"/>
                <a:gd name="connsiteY3" fmla="*/ 4747160 h 4747160"/>
                <a:gd name="connsiteX0" fmla="*/ 0 w 2377160"/>
                <a:gd name="connsiteY0" fmla="*/ 0 h 4747160"/>
                <a:gd name="connsiteX1" fmla="*/ 2347803 w 2377160"/>
                <a:gd name="connsiteY1" fmla="*/ 635922 h 4747160"/>
                <a:gd name="connsiteX2" fmla="*/ 1361011 w 2377160"/>
                <a:gd name="connsiteY2" fmla="*/ 2348521 h 4747160"/>
                <a:gd name="connsiteX3" fmla="*/ 2028637 w 2377160"/>
                <a:gd name="connsiteY3" fmla="*/ 4747160 h 4747160"/>
                <a:gd name="connsiteX0" fmla="*/ 0 w 2380006"/>
                <a:gd name="connsiteY0" fmla="*/ 0 h 4604285"/>
                <a:gd name="connsiteX1" fmla="*/ 2347803 w 2380006"/>
                <a:gd name="connsiteY1" fmla="*/ 635922 h 4604285"/>
                <a:gd name="connsiteX2" fmla="*/ 1361011 w 2380006"/>
                <a:gd name="connsiteY2" fmla="*/ 2348521 h 4604285"/>
                <a:gd name="connsiteX3" fmla="*/ 1304737 w 2380006"/>
                <a:gd name="connsiteY3" fmla="*/ 4604285 h 4604285"/>
                <a:gd name="connsiteX0" fmla="*/ 0 w 2380006"/>
                <a:gd name="connsiteY0" fmla="*/ 0 h 4604285"/>
                <a:gd name="connsiteX1" fmla="*/ 2347803 w 2380006"/>
                <a:gd name="connsiteY1" fmla="*/ 635922 h 4604285"/>
                <a:gd name="connsiteX2" fmla="*/ 1361011 w 2380006"/>
                <a:gd name="connsiteY2" fmla="*/ 2348521 h 4604285"/>
                <a:gd name="connsiteX3" fmla="*/ 1304737 w 2380006"/>
                <a:gd name="connsiteY3" fmla="*/ 4604285 h 4604285"/>
                <a:gd name="connsiteX0" fmla="*/ 0 w 2452738"/>
                <a:gd name="connsiteY0" fmla="*/ 0 h 4604285"/>
                <a:gd name="connsiteX1" fmla="*/ 2347803 w 2452738"/>
                <a:gd name="connsiteY1" fmla="*/ 635922 h 4604285"/>
                <a:gd name="connsiteX2" fmla="*/ 1970614 w 2452738"/>
                <a:gd name="connsiteY2" fmla="*/ 3520099 h 4604285"/>
                <a:gd name="connsiteX3" fmla="*/ 1304737 w 2452738"/>
                <a:gd name="connsiteY3" fmla="*/ 4604285 h 4604285"/>
                <a:gd name="connsiteX0" fmla="*/ 0 w 1981310"/>
                <a:gd name="connsiteY0" fmla="*/ 28321 h 4632606"/>
                <a:gd name="connsiteX1" fmla="*/ 1585803 w 1981310"/>
                <a:gd name="connsiteY1" fmla="*/ 340393 h 4632606"/>
                <a:gd name="connsiteX2" fmla="*/ 1970614 w 1981310"/>
                <a:gd name="connsiteY2" fmla="*/ 3548420 h 4632606"/>
                <a:gd name="connsiteX3" fmla="*/ 1304737 w 1981310"/>
                <a:gd name="connsiteY3" fmla="*/ 4632606 h 4632606"/>
                <a:gd name="connsiteX0" fmla="*/ 0 w 2920728"/>
                <a:gd name="connsiteY0" fmla="*/ 0 h 4604285"/>
                <a:gd name="connsiteX1" fmla="*/ 2852628 w 2920728"/>
                <a:gd name="connsiteY1" fmla="*/ 778797 h 4604285"/>
                <a:gd name="connsiteX2" fmla="*/ 1970614 w 2920728"/>
                <a:gd name="connsiteY2" fmla="*/ 3520099 h 4604285"/>
                <a:gd name="connsiteX3" fmla="*/ 1304737 w 2920728"/>
                <a:gd name="connsiteY3" fmla="*/ 4604285 h 4604285"/>
                <a:gd name="connsiteX0" fmla="*/ 0 w 2162225"/>
                <a:gd name="connsiteY0" fmla="*/ 0 h 4604285"/>
                <a:gd name="connsiteX1" fmla="*/ 1995378 w 2162225"/>
                <a:gd name="connsiteY1" fmla="*/ 893100 h 4604285"/>
                <a:gd name="connsiteX2" fmla="*/ 1970614 w 2162225"/>
                <a:gd name="connsiteY2" fmla="*/ 3520099 h 4604285"/>
                <a:gd name="connsiteX3" fmla="*/ 1304737 w 2162225"/>
                <a:gd name="connsiteY3" fmla="*/ 4604285 h 4604285"/>
                <a:gd name="connsiteX0" fmla="*/ 0 w 2162225"/>
                <a:gd name="connsiteY0" fmla="*/ 0 h 4709060"/>
                <a:gd name="connsiteX1" fmla="*/ 1995378 w 2162225"/>
                <a:gd name="connsiteY1" fmla="*/ 997875 h 4709060"/>
                <a:gd name="connsiteX2" fmla="*/ 1970614 w 2162225"/>
                <a:gd name="connsiteY2" fmla="*/ 3624874 h 4709060"/>
                <a:gd name="connsiteX3" fmla="*/ 1304737 w 2162225"/>
                <a:gd name="connsiteY3" fmla="*/ 4709060 h 4709060"/>
                <a:gd name="connsiteX0" fmla="*/ 0 w 2356895"/>
                <a:gd name="connsiteY0" fmla="*/ 0 h 4709060"/>
                <a:gd name="connsiteX1" fmla="*/ 1995378 w 2356895"/>
                <a:gd name="connsiteY1" fmla="*/ 997875 h 4709060"/>
                <a:gd name="connsiteX2" fmla="*/ 2354834 w 2356895"/>
                <a:gd name="connsiteY2" fmla="*/ 685092 h 4709060"/>
                <a:gd name="connsiteX3" fmla="*/ 1970614 w 2356895"/>
                <a:gd name="connsiteY3" fmla="*/ 3624874 h 4709060"/>
                <a:gd name="connsiteX4" fmla="*/ 1304737 w 2356895"/>
                <a:gd name="connsiteY4" fmla="*/ 4709060 h 4709060"/>
                <a:gd name="connsiteX0" fmla="*/ 0 w 2354974"/>
                <a:gd name="connsiteY0" fmla="*/ 0 h 4709060"/>
                <a:gd name="connsiteX1" fmla="*/ 1881078 w 2354974"/>
                <a:gd name="connsiteY1" fmla="*/ 188250 h 4709060"/>
                <a:gd name="connsiteX2" fmla="*/ 2354834 w 2354974"/>
                <a:gd name="connsiteY2" fmla="*/ 685092 h 4709060"/>
                <a:gd name="connsiteX3" fmla="*/ 1970614 w 2354974"/>
                <a:gd name="connsiteY3" fmla="*/ 3624874 h 4709060"/>
                <a:gd name="connsiteX4" fmla="*/ 1304737 w 2354974"/>
                <a:gd name="connsiteY4" fmla="*/ 4709060 h 4709060"/>
                <a:gd name="connsiteX0" fmla="*/ 304988 w 2660835"/>
                <a:gd name="connsiteY0" fmla="*/ 0 h 4108985"/>
                <a:gd name="connsiteX1" fmla="*/ 2186066 w 2660835"/>
                <a:gd name="connsiteY1" fmla="*/ 188250 h 4108985"/>
                <a:gd name="connsiteX2" fmla="*/ 2659822 w 2660835"/>
                <a:gd name="connsiteY2" fmla="*/ 685092 h 4108985"/>
                <a:gd name="connsiteX3" fmla="*/ 2275602 w 2660835"/>
                <a:gd name="connsiteY3" fmla="*/ 3624874 h 4108985"/>
                <a:gd name="connsiteX4" fmla="*/ 0 w 2660835"/>
                <a:gd name="connsiteY4" fmla="*/ 4108985 h 4108985"/>
                <a:gd name="connsiteX0" fmla="*/ 304988 w 2659962"/>
                <a:gd name="connsiteY0" fmla="*/ 0 h 4108985"/>
                <a:gd name="connsiteX1" fmla="*/ 2186066 w 2659962"/>
                <a:gd name="connsiteY1" fmla="*/ 188250 h 4108985"/>
                <a:gd name="connsiteX2" fmla="*/ 2659822 w 2659962"/>
                <a:gd name="connsiteY2" fmla="*/ 685092 h 4108985"/>
                <a:gd name="connsiteX3" fmla="*/ 1161177 w 2659962"/>
                <a:gd name="connsiteY3" fmla="*/ 2596174 h 4108985"/>
                <a:gd name="connsiteX4" fmla="*/ 0 w 2659962"/>
                <a:gd name="connsiteY4" fmla="*/ 4108985 h 4108985"/>
                <a:gd name="connsiteX0" fmla="*/ 304988 w 2202860"/>
                <a:gd name="connsiteY0" fmla="*/ 37217 h 4146202"/>
                <a:gd name="connsiteX1" fmla="*/ 2186066 w 2202860"/>
                <a:gd name="connsiteY1" fmla="*/ 225467 h 4146202"/>
                <a:gd name="connsiteX2" fmla="*/ 1161177 w 2202860"/>
                <a:gd name="connsiteY2" fmla="*/ 2633391 h 4146202"/>
                <a:gd name="connsiteX3" fmla="*/ 0 w 2202860"/>
                <a:gd name="connsiteY3" fmla="*/ 4146202 h 4146202"/>
                <a:gd name="connsiteX0" fmla="*/ 304988 w 2626766"/>
                <a:gd name="connsiteY0" fmla="*/ 0 h 4108985"/>
                <a:gd name="connsiteX1" fmla="*/ 2614691 w 2626766"/>
                <a:gd name="connsiteY1" fmla="*/ 502575 h 4108985"/>
                <a:gd name="connsiteX2" fmla="*/ 1161177 w 2626766"/>
                <a:gd name="connsiteY2" fmla="*/ 2596174 h 4108985"/>
                <a:gd name="connsiteX3" fmla="*/ 0 w 2626766"/>
                <a:gd name="connsiteY3" fmla="*/ 4108985 h 4108985"/>
                <a:gd name="connsiteX0" fmla="*/ 304988 w 2626766"/>
                <a:gd name="connsiteY0" fmla="*/ 0 h 4108985"/>
                <a:gd name="connsiteX1" fmla="*/ 2614691 w 2626766"/>
                <a:gd name="connsiteY1" fmla="*/ 502575 h 4108985"/>
                <a:gd name="connsiteX2" fmla="*/ 1161177 w 2626766"/>
                <a:gd name="connsiteY2" fmla="*/ 2596174 h 4108985"/>
                <a:gd name="connsiteX3" fmla="*/ 0 w 2626766"/>
                <a:gd name="connsiteY3" fmla="*/ 4108985 h 4108985"/>
                <a:gd name="connsiteX0" fmla="*/ 285938 w 2627255"/>
                <a:gd name="connsiteY0" fmla="*/ 0 h 3975632"/>
                <a:gd name="connsiteX1" fmla="*/ 2614691 w 2627255"/>
                <a:gd name="connsiteY1" fmla="*/ 369222 h 3975632"/>
                <a:gd name="connsiteX2" fmla="*/ 1161177 w 2627255"/>
                <a:gd name="connsiteY2" fmla="*/ 2462821 h 3975632"/>
                <a:gd name="connsiteX3" fmla="*/ 0 w 2627255"/>
                <a:gd name="connsiteY3" fmla="*/ 3975632 h 3975632"/>
                <a:gd name="connsiteX0" fmla="*/ 285938 w 2627255"/>
                <a:gd name="connsiteY0" fmla="*/ 19494 h 3995126"/>
                <a:gd name="connsiteX1" fmla="*/ 2614691 w 2627255"/>
                <a:gd name="connsiteY1" fmla="*/ 388716 h 3995126"/>
                <a:gd name="connsiteX2" fmla="*/ 1161177 w 2627255"/>
                <a:gd name="connsiteY2" fmla="*/ 2482315 h 3995126"/>
                <a:gd name="connsiteX3" fmla="*/ 0 w 2627255"/>
                <a:gd name="connsiteY3" fmla="*/ 3995126 h 3995126"/>
                <a:gd name="connsiteX0" fmla="*/ 285938 w 2627255"/>
                <a:gd name="connsiteY0" fmla="*/ 10747 h 4091152"/>
                <a:gd name="connsiteX1" fmla="*/ 2614691 w 2627255"/>
                <a:gd name="connsiteY1" fmla="*/ 484742 h 4091152"/>
                <a:gd name="connsiteX2" fmla="*/ 1161177 w 2627255"/>
                <a:gd name="connsiteY2" fmla="*/ 2578341 h 4091152"/>
                <a:gd name="connsiteX3" fmla="*/ 0 w 2627255"/>
                <a:gd name="connsiteY3" fmla="*/ 4091152 h 4091152"/>
                <a:gd name="connsiteX0" fmla="*/ 285938 w 2627255"/>
                <a:gd name="connsiteY0" fmla="*/ 0 h 4080405"/>
                <a:gd name="connsiteX1" fmla="*/ 2614691 w 2627255"/>
                <a:gd name="connsiteY1" fmla="*/ 473995 h 4080405"/>
                <a:gd name="connsiteX2" fmla="*/ 1161177 w 2627255"/>
                <a:gd name="connsiteY2" fmla="*/ 2567594 h 4080405"/>
                <a:gd name="connsiteX3" fmla="*/ 0 w 2627255"/>
                <a:gd name="connsiteY3" fmla="*/ 4080405 h 4080405"/>
                <a:gd name="connsiteX0" fmla="*/ 285938 w 2787977"/>
                <a:gd name="connsiteY0" fmla="*/ 0 h 4080405"/>
                <a:gd name="connsiteX1" fmla="*/ 2776616 w 2787977"/>
                <a:gd name="connsiteY1" fmla="*/ 426370 h 4080405"/>
                <a:gd name="connsiteX2" fmla="*/ 1161177 w 2787977"/>
                <a:gd name="connsiteY2" fmla="*/ 2567594 h 4080405"/>
                <a:gd name="connsiteX3" fmla="*/ 0 w 2787977"/>
                <a:gd name="connsiteY3" fmla="*/ 4080405 h 4080405"/>
                <a:gd name="connsiteX0" fmla="*/ 285938 w 2785735"/>
                <a:gd name="connsiteY0" fmla="*/ 0 h 4080405"/>
                <a:gd name="connsiteX1" fmla="*/ 2776616 w 2785735"/>
                <a:gd name="connsiteY1" fmla="*/ 426370 h 4080405"/>
                <a:gd name="connsiteX2" fmla="*/ 1084977 w 2785735"/>
                <a:gd name="connsiteY2" fmla="*/ 2481869 h 4080405"/>
                <a:gd name="connsiteX3" fmla="*/ 0 w 2785735"/>
                <a:gd name="connsiteY3" fmla="*/ 4080405 h 4080405"/>
                <a:gd name="connsiteX0" fmla="*/ 285938 w 2785291"/>
                <a:gd name="connsiteY0" fmla="*/ 0 h 4080405"/>
                <a:gd name="connsiteX1" fmla="*/ 2776616 w 2785291"/>
                <a:gd name="connsiteY1" fmla="*/ 426370 h 4080405"/>
                <a:gd name="connsiteX2" fmla="*/ 1084977 w 2785291"/>
                <a:gd name="connsiteY2" fmla="*/ 2481869 h 4080405"/>
                <a:gd name="connsiteX3" fmla="*/ 0 w 2785291"/>
                <a:gd name="connsiteY3" fmla="*/ 4080405 h 4080405"/>
                <a:gd name="connsiteX0" fmla="*/ 285938 w 2782102"/>
                <a:gd name="connsiteY0" fmla="*/ 0 h 4080405"/>
                <a:gd name="connsiteX1" fmla="*/ 2776616 w 2782102"/>
                <a:gd name="connsiteY1" fmla="*/ 426370 h 4080405"/>
                <a:gd name="connsiteX2" fmla="*/ 942102 w 2782102"/>
                <a:gd name="connsiteY2" fmla="*/ 2453294 h 4080405"/>
                <a:gd name="connsiteX3" fmla="*/ 0 w 2782102"/>
                <a:gd name="connsiteY3" fmla="*/ 4080405 h 4080405"/>
                <a:gd name="connsiteX0" fmla="*/ 0 w 2495981"/>
                <a:gd name="connsiteY0" fmla="*/ 0 h 4718583"/>
                <a:gd name="connsiteX1" fmla="*/ 2490678 w 2495981"/>
                <a:gd name="connsiteY1" fmla="*/ 426370 h 4718583"/>
                <a:gd name="connsiteX2" fmla="*/ 656164 w 2495981"/>
                <a:gd name="connsiteY2" fmla="*/ 2453294 h 4718583"/>
                <a:gd name="connsiteX3" fmla="*/ 514161 w 2495981"/>
                <a:gd name="connsiteY3" fmla="*/ 4718583 h 4718583"/>
                <a:gd name="connsiteX0" fmla="*/ 0 w 2495962"/>
                <a:gd name="connsiteY0" fmla="*/ 0 h 4785258"/>
                <a:gd name="connsiteX1" fmla="*/ 2490678 w 2495962"/>
                <a:gd name="connsiteY1" fmla="*/ 426370 h 4785258"/>
                <a:gd name="connsiteX2" fmla="*/ 656164 w 2495962"/>
                <a:gd name="connsiteY2" fmla="*/ 2453294 h 4785258"/>
                <a:gd name="connsiteX3" fmla="*/ 552261 w 2495962"/>
                <a:gd name="connsiteY3" fmla="*/ 4785258 h 4785258"/>
                <a:gd name="connsiteX0" fmla="*/ 0 w 2709115"/>
                <a:gd name="connsiteY0" fmla="*/ 0 h 4794783"/>
                <a:gd name="connsiteX1" fmla="*/ 2700228 w 2709115"/>
                <a:gd name="connsiteY1" fmla="*/ 435895 h 4794783"/>
                <a:gd name="connsiteX2" fmla="*/ 865714 w 2709115"/>
                <a:gd name="connsiteY2" fmla="*/ 2462819 h 4794783"/>
                <a:gd name="connsiteX3" fmla="*/ 761811 w 2709115"/>
                <a:gd name="connsiteY3" fmla="*/ 4794783 h 4794783"/>
                <a:gd name="connsiteX0" fmla="*/ 0 w 2405817"/>
                <a:gd name="connsiteY0" fmla="*/ 0 h 4794783"/>
                <a:gd name="connsiteX1" fmla="*/ 2395428 w 2405817"/>
                <a:gd name="connsiteY1" fmla="*/ 540670 h 4794783"/>
                <a:gd name="connsiteX2" fmla="*/ 865714 w 2405817"/>
                <a:gd name="connsiteY2" fmla="*/ 2462819 h 4794783"/>
                <a:gd name="connsiteX3" fmla="*/ 761811 w 2405817"/>
                <a:gd name="connsiteY3" fmla="*/ 4794783 h 4794783"/>
                <a:gd name="connsiteX0" fmla="*/ 0 w 2398555"/>
                <a:gd name="connsiteY0" fmla="*/ 0 h 4794783"/>
                <a:gd name="connsiteX1" fmla="*/ 2395428 w 2398555"/>
                <a:gd name="connsiteY1" fmla="*/ 540670 h 4794783"/>
                <a:gd name="connsiteX2" fmla="*/ 513289 w 2398555"/>
                <a:gd name="connsiteY2" fmla="*/ 2539019 h 4794783"/>
                <a:gd name="connsiteX3" fmla="*/ 761811 w 2398555"/>
                <a:gd name="connsiteY3" fmla="*/ 4794783 h 4794783"/>
                <a:gd name="connsiteX0" fmla="*/ 0 w 2398498"/>
                <a:gd name="connsiteY0" fmla="*/ 0 h 4756683"/>
                <a:gd name="connsiteX1" fmla="*/ 2395428 w 2398498"/>
                <a:gd name="connsiteY1" fmla="*/ 540670 h 4756683"/>
                <a:gd name="connsiteX2" fmla="*/ 513289 w 2398498"/>
                <a:gd name="connsiteY2" fmla="*/ 2539019 h 4756683"/>
                <a:gd name="connsiteX3" fmla="*/ 961836 w 2398498"/>
                <a:gd name="connsiteY3" fmla="*/ 4756683 h 4756683"/>
                <a:gd name="connsiteX0" fmla="*/ 0 w 2398498"/>
                <a:gd name="connsiteY0" fmla="*/ 0 h 4756683"/>
                <a:gd name="connsiteX1" fmla="*/ 2395428 w 2398498"/>
                <a:gd name="connsiteY1" fmla="*/ 540670 h 4756683"/>
                <a:gd name="connsiteX2" fmla="*/ 513289 w 2398498"/>
                <a:gd name="connsiteY2" fmla="*/ 2539019 h 4756683"/>
                <a:gd name="connsiteX3" fmla="*/ 961836 w 2398498"/>
                <a:gd name="connsiteY3" fmla="*/ 4756683 h 4756683"/>
                <a:gd name="connsiteX0" fmla="*/ 0 w 2398479"/>
                <a:gd name="connsiteY0" fmla="*/ 0 h 4747161"/>
                <a:gd name="connsiteX1" fmla="*/ 2395428 w 2398479"/>
                <a:gd name="connsiteY1" fmla="*/ 540670 h 4747161"/>
                <a:gd name="connsiteX2" fmla="*/ 513289 w 2398479"/>
                <a:gd name="connsiteY2" fmla="*/ 2539019 h 4747161"/>
                <a:gd name="connsiteX3" fmla="*/ 1028511 w 2398479"/>
                <a:gd name="connsiteY3" fmla="*/ 4747161 h 4747161"/>
                <a:gd name="connsiteX0" fmla="*/ 0 w 2398125"/>
                <a:gd name="connsiteY0" fmla="*/ 0 h 4747161"/>
                <a:gd name="connsiteX1" fmla="*/ 2395428 w 2398125"/>
                <a:gd name="connsiteY1" fmla="*/ 540670 h 4747161"/>
                <a:gd name="connsiteX2" fmla="*/ 513289 w 2398125"/>
                <a:gd name="connsiteY2" fmla="*/ 2539019 h 4747161"/>
                <a:gd name="connsiteX3" fmla="*/ 1028511 w 2398125"/>
                <a:gd name="connsiteY3" fmla="*/ 4747161 h 4747161"/>
                <a:gd name="connsiteX0" fmla="*/ 0 w 2726148"/>
                <a:gd name="connsiteY0" fmla="*/ 0 h 4718586"/>
                <a:gd name="connsiteX1" fmla="*/ 2719278 w 2726148"/>
                <a:gd name="connsiteY1" fmla="*/ 512095 h 4718586"/>
                <a:gd name="connsiteX2" fmla="*/ 837139 w 2726148"/>
                <a:gd name="connsiteY2" fmla="*/ 2510444 h 4718586"/>
                <a:gd name="connsiteX3" fmla="*/ 1352361 w 2726148"/>
                <a:gd name="connsiteY3" fmla="*/ 4718586 h 4718586"/>
                <a:gd name="connsiteX0" fmla="*/ 0 w 2726148"/>
                <a:gd name="connsiteY0" fmla="*/ 14105 h 4732691"/>
                <a:gd name="connsiteX1" fmla="*/ 2719278 w 2726148"/>
                <a:gd name="connsiteY1" fmla="*/ 526200 h 4732691"/>
                <a:gd name="connsiteX2" fmla="*/ 837139 w 2726148"/>
                <a:gd name="connsiteY2" fmla="*/ 2524549 h 4732691"/>
                <a:gd name="connsiteX3" fmla="*/ 1352361 w 2726148"/>
                <a:gd name="connsiteY3" fmla="*/ 4732691 h 4732691"/>
                <a:gd name="connsiteX0" fmla="*/ 0 w 2726148"/>
                <a:gd name="connsiteY0" fmla="*/ 5863 h 4724449"/>
                <a:gd name="connsiteX1" fmla="*/ 2719278 w 2726148"/>
                <a:gd name="connsiteY1" fmla="*/ 517958 h 4724449"/>
                <a:gd name="connsiteX2" fmla="*/ 837139 w 2726148"/>
                <a:gd name="connsiteY2" fmla="*/ 2516307 h 4724449"/>
                <a:gd name="connsiteX3" fmla="*/ 1352361 w 2726148"/>
                <a:gd name="connsiteY3" fmla="*/ 4724449 h 4724449"/>
                <a:gd name="connsiteX0" fmla="*/ 0 w 2726148"/>
                <a:gd name="connsiteY0" fmla="*/ 0 h 4718586"/>
                <a:gd name="connsiteX1" fmla="*/ 2719278 w 2726148"/>
                <a:gd name="connsiteY1" fmla="*/ 512095 h 4718586"/>
                <a:gd name="connsiteX2" fmla="*/ 837139 w 2726148"/>
                <a:gd name="connsiteY2" fmla="*/ 2510444 h 4718586"/>
                <a:gd name="connsiteX3" fmla="*/ 1352361 w 2726148"/>
                <a:gd name="connsiteY3" fmla="*/ 4718586 h 4718586"/>
                <a:gd name="connsiteX0" fmla="*/ 0 w 2423403"/>
                <a:gd name="connsiteY0" fmla="*/ 23440 h 4742026"/>
                <a:gd name="connsiteX1" fmla="*/ 2414478 w 2423403"/>
                <a:gd name="connsiteY1" fmla="*/ 297410 h 4742026"/>
                <a:gd name="connsiteX2" fmla="*/ 837139 w 2423403"/>
                <a:gd name="connsiteY2" fmla="*/ 2533884 h 4742026"/>
                <a:gd name="connsiteX3" fmla="*/ 1352361 w 2423403"/>
                <a:gd name="connsiteY3" fmla="*/ 4742026 h 4742026"/>
                <a:gd name="connsiteX0" fmla="*/ 0 w 2419899"/>
                <a:gd name="connsiteY0" fmla="*/ 21579 h 4740165"/>
                <a:gd name="connsiteX1" fmla="*/ 2414478 w 2419899"/>
                <a:gd name="connsiteY1" fmla="*/ 295549 h 4740165"/>
                <a:gd name="connsiteX2" fmla="*/ 675214 w 2419899"/>
                <a:gd name="connsiteY2" fmla="*/ 2493926 h 4740165"/>
                <a:gd name="connsiteX3" fmla="*/ 1352361 w 2419899"/>
                <a:gd name="connsiteY3" fmla="*/ 4740165 h 4740165"/>
                <a:gd name="connsiteX0" fmla="*/ 0 w 2419279"/>
                <a:gd name="connsiteY0" fmla="*/ 21579 h 4740165"/>
                <a:gd name="connsiteX1" fmla="*/ 2414478 w 2419279"/>
                <a:gd name="connsiteY1" fmla="*/ 295549 h 4740165"/>
                <a:gd name="connsiteX2" fmla="*/ 675214 w 2419279"/>
                <a:gd name="connsiteY2" fmla="*/ 2493926 h 4740165"/>
                <a:gd name="connsiteX3" fmla="*/ 1352361 w 2419279"/>
                <a:gd name="connsiteY3" fmla="*/ 4740165 h 4740165"/>
                <a:gd name="connsiteX0" fmla="*/ 0 w 2419912"/>
                <a:gd name="connsiteY0" fmla="*/ 30275 h 4748861"/>
                <a:gd name="connsiteX1" fmla="*/ 2414478 w 2419912"/>
                <a:gd name="connsiteY1" fmla="*/ 304245 h 4748861"/>
                <a:gd name="connsiteX2" fmla="*/ 713314 w 2419912"/>
                <a:gd name="connsiteY2" fmla="*/ 2674072 h 4748861"/>
                <a:gd name="connsiteX3" fmla="*/ 1352361 w 2419912"/>
                <a:gd name="connsiteY3" fmla="*/ 4748861 h 4748861"/>
                <a:gd name="connsiteX0" fmla="*/ 0 w 2432131"/>
                <a:gd name="connsiteY0" fmla="*/ 517 h 4719103"/>
                <a:gd name="connsiteX1" fmla="*/ 2414478 w 2432131"/>
                <a:gd name="connsiteY1" fmla="*/ 274487 h 4719103"/>
                <a:gd name="connsiteX2" fmla="*/ 713314 w 2432131"/>
                <a:gd name="connsiteY2" fmla="*/ 2644314 h 4719103"/>
                <a:gd name="connsiteX3" fmla="*/ 1352361 w 2432131"/>
                <a:gd name="connsiteY3" fmla="*/ 4719103 h 4719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2131" h="4719103">
                  <a:moveTo>
                    <a:pt x="0" y="517"/>
                  </a:moveTo>
                  <a:cubicBezTo>
                    <a:pt x="394670" y="2041"/>
                    <a:pt x="2190817" y="-32796"/>
                    <a:pt x="2414478" y="274487"/>
                  </a:cubicBezTo>
                  <a:cubicBezTo>
                    <a:pt x="2638139" y="581770"/>
                    <a:pt x="661733" y="1951170"/>
                    <a:pt x="713314" y="2644314"/>
                  </a:cubicBezTo>
                  <a:cubicBezTo>
                    <a:pt x="764895" y="3337458"/>
                    <a:pt x="1367773" y="4297748"/>
                    <a:pt x="1352361" y="4719103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Freeform 9">
              <a:extLst>
                <a:ext uri="{FF2B5EF4-FFF2-40B4-BE49-F238E27FC236}">
                  <a16:creationId xmlns:a16="http://schemas.microsoft.com/office/drawing/2014/main" id="{D80F3521-D58E-B546-A993-3EAD0B448094}"/>
                </a:ext>
              </a:extLst>
            </p:cNvPr>
            <p:cNvSpPr/>
            <p:nvPr/>
          </p:nvSpPr>
          <p:spPr>
            <a:xfrm rot="10800000">
              <a:off x="3356178" y="2812276"/>
              <a:ext cx="4893127" cy="2305104"/>
            </a:xfrm>
            <a:custGeom>
              <a:avLst/>
              <a:gdLst>
                <a:gd name="connsiteX0" fmla="*/ 418399 w 3360950"/>
                <a:gd name="connsiteY0" fmla="*/ 0 h 2567874"/>
                <a:gd name="connsiteX1" fmla="*/ 283929 w 3360950"/>
                <a:gd name="connsiteY1" fmla="*/ 914400 h 2567874"/>
                <a:gd name="connsiteX2" fmla="*/ 41882 w 3360950"/>
                <a:gd name="connsiteY2" fmla="*/ 1465729 h 2567874"/>
                <a:gd name="connsiteX3" fmla="*/ 41882 w 3360950"/>
                <a:gd name="connsiteY3" fmla="*/ 2097741 h 2567874"/>
                <a:gd name="connsiteX4" fmla="*/ 458741 w 3360950"/>
                <a:gd name="connsiteY4" fmla="*/ 2420470 h 2567874"/>
                <a:gd name="connsiteX5" fmla="*/ 1534505 w 3360950"/>
                <a:gd name="connsiteY5" fmla="*/ 2514600 h 2567874"/>
                <a:gd name="connsiteX6" fmla="*/ 2408564 w 3360950"/>
                <a:gd name="connsiteY6" fmla="*/ 2554941 h 2567874"/>
                <a:gd name="connsiteX7" fmla="*/ 3228835 w 3360950"/>
                <a:gd name="connsiteY7" fmla="*/ 2286000 h 2567874"/>
                <a:gd name="connsiteX8" fmla="*/ 3336411 w 3360950"/>
                <a:gd name="connsiteY8" fmla="*/ 1680882 h 2567874"/>
                <a:gd name="connsiteX9" fmla="*/ 2986788 w 3360950"/>
                <a:gd name="connsiteY9" fmla="*/ 927847 h 2567874"/>
                <a:gd name="connsiteX10" fmla="*/ 2919552 w 3360950"/>
                <a:gd name="connsiteY10" fmla="*/ 13447 h 2567874"/>
                <a:gd name="connsiteX0" fmla="*/ 927134 w 3869685"/>
                <a:gd name="connsiteY0" fmla="*/ 0 h 2567874"/>
                <a:gd name="connsiteX1" fmla="*/ 5264 w 3869685"/>
                <a:gd name="connsiteY1" fmla="*/ 1358900 h 2567874"/>
                <a:gd name="connsiteX2" fmla="*/ 550617 w 3869685"/>
                <a:gd name="connsiteY2" fmla="*/ 1465729 h 2567874"/>
                <a:gd name="connsiteX3" fmla="*/ 550617 w 3869685"/>
                <a:gd name="connsiteY3" fmla="*/ 2097741 h 2567874"/>
                <a:gd name="connsiteX4" fmla="*/ 967476 w 3869685"/>
                <a:gd name="connsiteY4" fmla="*/ 2420470 h 2567874"/>
                <a:gd name="connsiteX5" fmla="*/ 2043240 w 3869685"/>
                <a:gd name="connsiteY5" fmla="*/ 2514600 h 2567874"/>
                <a:gd name="connsiteX6" fmla="*/ 2917299 w 3869685"/>
                <a:gd name="connsiteY6" fmla="*/ 2554941 h 2567874"/>
                <a:gd name="connsiteX7" fmla="*/ 3737570 w 3869685"/>
                <a:gd name="connsiteY7" fmla="*/ 2286000 h 2567874"/>
                <a:gd name="connsiteX8" fmla="*/ 3845146 w 3869685"/>
                <a:gd name="connsiteY8" fmla="*/ 1680882 h 2567874"/>
                <a:gd name="connsiteX9" fmla="*/ 3495523 w 3869685"/>
                <a:gd name="connsiteY9" fmla="*/ 927847 h 2567874"/>
                <a:gd name="connsiteX10" fmla="*/ 3428287 w 3869685"/>
                <a:gd name="connsiteY10" fmla="*/ 13447 h 2567874"/>
                <a:gd name="connsiteX0" fmla="*/ 914536 w 3857087"/>
                <a:gd name="connsiteY0" fmla="*/ 0 h 3752386"/>
                <a:gd name="connsiteX1" fmla="*/ 5366 w 3857087"/>
                <a:gd name="connsiteY1" fmla="*/ 3733800 h 3752386"/>
                <a:gd name="connsiteX2" fmla="*/ 538019 w 3857087"/>
                <a:gd name="connsiteY2" fmla="*/ 1465729 h 3752386"/>
                <a:gd name="connsiteX3" fmla="*/ 538019 w 3857087"/>
                <a:gd name="connsiteY3" fmla="*/ 2097741 h 3752386"/>
                <a:gd name="connsiteX4" fmla="*/ 954878 w 3857087"/>
                <a:gd name="connsiteY4" fmla="*/ 2420470 h 3752386"/>
                <a:gd name="connsiteX5" fmla="*/ 2030642 w 3857087"/>
                <a:gd name="connsiteY5" fmla="*/ 2514600 h 3752386"/>
                <a:gd name="connsiteX6" fmla="*/ 2904701 w 3857087"/>
                <a:gd name="connsiteY6" fmla="*/ 2554941 h 3752386"/>
                <a:gd name="connsiteX7" fmla="*/ 3724972 w 3857087"/>
                <a:gd name="connsiteY7" fmla="*/ 2286000 h 3752386"/>
                <a:gd name="connsiteX8" fmla="*/ 3832548 w 3857087"/>
                <a:gd name="connsiteY8" fmla="*/ 1680882 h 3752386"/>
                <a:gd name="connsiteX9" fmla="*/ 3482925 w 3857087"/>
                <a:gd name="connsiteY9" fmla="*/ 927847 h 3752386"/>
                <a:gd name="connsiteX10" fmla="*/ 3415689 w 3857087"/>
                <a:gd name="connsiteY10" fmla="*/ 13447 h 3752386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969480 w 3871689"/>
                <a:gd name="connsiteY4" fmla="*/ 242047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855180 w 3871689"/>
                <a:gd name="connsiteY4" fmla="*/ 335392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3961282"/>
                <a:gd name="connsiteX1" fmla="*/ 19968 w 3871689"/>
                <a:gd name="connsiteY1" fmla="*/ 3733800 h 3961282"/>
                <a:gd name="connsiteX2" fmla="*/ 1987721 w 3871689"/>
                <a:gd name="connsiteY2" fmla="*/ 3554879 h 3961282"/>
                <a:gd name="connsiteX3" fmla="*/ 1054271 w 3871689"/>
                <a:gd name="connsiteY3" fmla="*/ 3602691 h 3961282"/>
                <a:gd name="connsiteX4" fmla="*/ 855180 w 3871689"/>
                <a:gd name="connsiteY4" fmla="*/ 3353920 h 3961282"/>
                <a:gd name="connsiteX5" fmla="*/ 2045244 w 3871689"/>
                <a:gd name="connsiteY5" fmla="*/ 2514600 h 3961282"/>
                <a:gd name="connsiteX6" fmla="*/ 2919303 w 3871689"/>
                <a:gd name="connsiteY6" fmla="*/ 2554941 h 3961282"/>
                <a:gd name="connsiteX7" fmla="*/ 3739574 w 3871689"/>
                <a:gd name="connsiteY7" fmla="*/ 2286000 h 3961282"/>
                <a:gd name="connsiteX8" fmla="*/ 3847150 w 3871689"/>
                <a:gd name="connsiteY8" fmla="*/ 1680882 h 3961282"/>
                <a:gd name="connsiteX9" fmla="*/ 3497527 w 3871689"/>
                <a:gd name="connsiteY9" fmla="*/ 927847 h 3961282"/>
                <a:gd name="connsiteX10" fmla="*/ 3430291 w 3871689"/>
                <a:gd name="connsiteY10" fmla="*/ 13447 h 3961282"/>
                <a:gd name="connsiteX0" fmla="*/ 915451 w 3858002"/>
                <a:gd name="connsiteY0" fmla="*/ 0 h 3966425"/>
                <a:gd name="connsiteX1" fmla="*/ 6281 w 3858002"/>
                <a:gd name="connsiteY1" fmla="*/ 3733800 h 3966425"/>
                <a:gd name="connsiteX2" fmla="*/ 1472384 w 3858002"/>
                <a:gd name="connsiteY2" fmla="*/ 3573929 h 3966425"/>
                <a:gd name="connsiteX3" fmla="*/ 1040584 w 3858002"/>
                <a:gd name="connsiteY3" fmla="*/ 3602691 h 3966425"/>
                <a:gd name="connsiteX4" fmla="*/ 841493 w 3858002"/>
                <a:gd name="connsiteY4" fmla="*/ 3353920 h 3966425"/>
                <a:gd name="connsiteX5" fmla="*/ 2031557 w 3858002"/>
                <a:gd name="connsiteY5" fmla="*/ 2514600 h 3966425"/>
                <a:gd name="connsiteX6" fmla="*/ 2905616 w 3858002"/>
                <a:gd name="connsiteY6" fmla="*/ 2554941 h 3966425"/>
                <a:gd name="connsiteX7" fmla="*/ 3725887 w 3858002"/>
                <a:gd name="connsiteY7" fmla="*/ 2286000 h 3966425"/>
                <a:gd name="connsiteX8" fmla="*/ 3833463 w 3858002"/>
                <a:gd name="connsiteY8" fmla="*/ 1680882 h 3966425"/>
                <a:gd name="connsiteX9" fmla="*/ 3483840 w 3858002"/>
                <a:gd name="connsiteY9" fmla="*/ 927847 h 3966425"/>
                <a:gd name="connsiteX10" fmla="*/ 3416604 w 3858002"/>
                <a:gd name="connsiteY10" fmla="*/ 13447 h 3966425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384293 w 3858002"/>
                <a:gd name="connsiteY4" fmla="*/ 353807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21802 w 3864353"/>
                <a:gd name="connsiteY0" fmla="*/ 0 h 4087921"/>
                <a:gd name="connsiteX1" fmla="*/ 12632 w 3864353"/>
                <a:gd name="connsiteY1" fmla="*/ 3733800 h 4087921"/>
                <a:gd name="connsiteX2" fmla="*/ 1739085 w 3864353"/>
                <a:gd name="connsiteY2" fmla="*/ 3694579 h 4087921"/>
                <a:gd name="connsiteX3" fmla="*/ 1046935 w 3864353"/>
                <a:gd name="connsiteY3" fmla="*/ 3602691 h 4087921"/>
                <a:gd name="connsiteX4" fmla="*/ 390644 w 3864353"/>
                <a:gd name="connsiteY4" fmla="*/ 3538070 h 4087921"/>
                <a:gd name="connsiteX5" fmla="*/ 2037908 w 3864353"/>
                <a:gd name="connsiteY5" fmla="*/ 2514600 h 4087921"/>
                <a:gd name="connsiteX6" fmla="*/ 2911967 w 3864353"/>
                <a:gd name="connsiteY6" fmla="*/ 2554941 h 4087921"/>
                <a:gd name="connsiteX7" fmla="*/ 3732238 w 3864353"/>
                <a:gd name="connsiteY7" fmla="*/ 2286000 h 4087921"/>
                <a:gd name="connsiteX8" fmla="*/ 3839814 w 3864353"/>
                <a:gd name="connsiteY8" fmla="*/ 1680882 h 4087921"/>
                <a:gd name="connsiteX9" fmla="*/ 3490191 w 3864353"/>
                <a:gd name="connsiteY9" fmla="*/ 927847 h 4087921"/>
                <a:gd name="connsiteX10" fmla="*/ 3422955 w 3864353"/>
                <a:gd name="connsiteY10" fmla="*/ 13447 h 4087921"/>
                <a:gd name="connsiteX0" fmla="*/ 921802 w 3864353"/>
                <a:gd name="connsiteY0" fmla="*/ 0 h 4001377"/>
                <a:gd name="connsiteX1" fmla="*/ 12632 w 3864353"/>
                <a:gd name="connsiteY1" fmla="*/ 3733800 h 4001377"/>
                <a:gd name="connsiteX2" fmla="*/ 1739085 w 3864353"/>
                <a:gd name="connsiteY2" fmla="*/ 3694579 h 4001377"/>
                <a:gd name="connsiteX3" fmla="*/ 1046935 w 3864353"/>
                <a:gd name="connsiteY3" fmla="*/ 3628091 h 4001377"/>
                <a:gd name="connsiteX4" fmla="*/ 390644 w 3864353"/>
                <a:gd name="connsiteY4" fmla="*/ 3538070 h 4001377"/>
                <a:gd name="connsiteX5" fmla="*/ 2037908 w 3864353"/>
                <a:gd name="connsiteY5" fmla="*/ 2514600 h 4001377"/>
                <a:gd name="connsiteX6" fmla="*/ 2911967 w 3864353"/>
                <a:gd name="connsiteY6" fmla="*/ 2554941 h 4001377"/>
                <a:gd name="connsiteX7" fmla="*/ 3732238 w 3864353"/>
                <a:gd name="connsiteY7" fmla="*/ 2286000 h 4001377"/>
                <a:gd name="connsiteX8" fmla="*/ 3839814 w 3864353"/>
                <a:gd name="connsiteY8" fmla="*/ 1680882 h 4001377"/>
                <a:gd name="connsiteX9" fmla="*/ 3490191 w 3864353"/>
                <a:gd name="connsiteY9" fmla="*/ 927847 h 4001377"/>
                <a:gd name="connsiteX10" fmla="*/ 3422955 w 3864353"/>
                <a:gd name="connsiteY10" fmla="*/ 13447 h 4001377"/>
                <a:gd name="connsiteX0" fmla="*/ 918638 w 3861189"/>
                <a:gd name="connsiteY0" fmla="*/ 0 h 4043690"/>
                <a:gd name="connsiteX1" fmla="*/ 9468 w 3861189"/>
                <a:gd name="connsiteY1" fmla="*/ 3733800 h 4043690"/>
                <a:gd name="connsiteX2" fmla="*/ 1615271 w 3861189"/>
                <a:gd name="connsiteY2" fmla="*/ 3815229 h 4043690"/>
                <a:gd name="connsiteX3" fmla="*/ 1043771 w 3861189"/>
                <a:gd name="connsiteY3" fmla="*/ 3628091 h 4043690"/>
                <a:gd name="connsiteX4" fmla="*/ 387480 w 3861189"/>
                <a:gd name="connsiteY4" fmla="*/ 3538070 h 4043690"/>
                <a:gd name="connsiteX5" fmla="*/ 2034744 w 3861189"/>
                <a:gd name="connsiteY5" fmla="*/ 2514600 h 4043690"/>
                <a:gd name="connsiteX6" fmla="*/ 2908803 w 3861189"/>
                <a:gd name="connsiteY6" fmla="*/ 2554941 h 4043690"/>
                <a:gd name="connsiteX7" fmla="*/ 3729074 w 3861189"/>
                <a:gd name="connsiteY7" fmla="*/ 2286000 h 4043690"/>
                <a:gd name="connsiteX8" fmla="*/ 3836650 w 3861189"/>
                <a:gd name="connsiteY8" fmla="*/ 1680882 h 4043690"/>
                <a:gd name="connsiteX9" fmla="*/ 3487027 w 3861189"/>
                <a:gd name="connsiteY9" fmla="*/ 927847 h 4043690"/>
                <a:gd name="connsiteX10" fmla="*/ 3419791 w 3861189"/>
                <a:gd name="connsiteY10" fmla="*/ 13447 h 4043690"/>
                <a:gd name="connsiteX0" fmla="*/ 918638 w 3861189"/>
                <a:gd name="connsiteY0" fmla="*/ 0 h 4136153"/>
                <a:gd name="connsiteX1" fmla="*/ 9468 w 3861189"/>
                <a:gd name="connsiteY1" fmla="*/ 3733800 h 4136153"/>
                <a:gd name="connsiteX2" fmla="*/ 1615271 w 3861189"/>
                <a:gd name="connsiteY2" fmla="*/ 3815229 h 4136153"/>
                <a:gd name="connsiteX3" fmla="*/ 1043771 w 3861189"/>
                <a:gd name="connsiteY3" fmla="*/ 3628091 h 4136153"/>
                <a:gd name="connsiteX4" fmla="*/ 387480 w 3861189"/>
                <a:gd name="connsiteY4" fmla="*/ 3538070 h 4136153"/>
                <a:gd name="connsiteX5" fmla="*/ 2034744 w 3861189"/>
                <a:gd name="connsiteY5" fmla="*/ 2514600 h 4136153"/>
                <a:gd name="connsiteX6" fmla="*/ 2908803 w 3861189"/>
                <a:gd name="connsiteY6" fmla="*/ 2554941 h 4136153"/>
                <a:gd name="connsiteX7" fmla="*/ 3729074 w 3861189"/>
                <a:gd name="connsiteY7" fmla="*/ 2286000 h 4136153"/>
                <a:gd name="connsiteX8" fmla="*/ 3836650 w 3861189"/>
                <a:gd name="connsiteY8" fmla="*/ 1680882 h 4136153"/>
                <a:gd name="connsiteX9" fmla="*/ 3487027 w 3861189"/>
                <a:gd name="connsiteY9" fmla="*/ 927847 h 4136153"/>
                <a:gd name="connsiteX10" fmla="*/ 3419791 w 3861189"/>
                <a:gd name="connsiteY10" fmla="*/ 13447 h 4136153"/>
                <a:gd name="connsiteX0" fmla="*/ 921278 w 3863829"/>
                <a:gd name="connsiteY0" fmla="*/ 0 h 4090385"/>
                <a:gd name="connsiteX1" fmla="*/ 12108 w 3863829"/>
                <a:gd name="connsiteY1" fmla="*/ 3733800 h 4090385"/>
                <a:gd name="connsiteX2" fmla="*/ 1719511 w 3863829"/>
                <a:gd name="connsiteY2" fmla="*/ 3719979 h 4090385"/>
                <a:gd name="connsiteX3" fmla="*/ 1046411 w 3863829"/>
                <a:gd name="connsiteY3" fmla="*/ 3628091 h 4090385"/>
                <a:gd name="connsiteX4" fmla="*/ 390120 w 3863829"/>
                <a:gd name="connsiteY4" fmla="*/ 3538070 h 4090385"/>
                <a:gd name="connsiteX5" fmla="*/ 2037384 w 3863829"/>
                <a:gd name="connsiteY5" fmla="*/ 2514600 h 4090385"/>
                <a:gd name="connsiteX6" fmla="*/ 2911443 w 3863829"/>
                <a:gd name="connsiteY6" fmla="*/ 2554941 h 4090385"/>
                <a:gd name="connsiteX7" fmla="*/ 3731714 w 3863829"/>
                <a:gd name="connsiteY7" fmla="*/ 2286000 h 4090385"/>
                <a:gd name="connsiteX8" fmla="*/ 3839290 w 3863829"/>
                <a:gd name="connsiteY8" fmla="*/ 1680882 h 4090385"/>
                <a:gd name="connsiteX9" fmla="*/ 3489667 w 3863829"/>
                <a:gd name="connsiteY9" fmla="*/ 927847 h 4090385"/>
                <a:gd name="connsiteX10" fmla="*/ 3422431 w 3863829"/>
                <a:gd name="connsiteY10" fmla="*/ 13447 h 4090385"/>
                <a:gd name="connsiteX0" fmla="*/ 921278 w 3863829"/>
                <a:gd name="connsiteY0" fmla="*/ 0 h 4010391"/>
                <a:gd name="connsiteX1" fmla="*/ 12108 w 3863829"/>
                <a:gd name="connsiteY1" fmla="*/ 3733800 h 4010391"/>
                <a:gd name="connsiteX2" fmla="*/ 1719511 w 3863829"/>
                <a:gd name="connsiteY2" fmla="*/ 3719979 h 4010391"/>
                <a:gd name="connsiteX3" fmla="*/ 1382961 w 3863829"/>
                <a:gd name="connsiteY3" fmla="*/ 3609041 h 4010391"/>
                <a:gd name="connsiteX4" fmla="*/ 390120 w 3863829"/>
                <a:gd name="connsiteY4" fmla="*/ 3538070 h 4010391"/>
                <a:gd name="connsiteX5" fmla="*/ 2037384 w 3863829"/>
                <a:gd name="connsiteY5" fmla="*/ 2514600 h 4010391"/>
                <a:gd name="connsiteX6" fmla="*/ 2911443 w 3863829"/>
                <a:gd name="connsiteY6" fmla="*/ 2554941 h 4010391"/>
                <a:gd name="connsiteX7" fmla="*/ 3731714 w 3863829"/>
                <a:gd name="connsiteY7" fmla="*/ 2286000 h 4010391"/>
                <a:gd name="connsiteX8" fmla="*/ 3839290 w 3863829"/>
                <a:gd name="connsiteY8" fmla="*/ 1680882 h 4010391"/>
                <a:gd name="connsiteX9" fmla="*/ 3489667 w 3863829"/>
                <a:gd name="connsiteY9" fmla="*/ 927847 h 4010391"/>
                <a:gd name="connsiteX10" fmla="*/ 3422431 w 3863829"/>
                <a:gd name="connsiteY10" fmla="*/ 13447 h 4010391"/>
                <a:gd name="connsiteX0" fmla="*/ 913832 w 3856383"/>
                <a:gd name="connsiteY0" fmla="*/ 0 h 4078233"/>
                <a:gd name="connsiteX1" fmla="*/ 4662 w 3856383"/>
                <a:gd name="connsiteY1" fmla="*/ 3733800 h 4078233"/>
                <a:gd name="connsiteX2" fmla="*/ 1388215 w 3856383"/>
                <a:gd name="connsiteY2" fmla="*/ 3897779 h 4078233"/>
                <a:gd name="connsiteX3" fmla="*/ 1375515 w 3856383"/>
                <a:gd name="connsiteY3" fmla="*/ 3609041 h 4078233"/>
                <a:gd name="connsiteX4" fmla="*/ 382674 w 3856383"/>
                <a:gd name="connsiteY4" fmla="*/ 3538070 h 4078233"/>
                <a:gd name="connsiteX5" fmla="*/ 2029938 w 3856383"/>
                <a:gd name="connsiteY5" fmla="*/ 2514600 h 4078233"/>
                <a:gd name="connsiteX6" fmla="*/ 2903997 w 3856383"/>
                <a:gd name="connsiteY6" fmla="*/ 2554941 h 4078233"/>
                <a:gd name="connsiteX7" fmla="*/ 3724268 w 3856383"/>
                <a:gd name="connsiteY7" fmla="*/ 2286000 h 4078233"/>
                <a:gd name="connsiteX8" fmla="*/ 3831844 w 3856383"/>
                <a:gd name="connsiteY8" fmla="*/ 1680882 h 4078233"/>
                <a:gd name="connsiteX9" fmla="*/ 3482221 w 3856383"/>
                <a:gd name="connsiteY9" fmla="*/ 927847 h 4078233"/>
                <a:gd name="connsiteX10" fmla="*/ 3414985 w 3856383"/>
                <a:gd name="connsiteY10" fmla="*/ 13447 h 4078233"/>
                <a:gd name="connsiteX0" fmla="*/ 913832 w 3856383"/>
                <a:gd name="connsiteY0" fmla="*/ 0 h 4099617"/>
                <a:gd name="connsiteX1" fmla="*/ 4662 w 3856383"/>
                <a:gd name="connsiteY1" fmla="*/ 3733800 h 4099617"/>
                <a:gd name="connsiteX2" fmla="*/ 1388215 w 3856383"/>
                <a:gd name="connsiteY2" fmla="*/ 3897779 h 4099617"/>
                <a:gd name="connsiteX3" fmla="*/ 1375515 w 3856383"/>
                <a:gd name="connsiteY3" fmla="*/ 3609041 h 4099617"/>
                <a:gd name="connsiteX4" fmla="*/ 382674 w 3856383"/>
                <a:gd name="connsiteY4" fmla="*/ 3538070 h 4099617"/>
                <a:gd name="connsiteX5" fmla="*/ 2029938 w 3856383"/>
                <a:gd name="connsiteY5" fmla="*/ 2514600 h 4099617"/>
                <a:gd name="connsiteX6" fmla="*/ 2903997 w 3856383"/>
                <a:gd name="connsiteY6" fmla="*/ 2554941 h 4099617"/>
                <a:gd name="connsiteX7" fmla="*/ 3724268 w 3856383"/>
                <a:gd name="connsiteY7" fmla="*/ 2286000 h 4099617"/>
                <a:gd name="connsiteX8" fmla="*/ 3831844 w 3856383"/>
                <a:gd name="connsiteY8" fmla="*/ 1680882 h 4099617"/>
                <a:gd name="connsiteX9" fmla="*/ 3482221 w 3856383"/>
                <a:gd name="connsiteY9" fmla="*/ 927847 h 4099617"/>
                <a:gd name="connsiteX10" fmla="*/ 3414985 w 3856383"/>
                <a:gd name="connsiteY10" fmla="*/ 13447 h 4099617"/>
                <a:gd name="connsiteX0" fmla="*/ 913832 w 3856383"/>
                <a:gd name="connsiteY0" fmla="*/ 0 h 4071479"/>
                <a:gd name="connsiteX1" fmla="*/ 4662 w 3856383"/>
                <a:gd name="connsiteY1" fmla="*/ 3733800 h 4071479"/>
                <a:gd name="connsiteX2" fmla="*/ 1388215 w 3856383"/>
                <a:gd name="connsiteY2" fmla="*/ 3897779 h 4071479"/>
                <a:gd name="connsiteX3" fmla="*/ 1518951 w 3856383"/>
                <a:gd name="connsiteY3" fmla="*/ 3747992 h 4071479"/>
                <a:gd name="connsiteX4" fmla="*/ 1375515 w 3856383"/>
                <a:gd name="connsiteY4" fmla="*/ 3609041 h 4071479"/>
                <a:gd name="connsiteX5" fmla="*/ 382674 w 3856383"/>
                <a:gd name="connsiteY5" fmla="*/ 3538070 h 4071479"/>
                <a:gd name="connsiteX6" fmla="*/ 2029938 w 3856383"/>
                <a:gd name="connsiteY6" fmla="*/ 2514600 h 4071479"/>
                <a:gd name="connsiteX7" fmla="*/ 2903997 w 3856383"/>
                <a:gd name="connsiteY7" fmla="*/ 2554941 h 4071479"/>
                <a:gd name="connsiteX8" fmla="*/ 3724268 w 3856383"/>
                <a:gd name="connsiteY8" fmla="*/ 2286000 h 4071479"/>
                <a:gd name="connsiteX9" fmla="*/ 3831844 w 3856383"/>
                <a:gd name="connsiteY9" fmla="*/ 1680882 h 4071479"/>
                <a:gd name="connsiteX10" fmla="*/ 3482221 w 3856383"/>
                <a:gd name="connsiteY10" fmla="*/ 927847 h 4071479"/>
                <a:gd name="connsiteX11" fmla="*/ 3414985 w 3856383"/>
                <a:gd name="connsiteY11" fmla="*/ 13447 h 4071479"/>
                <a:gd name="connsiteX0" fmla="*/ 913832 w 3856383"/>
                <a:gd name="connsiteY0" fmla="*/ 0 h 4075471"/>
                <a:gd name="connsiteX1" fmla="*/ 4662 w 3856383"/>
                <a:gd name="connsiteY1" fmla="*/ 3733800 h 4075471"/>
                <a:gd name="connsiteX2" fmla="*/ 1388215 w 3856383"/>
                <a:gd name="connsiteY2" fmla="*/ 3897779 h 4075471"/>
                <a:gd name="connsiteX3" fmla="*/ 1830101 w 3856383"/>
                <a:gd name="connsiteY3" fmla="*/ 3665442 h 4075471"/>
                <a:gd name="connsiteX4" fmla="*/ 1375515 w 3856383"/>
                <a:gd name="connsiteY4" fmla="*/ 3609041 h 4075471"/>
                <a:gd name="connsiteX5" fmla="*/ 382674 w 3856383"/>
                <a:gd name="connsiteY5" fmla="*/ 3538070 h 4075471"/>
                <a:gd name="connsiteX6" fmla="*/ 2029938 w 3856383"/>
                <a:gd name="connsiteY6" fmla="*/ 2514600 h 4075471"/>
                <a:gd name="connsiteX7" fmla="*/ 2903997 w 3856383"/>
                <a:gd name="connsiteY7" fmla="*/ 2554941 h 4075471"/>
                <a:gd name="connsiteX8" fmla="*/ 3724268 w 3856383"/>
                <a:gd name="connsiteY8" fmla="*/ 2286000 h 4075471"/>
                <a:gd name="connsiteX9" fmla="*/ 3831844 w 3856383"/>
                <a:gd name="connsiteY9" fmla="*/ 1680882 h 4075471"/>
                <a:gd name="connsiteX10" fmla="*/ 3482221 w 3856383"/>
                <a:gd name="connsiteY10" fmla="*/ 927847 h 4075471"/>
                <a:gd name="connsiteX11" fmla="*/ 3414985 w 3856383"/>
                <a:gd name="connsiteY11" fmla="*/ 13447 h 4075471"/>
                <a:gd name="connsiteX0" fmla="*/ 909430 w 3851981"/>
                <a:gd name="connsiteY0" fmla="*/ 0 h 4104180"/>
                <a:gd name="connsiteX1" fmla="*/ 260 w 3851981"/>
                <a:gd name="connsiteY1" fmla="*/ 3733800 h 4104180"/>
                <a:gd name="connsiteX2" fmla="*/ 1015513 w 3851981"/>
                <a:gd name="connsiteY2" fmla="*/ 3961279 h 4104180"/>
                <a:gd name="connsiteX3" fmla="*/ 1825699 w 3851981"/>
                <a:gd name="connsiteY3" fmla="*/ 3665442 h 4104180"/>
                <a:gd name="connsiteX4" fmla="*/ 1371113 w 3851981"/>
                <a:gd name="connsiteY4" fmla="*/ 3609041 h 4104180"/>
                <a:gd name="connsiteX5" fmla="*/ 378272 w 3851981"/>
                <a:gd name="connsiteY5" fmla="*/ 3538070 h 4104180"/>
                <a:gd name="connsiteX6" fmla="*/ 2025536 w 3851981"/>
                <a:gd name="connsiteY6" fmla="*/ 2514600 h 4104180"/>
                <a:gd name="connsiteX7" fmla="*/ 2899595 w 3851981"/>
                <a:gd name="connsiteY7" fmla="*/ 2554941 h 4104180"/>
                <a:gd name="connsiteX8" fmla="*/ 3719866 w 3851981"/>
                <a:gd name="connsiteY8" fmla="*/ 2286000 h 4104180"/>
                <a:gd name="connsiteX9" fmla="*/ 3827442 w 3851981"/>
                <a:gd name="connsiteY9" fmla="*/ 1680882 h 4104180"/>
                <a:gd name="connsiteX10" fmla="*/ 3477819 w 3851981"/>
                <a:gd name="connsiteY10" fmla="*/ 927847 h 4104180"/>
                <a:gd name="connsiteX11" fmla="*/ 3410583 w 3851981"/>
                <a:gd name="connsiteY11" fmla="*/ 13447 h 4104180"/>
                <a:gd name="connsiteX0" fmla="*/ 964308 w 3906859"/>
                <a:gd name="connsiteY0" fmla="*/ 0 h 4052506"/>
                <a:gd name="connsiteX1" fmla="*/ 55138 w 3906859"/>
                <a:gd name="connsiteY1" fmla="*/ 3733800 h 4052506"/>
                <a:gd name="connsiteX2" fmla="*/ 1070391 w 3906859"/>
                <a:gd name="connsiteY2" fmla="*/ 3961279 h 4052506"/>
                <a:gd name="connsiteX3" fmla="*/ 1880577 w 3906859"/>
                <a:gd name="connsiteY3" fmla="*/ 3665442 h 4052506"/>
                <a:gd name="connsiteX4" fmla="*/ 1425991 w 3906859"/>
                <a:gd name="connsiteY4" fmla="*/ 3609041 h 4052506"/>
                <a:gd name="connsiteX5" fmla="*/ 433150 w 3906859"/>
                <a:gd name="connsiteY5" fmla="*/ 3538070 h 4052506"/>
                <a:gd name="connsiteX6" fmla="*/ 2080414 w 3906859"/>
                <a:gd name="connsiteY6" fmla="*/ 2514600 h 4052506"/>
                <a:gd name="connsiteX7" fmla="*/ 2954473 w 3906859"/>
                <a:gd name="connsiteY7" fmla="*/ 2554941 h 4052506"/>
                <a:gd name="connsiteX8" fmla="*/ 3774744 w 3906859"/>
                <a:gd name="connsiteY8" fmla="*/ 2286000 h 4052506"/>
                <a:gd name="connsiteX9" fmla="*/ 3882320 w 3906859"/>
                <a:gd name="connsiteY9" fmla="*/ 1680882 h 4052506"/>
                <a:gd name="connsiteX10" fmla="*/ 3532697 w 3906859"/>
                <a:gd name="connsiteY10" fmla="*/ 927847 h 4052506"/>
                <a:gd name="connsiteX11" fmla="*/ 3465461 w 3906859"/>
                <a:gd name="connsiteY11" fmla="*/ 13447 h 4052506"/>
                <a:gd name="connsiteX0" fmla="*/ 917566 w 3860117"/>
                <a:gd name="connsiteY0" fmla="*/ 0 h 4110272"/>
                <a:gd name="connsiteX1" fmla="*/ 8396 w 3860117"/>
                <a:gd name="connsiteY1" fmla="*/ 3733800 h 4110272"/>
                <a:gd name="connsiteX2" fmla="*/ 1569749 w 3860117"/>
                <a:gd name="connsiteY2" fmla="*/ 3973979 h 4110272"/>
                <a:gd name="connsiteX3" fmla="*/ 1833835 w 3860117"/>
                <a:gd name="connsiteY3" fmla="*/ 3665442 h 4110272"/>
                <a:gd name="connsiteX4" fmla="*/ 1379249 w 3860117"/>
                <a:gd name="connsiteY4" fmla="*/ 3609041 h 4110272"/>
                <a:gd name="connsiteX5" fmla="*/ 386408 w 3860117"/>
                <a:gd name="connsiteY5" fmla="*/ 3538070 h 4110272"/>
                <a:gd name="connsiteX6" fmla="*/ 2033672 w 3860117"/>
                <a:gd name="connsiteY6" fmla="*/ 2514600 h 4110272"/>
                <a:gd name="connsiteX7" fmla="*/ 2907731 w 3860117"/>
                <a:gd name="connsiteY7" fmla="*/ 2554941 h 4110272"/>
                <a:gd name="connsiteX8" fmla="*/ 3728002 w 3860117"/>
                <a:gd name="connsiteY8" fmla="*/ 2286000 h 4110272"/>
                <a:gd name="connsiteX9" fmla="*/ 3835578 w 3860117"/>
                <a:gd name="connsiteY9" fmla="*/ 1680882 h 4110272"/>
                <a:gd name="connsiteX10" fmla="*/ 3485955 w 3860117"/>
                <a:gd name="connsiteY10" fmla="*/ 927847 h 4110272"/>
                <a:gd name="connsiteX11" fmla="*/ 3418719 w 3860117"/>
                <a:gd name="connsiteY11" fmla="*/ 13447 h 4110272"/>
                <a:gd name="connsiteX0" fmla="*/ 916690 w 3859241"/>
                <a:gd name="connsiteY0" fmla="*/ 0 h 4072752"/>
                <a:gd name="connsiteX1" fmla="*/ 7520 w 3859241"/>
                <a:gd name="connsiteY1" fmla="*/ 3733800 h 4072752"/>
                <a:gd name="connsiteX2" fmla="*/ 1530773 w 3859241"/>
                <a:gd name="connsiteY2" fmla="*/ 3891429 h 4072752"/>
                <a:gd name="connsiteX3" fmla="*/ 1832959 w 3859241"/>
                <a:gd name="connsiteY3" fmla="*/ 3665442 h 4072752"/>
                <a:gd name="connsiteX4" fmla="*/ 1378373 w 3859241"/>
                <a:gd name="connsiteY4" fmla="*/ 3609041 h 4072752"/>
                <a:gd name="connsiteX5" fmla="*/ 385532 w 3859241"/>
                <a:gd name="connsiteY5" fmla="*/ 3538070 h 4072752"/>
                <a:gd name="connsiteX6" fmla="*/ 2032796 w 3859241"/>
                <a:gd name="connsiteY6" fmla="*/ 2514600 h 4072752"/>
                <a:gd name="connsiteX7" fmla="*/ 2906855 w 3859241"/>
                <a:gd name="connsiteY7" fmla="*/ 2554941 h 4072752"/>
                <a:gd name="connsiteX8" fmla="*/ 3727126 w 3859241"/>
                <a:gd name="connsiteY8" fmla="*/ 2286000 h 4072752"/>
                <a:gd name="connsiteX9" fmla="*/ 3834702 w 3859241"/>
                <a:gd name="connsiteY9" fmla="*/ 1680882 h 4072752"/>
                <a:gd name="connsiteX10" fmla="*/ 3485079 w 3859241"/>
                <a:gd name="connsiteY10" fmla="*/ 927847 h 4072752"/>
                <a:gd name="connsiteX11" fmla="*/ 3417843 w 3859241"/>
                <a:gd name="connsiteY11" fmla="*/ 13447 h 4072752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378373 w 3859241"/>
                <a:gd name="connsiteY4" fmla="*/ 36090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4931 w 3857482"/>
                <a:gd name="connsiteY0" fmla="*/ 0 h 4150988"/>
                <a:gd name="connsiteX1" fmla="*/ 5761 w 3857482"/>
                <a:gd name="connsiteY1" fmla="*/ 3733800 h 4150988"/>
                <a:gd name="connsiteX2" fmla="*/ 1446464 w 3857482"/>
                <a:gd name="connsiteY2" fmla="*/ 3954929 h 4150988"/>
                <a:gd name="connsiteX3" fmla="*/ 1831200 w 3857482"/>
                <a:gd name="connsiteY3" fmla="*/ 3665442 h 4150988"/>
                <a:gd name="connsiteX4" fmla="*/ 1021014 w 3857482"/>
                <a:gd name="connsiteY4" fmla="*/ 3583641 h 4150988"/>
                <a:gd name="connsiteX5" fmla="*/ 383773 w 3857482"/>
                <a:gd name="connsiteY5" fmla="*/ 3538070 h 4150988"/>
                <a:gd name="connsiteX6" fmla="*/ 2031037 w 3857482"/>
                <a:gd name="connsiteY6" fmla="*/ 2514600 h 4150988"/>
                <a:gd name="connsiteX7" fmla="*/ 2905096 w 3857482"/>
                <a:gd name="connsiteY7" fmla="*/ 2554941 h 4150988"/>
                <a:gd name="connsiteX8" fmla="*/ 3725367 w 3857482"/>
                <a:gd name="connsiteY8" fmla="*/ 2286000 h 4150988"/>
                <a:gd name="connsiteX9" fmla="*/ 3832943 w 3857482"/>
                <a:gd name="connsiteY9" fmla="*/ 1680882 h 4150988"/>
                <a:gd name="connsiteX10" fmla="*/ 3483320 w 3857482"/>
                <a:gd name="connsiteY10" fmla="*/ 927847 h 4150988"/>
                <a:gd name="connsiteX11" fmla="*/ 3416084 w 3857482"/>
                <a:gd name="connsiteY11" fmla="*/ 13447 h 4150988"/>
                <a:gd name="connsiteX0" fmla="*/ 914931 w 3857482"/>
                <a:gd name="connsiteY0" fmla="*/ 0 h 4132974"/>
                <a:gd name="connsiteX1" fmla="*/ 5761 w 3857482"/>
                <a:gd name="connsiteY1" fmla="*/ 3733800 h 4132974"/>
                <a:gd name="connsiteX2" fmla="*/ 1446464 w 3857482"/>
                <a:gd name="connsiteY2" fmla="*/ 3954929 h 4132974"/>
                <a:gd name="connsiteX3" fmla="*/ 1831200 w 3857482"/>
                <a:gd name="connsiteY3" fmla="*/ 3665442 h 4132974"/>
                <a:gd name="connsiteX4" fmla="*/ 1021014 w 3857482"/>
                <a:gd name="connsiteY4" fmla="*/ 3583641 h 4132974"/>
                <a:gd name="connsiteX5" fmla="*/ 383773 w 3857482"/>
                <a:gd name="connsiteY5" fmla="*/ 3538070 h 4132974"/>
                <a:gd name="connsiteX6" fmla="*/ 2031037 w 3857482"/>
                <a:gd name="connsiteY6" fmla="*/ 2514600 h 4132974"/>
                <a:gd name="connsiteX7" fmla="*/ 2905096 w 3857482"/>
                <a:gd name="connsiteY7" fmla="*/ 2554941 h 4132974"/>
                <a:gd name="connsiteX8" fmla="*/ 3725367 w 3857482"/>
                <a:gd name="connsiteY8" fmla="*/ 2286000 h 4132974"/>
                <a:gd name="connsiteX9" fmla="*/ 3832943 w 3857482"/>
                <a:gd name="connsiteY9" fmla="*/ 1680882 h 4132974"/>
                <a:gd name="connsiteX10" fmla="*/ 3483320 w 3857482"/>
                <a:gd name="connsiteY10" fmla="*/ 927847 h 4132974"/>
                <a:gd name="connsiteX11" fmla="*/ 3416084 w 3857482"/>
                <a:gd name="connsiteY11" fmla="*/ 13447 h 4132974"/>
                <a:gd name="connsiteX0" fmla="*/ 914931 w 3857482"/>
                <a:gd name="connsiteY0" fmla="*/ 0 h 4124232"/>
                <a:gd name="connsiteX1" fmla="*/ 5761 w 3857482"/>
                <a:gd name="connsiteY1" fmla="*/ 3733800 h 4124232"/>
                <a:gd name="connsiteX2" fmla="*/ 1446464 w 3857482"/>
                <a:gd name="connsiteY2" fmla="*/ 3954929 h 4124232"/>
                <a:gd name="connsiteX3" fmla="*/ 1831200 w 3857482"/>
                <a:gd name="connsiteY3" fmla="*/ 3665442 h 4124232"/>
                <a:gd name="connsiteX4" fmla="*/ 1021014 w 3857482"/>
                <a:gd name="connsiteY4" fmla="*/ 3583641 h 4124232"/>
                <a:gd name="connsiteX5" fmla="*/ 383773 w 3857482"/>
                <a:gd name="connsiteY5" fmla="*/ 3538070 h 4124232"/>
                <a:gd name="connsiteX6" fmla="*/ 2031037 w 3857482"/>
                <a:gd name="connsiteY6" fmla="*/ 2514600 h 4124232"/>
                <a:gd name="connsiteX7" fmla="*/ 2905096 w 3857482"/>
                <a:gd name="connsiteY7" fmla="*/ 2554941 h 4124232"/>
                <a:gd name="connsiteX8" fmla="*/ 3725367 w 3857482"/>
                <a:gd name="connsiteY8" fmla="*/ 2286000 h 4124232"/>
                <a:gd name="connsiteX9" fmla="*/ 3832943 w 3857482"/>
                <a:gd name="connsiteY9" fmla="*/ 1680882 h 4124232"/>
                <a:gd name="connsiteX10" fmla="*/ 3483320 w 3857482"/>
                <a:gd name="connsiteY10" fmla="*/ 927847 h 4124232"/>
                <a:gd name="connsiteX11" fmla="*/ 3416084 w 3857482"/>
                <a:gd name="connsiteY11" fmla="*/ 13447 h 4124232"/>
                <a:gd name="connsiteX0" fmla="*/ 914931 w 3857482"/>
                <a:gd name="connsiteY0" fmla="*/ 0 h 4097819"/>
                <a:gd name="connsiteX1" fmla="*/ 5761 w 3857482"/>
                <a:gd name="connsiteY1" fmla="*/ 3733800 h 4097819"/>
                <a:gd name="connsiteX2" fmla="*/ 1446464 w 3857482"/>
                <a:gd name="connsiteY2" fmla="*/ 3954929 h 4097819"/>
                <a:gd name="connsiteX3" fmla="*/ 2802750 w 3857482"/>
                <a:gd name="connsiteY3" fmla="*/ 3728942 h 4097819"/>
                <a:gd name="connsiteX4" fmla="*/ 1021014 w 3857482"/>
                <a:gd name="connsiteY4" fmla="*/ 3583641 h 4097819"/>
                <a:gd name="connsiteX5" fmla="*/ 383773 w 3857482"/>
                <a:gd name="connsiteY5" fmla="*/ 3538070 h 4097819"/>
                <a:gd name="connsiteX6" fmla="*/ 2031037 w 3857482"/>
                <a:gd name="connsiteY6" fmla="*/ 2514600 h 4097819"/>
                <a:gd name="connsiteX7" fmla="*/ 2905096 w 3857482"/>
                <a:gd name="connsiteY7" fmla="*/ 2554941 h 4097819"/>
                <a:gd name="connsiteX8" fmla="*/ 3725367 w 3857482"/>
                <a:gd name="connsiteY8" fmla="*/ 2286000 h 4097819"/>
                <a:gd name="connsiteX9" fmla="*/ 3832943 w 3857482"/>
                <a:gd name="connsiteY9" fmla="*/ 1680882 h 4097819"/>
                <a:gd name="connsiteX10" fmla="*/ 3483320 w 3857482"/>
                <a:gd name="connsiteY10" fmla="*/ 927847 h 4097819"/>
                <a:gd name="connsiteX11" fmla="*/ 3416084 w 3857482"/>
                <a:gd name="connsiteY11" fmla="*/ 13447 h 4097819"/>
                <a:gd name="connsiteX0" fmla="*/ 917565 w 3860116"/>
                <a:gd name="connsiteY0" fmla="*/ 0 h 4046646"/>
                <a:gd name="connsiteX1" fmla="*/ 8395 w 3860116"/>
                <a:gd name="connsiteY1" fmla="*/ 3733800 h 4046646"/>
                <a:gd name="connsiteX2" fmla="*/ 1569748 w 3860116"/>
                <a:gd name="connsiteY2" fmla="*/ 3834279 h 4046646"/>
                <a:gd name="connsiteX3" fmla="*/ 2805384 w 3860116"/>
                <a:gd name="connsiteY3" fmla="*/ 3728942 h 4046646"/>
                <a:gd name="connsiteX4" fmla="*/ 1023648 w 3860116"/>
                <a:gd name="connsiteY4" fmla="*/ 3583641 h 4046646"/>
                <a:gd name="connsiteX5" fmla="*/ 386407 w 3860116"/>
                <a:gd name="connsiteY5" fmla="*/ 3538070 h 4046646"/>
                <a:gd name="connsiteX6" fmla="*/ 2033671 w 3860116"/>
                <a:gd name="connsiteY6" fmla="*/ 2514600 h 4046646"/>
                <a:gd name="connsiteX7" fmla="*/ 2907730 w 3860116"/>
                <a:gd name="connsiteY7" fmla="*/ 2554941 h 4046646"/>
                <a:gd name="connsiteX8" fmla="*/ 3728001 w 3860116"/>
                <a:gd name="connsiteY8" fmla="*/ 2286000 h 4046646"/>
                <a:gd name="connsiteX9" fmla="*/ 3835577 w 3860116"/>
                <a:gd name="connsiteY9" fmla="*/ 1680882 h 4046646"/>
                <a:gd name="connsiteX10" fmla="*/ 3485954 w 3860116"/>
                <a:gd name="connsiteY10" fmla="*/ 927847 h 4046646"/>
                <a:gd name="connsiteX11" fmla="*/ 3418718 w 3860116"/>
                <a:gd name="connsiteY11" fmla="*/ 13447 h 4046646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1023648 w 3860116"/>
                <a:gd name="connsiteY4" fmla="*/ 35836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926157 w 3860116"/>
                <a:gd name="connsiteY5" fmla="*/ 3411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553756 w 3496307"/>
                <a:gd name="connsiteY0" fmla="*/ 0 h 3945814"/>
                <a:gd name="connsiteX1" fmla="*/ 12886 w 3496307"/>
                <a:gd name="connsiteY1" fmla="*/ 3587750 h 3945814"/>
                <a:gd name="connsiteX2" fmla="*/ 1205939 w 3496307"/>
                <a:gd name="connsiteY2" fmla="*/ 3834279 h 3945814"/>
                <a:gd name="connsiteX3" fmla="*/ 2441575 w 3496307"/>
                <a:gd name="connsiteY3" fmla="*/ 3728942 h 3945814"/>
                <a:gd name="connsiteX4" fmla="*/ 3142689 w 3496307"/>
                <a:gd name="connsiteY4" fmla="*/ 3405841 h 3945814"/>
                <a:gd name="connsiteX5" fmla="*/ 562348 w 3496307"/>
                <a:gd name="connsiteY5" fmla="*/ 3411070 h 3945814"/>
                <a:gd name="connsiteX6" fmla="*/ 1669862 w 3496307"/>
                <a:gd name="connsiteY6" fmla="*/ 2514600 h 3945814"/>
                <a:gd name="connsiteX7" fmla="*/ 2543921 w 3496307"/>
                <a:gd name="connsiteY7" fmla="*/ 2554941 h 3945814"/>
                <a:gd name="connsiteX8" fmla="*/ 3364192 w 3496307"/>
                <a:gd name="connsiteY8" fmla="*/ 2286000 h 3945814"/>
                <a:gd name="connsiteX9" fmla="*/ 3471768 w 3496307"/>
                <a:gd name="connsiteY9" fmla="*/ 1680882 h 3945814"/>
                <a:gd name="connsiteX10" fmla="*/ 3122145 w 3496307"/>
                <a:gd name="connsiteY10" fmla="*/ 927847 h 3945814"/>
                <a:gd name="connsiteX11" fmla="*/ 3054909 w 3496307"/>
                <a:gd name="connsiteY11" fmla="*/ 13447 h 3945814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826198 w 3652643"/>
                <a:gd name="connsiteY6" fmla="*/ 2514600 h 3966618"/>
                <a:gd name="connsiteX7" fmla="*/ 2700257 w 3652643"/>
                <a:gd name="connsiteY7" fmla="*/ 2554941 h 3966618"/>
                <a:gd name="connsiteX8" fmla="*/ 3520528 w 3652643"/>
                <a:gd name="connsiteY8" fmla="*/ 2286000 h 3966618"/>
                <a:gd name="connsiteX9" fmla="*/ 3628104 w 3652643"/>
                <a:gd name="connsiteY9" fmla="*/ 1680882 h 3966618"/>
                <a:gd name="connsiteX10" fmla="*/ 3278481 w 3652643"/>
                <a:gd name="connsiteY10" fmla="*/ 927847 h 3966618"/>
                <a:gd name="connsiteX11" fmla="*/ 3211245 w 3652643"/>
                <a:gd name="connsiteY11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162810 w 3652643"/>
                <a:gd name="connsiteY6" fmla="*/ 28843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585334 w 3652643"/>
                <a:gd name="connsiteY5" fmla="*/ 3157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826198 w 3641678"/>
                <a:gd name="connsiteY7" fmla="*/ 25146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756348 w 3641678"/>
                <a:gd name="connsiteY7" fmla="*/ 25781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3211245 w 3524394"/>
                <a:gd name="connsiteY11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12" fmla="*/ 710092 w 3524394"/>
                <a:gd name="connsiteY12" fmla="*/ 0 h 3966618"/>
                <a:gd name="connsiteX0" fmla="*/ 1060019 w 3515546"/>
                <a:gd name="connsiteY0" fmla="*/ 0 h 4034593"/>
                <a:gd name="connsiteX1" fmla="*/ 1624 w 3515546"/>
                <a:gd name="connsiteY1" fmla="*/ 3683000 h 4034593"/>
                <a:gd name="connsiteX2" fmla="*/ 1353427 w 3515546"/>
                <a:gd name="connsiteY2" fmla="*/ 3897779 h 4034593"/>
                <a:gd name="connsiteX3" fmla="*/ 2589063 w 3515546"/>
                <a:gd name="connsiteY3" fmla="*/ 3792442 h 4034593"/>
                <a:gd name="connsiteX4" fmla="*/ 3290177 w 3515546"/>
                <a:gd name="connsiteY4" fmla="*/ 3469341 h 4034593"/>
                <a:gd name="connsiteX5" fmla="*/ 576486 w 3515546"/>
                <a:gd name="connsiteY5" fmla="*/ 3220570 h 4034593"/>
                <a:gd name="connsiteX6" fmla="*/ 677712 w 3515546"/>
                <a:gd name="connsiteY6" fmla="*/ 2833592 h 4034593"/>
                <a:gd name="connsiteX7" fmla="*/ 1747500 w 3515546"/>
                <a:gd name="connsiteY7" fmla="*/ 2641600 h 4034593"/>
                <a:gd name="connsiteX8" fmla="*/ 3053359 w 3515546"/>
                <a:gd name="connsiteY8" fmla="*/ 2662891 h 4034593"/>
                <a:gd name="connsiteX9" fmla="*/ 3511680 w 3515546"/>
                <a:gd name="connsiteY9" fmla="*/ 2349500 h 4034593"/>
                <a:gd name="connsiteX10" fmla="*/ 3269633 w 3515546"/>
                <a:gd name="connsiteY10" fmla="*/ 991347 h 4034593"/>
                <a:gd name="connsiteX11" fmla="*/ 706847 w 3515546"/>
                <a:gd name="connsiteY11" fmla="*/ 83297 h 4034593"/>
                <a:gd name="connsiteX12" fmla="*/ 1060019 w 3515546"/>
                <a:gd name="connsiteY12" fmla="*/ 0 h 4034593"/>
                <a:gd name="connsiteX0" fmla="*/ 559580 w 3532632"/>
                <a:gd name="connsiteY0" fmla="*/ 453278 h 3913818"/>
                <a:gd name="connsiteX1" fmla="*/ 18710 w 3532632"/>
                <a:gd name="connsiteY1" fmla="*/ 3599703 h 3913818"/>
                <a:gd name="connsiteX2" fmla="*/ 1370513 w 3532632"/>
                <a:gd name="connsiteY2" fmla="*/ 3814482 h 3913818"/>
                <a:gd name="connsiteX3" fmla="*/ 2606149 w 3532632"/>
                <a:gd name="connsiteY3" fmla="*/ 3709145 h 3913818"/>
                <a:gd name="connsiteX4" fmla="*/ 3307263 w 3532632"/>
                <a:gd name="connsiteY4" fmla="*/ 3386044 h 3913818"/>
                <a:gd name="connsiteX5" fmla="*/ 593572 w 3532632"/>
                <a:gd name="connsiteY5" fmla="*/ 3137273 h 3913818"/>
                <a:gd name="connsiteX6" fmla="*/ 694798 w 3532632"/>
                <a:gd name="connsiteY6" fmla="*/ 2750295 h 3913818"/>
                <a:gd name="connsiteX7" fmla="*/ 1764586 w 3532632"/>
                <a:gd name="connsiteY7" fmla="*/ 2558303 h 3913818"/>
                <a:gd name="connsiteX8" fmla="*/ 3070445 w 3532632"/>
                <a:gd name="connsiteY8" fmla="*/ 2579594 h 3913818"/>
                <a:gd name="connsiteX9" fmla="*/ 3528766 w 3532632"/>
                <a:gd name="connsiteY9" fmla="*/ 2266203 h 3913818"/>
                <a:gd name="connsiteX10" fmla="*/ 3286719 w 3532632"/>
                <a:gd name="connsiteY10" fmla="*/ 908050 h 3913818"/>
                <a:gd name="connsiteX11" fmla="*/ 723933 w 3532632"/>
                <a:gd name="connsiteY11" fmla="*/ 0 h 3913818"/>
                <a:gd name="connsiteX12" fmla="*/ 559580 w 3532632"/>
                <a:gd name="connsiteY12" fmla="*/ 453278 h 3913818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12899 h 3473439"/>
                <a:gd name="connsiteX1" fmla="*/ 18710 w 3532632"/>
                <a:gd name="connsiteY1" fmla="*/ 3159324 h 3473439"/>
                <a:gd name="connsiteX2" fmla="*/ 1370513 w 3532632"/>
                <a:gd name="connsiteY2" fmla="*/ 3374103 h 3473439"/>
                <a:gd name="connsiteX3" fmla="*/ 2606149 w 3532632"/>
                <a:gd name="connsiteY3" fmla="*/ 3268766 h 3473439"/>
                <a:gd name="connsiteX4" fmla="*/ 3307263 w 3532632"/>
                <a:gd name="connsiteY4" fmla="*/ 2945665 h 3473439"/>
                <a:gd name="connsiteX5" fmla="*/ 593572 w 3532632"/>
                <a:gd name="connsiteY5" fmla="*/ 2696894 h 3473439"/>
                <a:gd name="connsiteX6" fmla="*/ 694798 w 3532632"/>
                <a:gd name="connsiteY6" fmla="*/ 2309916 h 3473439"/>
                <a:gd name="connsiteX7" fmla="*/ 1764586 w 3532632"/>
                <a:gd name="connsiteY7" fmla="*/ 2117924 h 3473439"/>
                <a:gd name="connsiteX8" fmla="*/ 3070445 w 3532632"/>
                <a:gd name="connsiteY8" fmla="*/ 2139215 h 3473439"/>
                <a:gd name="connsiteX9" fmla="*/ 3528766 w 3532632"/>
                <a:gd name="connsiteY9" fmla="*/ 1825824 h 3473439"/>
                <a:gd name="connsiteX10" fmla="*/ 3286719 w 3532632"/>
                <a:gd name="connsiteY10" fmla="*/ 467671 h 3473439"/>
                <a:gd name="connsiteX11" fmla="*/ 1152558 w 3532632"/>
                <a:gd name="connsiteY11" fmla="*/ 1055046 h 3473439"/>
                <a:gd name="connsiteX12" fmla="*/ 559580 w 3532632"/>
                <a:gd name="connsiteY12" fmla="*/ 12899 h 3473439"/>
                <a:gd name="connsiteX0" fmla="*/ 398144 w 3547408"/>
                <a:gd name="connsiteY0" fmla="*/ 1008288 h 3001101"/>
                <a:gd name="connsiteX1" fmla="*/ 33486 w 3547408"/>
                <a:gd name="connsiteY1" fmla="*/ 2749776 h 3001101"/>
                <a:gd name="connsiteX2" fmla="*/ 1385289 w 3547408"/>
                <a:gd name="connsiteY2" fmla="*/ 2964555 h 3001101"/>
                <a:gd name="connsiteX3" fmla="*/ 2620925 w 3547408"/>
                <a:gd name="connsiteY3" fmla="*/ 2859218 h 3001101"/>
                <a:gd name="connsiteX4" fmla="*/ 3322039 w 3547408"/>
                <a:gd name="connsiteY4" fmla="*/ 2536117 h 3001101"/>
                <a:gd name="connsiteX5" fmla="*/ 608348 w 3547408"/>
                <a:gd name="connsiteY5" fmla="*/ 2287346 h 3001101"/>
                <a:gd name="connsiteX6" fmla="*/ 709574 w 3547408"/>
                <a:gd name="connsiteY6" fmla="*/ 1900368 h 3001101"/>
                <a:gd name="connsiteX7" fmla="*/ 1779362 w 3547408"/>
                <a:gd name="connsiteY7" fmla="*/ 1708376 h 3001101"/>
                <a:gd name="connsiteX8" fmla="*/ 3085221 w 3547408"/>
                <a:gd name="connsiteY8" fmla="*/ 1729667 h 3001101"/>
                <a:gd name="connsiteX9" fmla="*/ 3543542 w 3547408"/>
                <a:gd name="connsiteY9" fmla="*/ 1416276 h 3001101"/>
                <a:gd name="connsiteX10" fmla="*/ 3301495 w 3547408"/>
                <a:gd name="connsiteY10" fmla="*/ 58123 h 3001101"/>
                <a:gd name="connsiteX11" fmla="*/ 1167334 w 3547408"/>
                <a:gd name="connsiteY11" fmla="*/ 645498 h 3001101"/>
                <a:gd name="connsiteX12" fmla="*/ 398144 w 3547408"/>
                <a:gd name="connsiteY12" fmla="*/ 1008288 h 3001101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709574 w 3547408"/>
                <a:gd name="connsiteY5" fmla="*/ 1900368 h 2998288"/>
                <a:gd name="connsiteX6" fmla="*/ 1779362 w 3547408"/>
                <a:gd name="connsiteY6" fmla="*/ 1708376 h 2998288"/>
                <a:gd name="connsiteX7" fmla="*/ 3085221 w 3547408"/>
                <a:gd name="connsiteY7" fmla="*/ 1729667 h 2998288"/>
                <a:gd name="connsiteX8" fmla="*/ 3543542 w 3547408"/>
                <a:gd name="connsiteY8" fmla="*/ 1416276 h 2998288"/>
                <a:gd name="connsiteX9" fmla="*/ 3301495 w 3547408"/>
                <a:gd name="connsiteY9" fmla="*/ 58123 h 2998288"/>
                <a:gd name="connsiteX10" fmla="*/ 1167334 w 3547408"/>
                <a:gd name="connsiteY10" fmla="*/ 645498 h 2998288"/>
                <a:gd name="connsiteX11" fmla="*/ 398144 w 3547408"/>
                <a:gd name="connsiteY11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1779362 w 3547408"/>
                <a:gd name="connsiteY5" fmla="*/ 1708376 h 2998288"/>
                <a:gd name="connsiteX6" fmla="*/ 3085221 w 3547408"/>
                <a:gd name="connsiteY6" fmla="*/ 1729667 h 2998288"/>
                <a:gd name="connsiteX7" fmla="*/ 3543542 w 3547408"/>
                <a:gd name="connsiteY7" fmla="*/ 1416276 h 2998288"/>
                <a:gd name="connsiteX8" fmla="*/ 3301495 w 3547408"/>
                <a:gd name="connsiteY8" fmla="*/ 58123 h 2998288"/>
                <a:gd name="connsiteX9" fmla="*/ 1167334 w 3547408"/>
                <a:gd name="connsiteY9" fmla="*/ 645498 h 2998288"/>
                <a:gd name="connsiteX10" fmla="*/ 398144 w 3547408"/>
                <a:gd name="connsiteY10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1779362 w 3547408"/>
                <a:gd name="connsiteY4" fmla="*/ 1708376 h 2998288"/>
                <a:gd name="connsiteX5" fmla="*/ 3085221 w 3547408"/>
                <a:gd name="connsiteY5" fmla="*/ 1729667 h 2998288"/>
                <a:gd name="connsiteX6" fmla="*/ 3543542 w 3547408"/>
                <a:gd name="connsiteY6" fmla="*/ 1416276 h 2998288"/>
                <a:gd name="connsiteX7" fmla="*/ 3301495 w 3547408"/>
                <a:gd name="connsiteY7" fmla="*/ 58123 h 2998288"/>
                <a:gd name="connsiteX8" fmla="*/ 1167334 w 3547408"/>
                <a:gd name="connsiteY8" fmla="*/ 645498 h 2998288"/>
                <a:gd name="connsiteX9" fmla="*/ 398144 w 3547408"/>
                <a:gd name="connsiteY9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3085221 w 3547408"/>
                <a:gd name="connsiteY4" fmla="*/ 1729667 h 2998288"/>
                <a:gd name="connsiteX5" fmla="*/ 3543542 w 3547408"/>
                <a:gd name="connsiteY5" fmla="*/ 1416276 h 2998288"/>
                <a:gd name="connsiteX6" fmla="*/ 3301495 w 3547408"/>
                <a:gd name="connsiteY6" fmla="*/ 58123 h 2998288"/>
                <a:gd name="connsiteX7" fmla="*/ 1167334 w 3547408"/>
                <a:gd name="connsiteY7" fmla="*/ 645498 h 2998288"/>
                <a:gd name="connsiteX8" fmla="*/ 398144 w 3547408"/>
                <a:gd name="connsiteY8" fmla="*/ 1008288 h 2998288"/>
                <a:gd name="connsiteX0" fmla="*/ 398144 w 3546686"/>
                <a:gd name="connsiteY0" fmla="*/ 376829 h 2366829"/>
                <a:gd name="connsiteX1" fmla="*/ 33486 w 3546686"/>
                <a:gd name="connsiteY1" fmla="*/ 2118317 h 2366829"/>
                <a:gd name="connsiteX2" fmla="*/ 1385289 w 3546686"/>
                <a:gd name="connsiteY2" fmla="*/ 2333096 h 2366829"/>
                <a:gd name="connsiteX3" fmla="*/ 3322039 w 3546686"/>
                <a:gd name="connsiteY3" fmla="*/ 1904658 h 2366829"/>
                <a:gd name="connsiteX4" fmla="*/ 3085221 w 3546686"/>
                <a:gd name="connsiteY4" fmla="*/ 1098208 h 2366829"/>
                <a:gd name="connsiteX5" fmla="*/ 3543542 w 3546686"/>
                <a:gd name="connsiteY5" fmla="*/ 784817 h 2366829"/>
                <a:gd name="connsiteX6" fmla="*/ 2810957 w 3546686"/>
                <a:gd name="connsiteY6" fmla="*/ 364876 h 2366829"/>
                <a:gd name="connsiteX7" fmla="*/ 1167334 w 3546686"/>
                <a:gd name="connsiteY7" fmla="*/ 14039 h 2366829"/>
                <a:gd name="connsiteX8" fmla="*/ 398144 w 3546686"/>
                <a:gd name="connsiteY8" fmla="*/ 376829 h 2366829"/>
                <a:gd name="connsiteX0" fmla="*/ 381195 w 3548787"/>
                <a:gd name="connsiteY0" fmla="*/ 372067 h 2367049"/>
                <a:gd name="connsiteX1" fmla="*/ 35587 w 3548787"/>
                <a:gd name="connsiteY1" fmla="*/ 2118317 h 2367049"/>
                <a:gd name="connsiteX2" fmla="*/ 1387390 w 3548787"/>
                <a:gd name="connsiteY2" fmla="*/ 2333096 h 2367049"/>
                <a:gd name="connsiteX3" fmla="*/ 3324140 w 3548787"/>
                <a:gd name="connsiteY3" fmla="*/ 1904658 h 2367049"/>
                <a:gd name="connsiteX4" fmla="*/ 3087322 w 3548787"/>
                <a:gd name="connsiteY4" fmla="*/ 1098208 h 2367049"/>
                <a:gd name="connsiteX5" fmla="*/ 3545643 w 3548787"/>
                <a:gd name="connsiteY5" fmla="*/ 784817 h 2367049"/>
                <a:gd name="connsiteX6" fmla="*/ 2813058 w 3548787"/>
                <a:gd name="connsiteY6" fmla="*/ 364876 h 2367049"/>
                <a:gd name="connsiteX7" fmla="*/ 1169435 w 3548787"/>
                <a:gd name="connsiteY7" fmla="*/ 14039 h 2367049"/>
                <a:gd name="connsiteX8" fmla="*/ 381195 w 3548787"/>
                <a:gd name="connsiteY8" fmla="*/ 372067 h 2367049"/>
                <a:gd name="connsiteX0" fmla="*/ 386365 w 3553957"/>
                <a:gd name="connsiteY0" fmla="*/ 372067 h 2367049"/>
                <a:gd name="connsiteX1" fmla="*/ 40757 w 3553957"/>
                <a:gd name="connsiteY1" fmla="*/ 2118317 h 2367049"/>
                <a:gd name="connsiteX2" fmla="*/ 1392560 w 3553957"/>
                <a:gd name="connsiteY2" fmla="*/ 2333096 h 2367049"/>
                <a:gd name="connsiteX3" fmla="*/ 3329310 w 3553957"/>
                <a:gd name="connsiteY3" fmla="*/ 1904658 h 2367049"/>
                <a:gd name="connsiteX4" fmla="*/ 3092492 w 3553957"/>
                <a:gd name="connsiteY4" fmla="*/ 1098208 h 2367049"/>
                <a:gd name="connsiteX5" fmla="*/ 3550813 w 3553957"/>
                <a:gd name="connsiteY5" fmla="*/ 784817 h 2367049"/>
                <a:gd name="connsiteX6" fmla="*/ 2818228 w 3553957"/>
                <a:gd name="connsiteY6" fmla="*/ 364876 h 2367049"/>
                <a:gd name="connsiteX7" fmla="*/ 1174605 w 3553957"/>
                <a:gd name="connsiteY7" fmla="*/ 14039 h 2367049"/>
                <a:gd name="connsiteX8" fmla="*/ 386365 w 3553957"/>
                <a:gd name="connsiteY8" fmla="*/ 372067 h 2367049"/>
                <a:gd name="connsiteX0" fmla="*/ 619517 w 3529934"/>
                <a:gd name="connsiteY0" fmla="*/ 229192 h 2373986"/>
                <a:gd name="connsiteX1" fmla="*/ 16734 w 3529934"/>
                <a:gd name="connsiteY1" fmla="*/ 2118317 h 2373986"/>
                <a:gd name="connsiteX2" fmla="*/ 1368537 w 3529934"/>
                <a:gd name="connsiteY2" fmla="*/ 2333096 h 2373986"/>
                <a:gd name="connsiteX3" fmla="*/ 3305287 w 3529934"/>
                <a:gd name="connsiteY3" fmla="*/ 1904658 h 2373986"/>
                <a:gd name="connsiteX4" fmla="*/ 3068469 w 3529934"/>
                <a:gd name="connsiteY4" fmla="*/ 1098208 h 2373986"/>
                <a:gd name="connsiteX5" fmla="*/ 3526790 w 3529934"/>
                <a:gd name="connsiteY5" fmla="*/ 784817 h 2373986"/>
                <a:gd name="connsiteX6" fmla="*/ 2794205 w 3529934"/>
                <a:gd name="connsiteY6" fmla="*/ 364876 h 2373986"/>
                <a:gd name="connsiteX7" fmla="*/ 1150582 w 3529934"/>
                <a:gd name="connsiteY7" fmla="*/ 14039 h 2373986"/>
                <a:gd name="connsiteX8" fmla="*/ 619517 w 3529934"/>
                <a:gd name="connsiteY8" fmla="*/ 229192 h 2373986"/>
                <a:gd name="connsiteX0" fmla="*/ 21598 w 2932015"/>
                <a:gd name="connsiteY0" fmla="*/ 229192 h 2382351"/>
                <a:gd name="connsiteX1" fmla="*/ 418940 w 2932015"/>
                <a:gd name="connsiteY1" fmla="*/ 756242 h 2382351"/>
                <a:gd name="connsiteX2" fmla="*/ 770618 w 2932015"/>
                <a:gd name="connsiteY2" fmla="*/ 2333096 h 2382351"/>
                <a:gd name="connsiteX3" fmla="*/ 2707368 w 2932015"/>
                <a:gd name="connsiteY3" fmla="*/ 1904658 h 2382351"/>
                <a:gd name="connsiteX4" fmla="*/ 2470550 w 2932015"/>
                <a:gd name="connsiteY4" fmla="*/ 1098208 h 2382351"/>
                <a:gd name="connsiteX5" fmla="*/ 2928871 w 2932015"/>
                <a:gd name="connsiteY5" fmla="*/ 784817 h 2382351"/>
                <a:gd name="connsiteX6" fmla="*/ 2196286 w 2932015"/>
                <a:gd name="connsiteY6" fmla="*/ 364876 h 2382351"/>
                <a:gd name="connsiteX7" fmla="*/ 552663 w 2932015"/>
                <a:gd name="connsiteY7" fmla="*/ 14039 h 2382351"/>
                <a:gd name="connsiteX8" fmla="*/ 21598 w 2932015"/>
                <a:gd name="connsiteY8" fmla="*/ 229192 h 2382351"/>
                <a:gd name="connsiteX0" fmla="*/ 23077 w 2933494"/>
                <a:gd name="connsiteY0" fmla="*/ 229192 h 1904659"/>
                <a:gd name="connsiteX1" fmla="*/ 420419 w 2933494"/>
                <a:gd name="connsiteY1" fmla="*/ 756242 h 1904659"/>
                <a:gd name="connsiteX2" fmla="*/ 967359 w 2933494"/>
                <a:gd name="connsiteY2" fmla="*/ 1104371 h 1904659"/>
                <a:gd name="connsiteX3" fmla="*/ 2708847 w 2933494"/>
                <a:gd name="connsiteY3" fmla="*/ 1904658 h 1904659"/>
                <a:gd name="connsiteX4" fmla="*/ 2472029 w 2933494"/>
                <a:gd name="connsiteY4" fmla="*/ 1098208 h 1904659"/>
                <a:gd name="connsiteX5" fmla="*/ 2930350 w 2933494"/>
                <a:gd name="connsiteY5" fmla="*/ 784817 h 1904659"/>
                <a:gd name="connsiteX6" fmla="*/ 2197765 w 2933494"/>
                <a:gd name="connsiteY6" fmla="*/ 364876 h 1904659"/>
                <a:gd name="connsiteX7" fmla="*/ 554142 w 2933494"/>
                <a:gd name="connsiteY7" fmla="*/ 14039 h 1904659"/>
                <a:gd name="connsiteX8" fmla="*/ 23077 w 2933494"/>
                <a:gd name="connsiteY8" fmla="*/ 229192 h 1904659"/>
                <a:gd name="connsiteX0" fmla="*/ 14294 w 2924711"/>
                <a:gd name="connsiteY0" fmla="*/ 229192 h 1904659"/>
                <a:gd name="connsiteX1" fmla="*/ 687861 w 2924711"/>
                <a:gd name="connsiteY1" fmla="*/ 622892 h 1904659"/>
                <a:gd name="connsiteX2" fmla="*/ 958576 w 2924711"/>
                <a:gd name="connsiteY2" fmla="*/ 1104371 h 1904659"/>
                <a:gd name="connsiteX3" fmla="*/ 2700064 w 2924711"/>
                <a:gd name="connsiteY3" fmla="*/ 1904658 h 1904659"/>
                <a:gd name="connsiteX4" fmla="*/ 2463246 w 2924711"/>
                <a:gd name="connsiteY4" fmla="*/ 1098208 h 1904659"/>
                <a:gd name="connsiteX5" fmla="*/ 2921567 w 2924711"/>
                <a:gd name="connsiteY5" fmla="*/ 784817 h 1904659"/>
                <a:gd name="connsiteX6" fmla="*/ 2188982 w 2924711"/>
                <a:gd name="connsiteY6" fmla="*/ 364876 h 1904659"/>
                <a:gd name="connsiteX7" fmla="*/ 545359 w 2924711"/>
                <a:gd name="connsiteY7" fmla="*/ 14039 h 1904659"/>
                <a:gd name="connsiteX8" fmla="*/ 14294 w 2924711"/>
                <a:gd name="connsiteY8" fmla="*/ 229192 h 1904659"/>
                <a:gd name="connsiteX0" fmla="*/ 14294 w 2926188"/>
                <a:gd name="connsiteY0" fmla="*/ 229192 h 1104943"/>
                <a:gd name="connsiteX1" fmla="*/ 687861 w 2926188"/>
                <a:gd name="connsiteY1" fmla="*/ 622892 h 1104943"/>
                <a:gd name="connsiteX2" fmla="*/ 958576 w 2926188"/>
                <a:gd name="connsiteY2" fmla="*/ 1104371 h 1104943"/>
                <a:gd name="connsiteX3" fmla="*/ 1718989 w 2926188"/>
                <a:gd name="connsiteY3" fmla="*/ 728320 h 1104943"/>
                <a:gd name="connsiteX4" fmla="*/ 2463246 w 2926188"/>
                <a:gd name="connsiteY4" fmla="*/ 1098208 h 1104943"/>
                <a:gd name="connsiteX5" fmla="*/ 2921567 w 2926188"/>
                <a:gd name="connsiteY5" fmla="*/ 784817 h 1104943"/>
                <a:gd name="connsiteX6" fmla="*/ 2188982 w 2926188"/>
                <a:gd name="connsiteY6" fmla="*/ 364876 h 1104943"/>
                <a:gd name="connsiteX7" fmla="*/ 545359 w 2926188"/>
                <a:gd name="connsiteY7" fmla="*/ 14039 h 1104943"/>
                <a:gd name="connsiteX8" fmla="*/ 14294 w 2926188"/>
                <a:gd name="connsiteY8" fmla="*/ 229192 h 1104943"/>
                <a:gd name="connsiteX0" fmla="*/ 14294 w 2499044"/>
                <a:gd name="connsiteY0" fmla="*/ 229192 h 1104943"/>
                <a:gd name="connsiteX1" fmla="*/ 687861 w 2499044"/>
                <a:gd name="connsiteY1" fmla="*/ 622892 h 1104943"/>
                <a:gd name="connsiteX2" fmla="*/ 958576 w 2499044"/>
                <a:gd name="connsiteY2" fmla="*/ 1104371 h 1104943"/>
                <a:gd name="connsiteX3" fmla="*/ 1718989 w 2499044"/>
                <a:gd name="connsiteY3" fmla="*/ 728320 h 1104943"/>
                <a:gd name="connsiteX4" fmla="*/ 2463246 w 2499044"/>
                <a:gd name="connsiteY4" fmla="*/ 1098208 h 1104943"/>
                <a:gd name="connsiteX5" fmla="*/ 2188982 w 2499044"/>
                <a:gd name="connsiteY5" fmla="*/ 364876 h 1104943"/>
                <a:gd name="connsiteX6" fmla="*/ 545359 w 2499044"/>
                <a:gd name="connsiteY6" fmla="*/ 14039 h 1104943"/>
                <a:gd name="connsiteX7" fmla="*/ 14294 w 2499044"/>
                <a:gd name="connsiteY7" fmla="*/ 229192 h 1104943"/>
                <a:gd name="connsiteX0" fmla="*/ 14294 w 2512338"/>
                <a:gd name="connsiteY0" fmla="*/ 230581 h 1106332"/>
                <a:gd name="connsiteX1" fmla="*/ 687861 w 2512338"/>
                <a:gd name="connsiteY1" fmla="*/ 624281 h 1106332"/>
                <a:gd name="connsiteX2" fmla="*/ 958576 w 2512338"/>
                <a:gd name="connsiteY2" fmla="*/ 1105760 h 1106332"/>
                <a:gd name="connsiteX3" fmla="*/ 1718989 w 2512338"/>
                <a:gd name="connsiteY3" fmla="*/ 729709 h 1106332"/>
                <a:gd name="connsiteX4" fmla="*/ 2463246 w 2512338"/>
                <a:gd name="connsiteY4" fmla="*/ 1099597 h 1106332"/>
                <a:gd name="connsiteX5" fmla="*/ 2231845 w 2512338"/>
                <a:gd name="connsiteY5" fmla="*/ 347215 h 1106332"/>
                <a:gd name="connsiteX6" fmla="*/ 545359 w 2512338"/>
                <a:gd name="connsiteY6" fmla="*/ 15428 h 1106332"/>
                <a:gd name="connsiteX7" fmla="*/ 14294 w 2512338"/>
                <a:gd name="connsiteY7" fmla="*/ 230581 h 1106332"/>
                <a:gd name="connsiteX0" fmla="*/ 14294 w 2512338"/>
                <a:gd name="connsiteY0" fmla="*/ 224122 h 1099873"/>
                <a:gd name="connsiteX1" fmla="*/ 687861 w 2512338"/>
                <a:gd name="connsiteY1" fmla="*/ 617822 h 1099873"/>
                <a:gd name="connsiteX2" fmla="*/ 958576 w 2512338"/>
                <a:gd name="connsiteY2" fmla="*/ 1099301 h 1099873"/>
                <a:gd name="connsiteX3" fmla="*/ 1718989 w 2512338"/>
                <a:gd name="connsiteY3" fmla="*/ 723250 h 1099873"/>
                <a:gd name="connsiteX4" fmla="*/ 2463246 w 2512338"/>
                <a:gd name="connsiteY4" fmla="*/ 1093138 h 1099873"/>
                <a:gd name="connsiteX5" fmla="*/ 2231845 w 2512338"/>
                <a:gd name="connsiteY5" fmla="*/ 340756 h 1099873"/>
                <a:gd name="connsiteX6" fmla="*/ 545359 w 2512338"/>
                <a:gd name="connsiteY6" fmla="*/ 8969 h 1099873"/>
                <a:gd name="connsiteX7" fmla="*/ 14294 w 2512338"/>
                <a:gd name="connsiteY7" fmla="*/ 224122 h 1099873"/>
                <a:gd name="connsiteX0" fmla="*/ 14294 w 2486924"/>
                <a:gd name="connsiteY0" fmla="*/ 231382 h 1111342"/>
                <a:gd name="connsiteX1" fmla="*/ 687861 w 2486924"/>
                <a:gd name="connsiteY1" fmla="*/ 625082 h 1111342"/>
                <a:gd name="connsiteX2" fmla="*/ 958576 w 2486924"/>
                <a:gd name="connsiteY2" fmla="*/ 1106561 h 1111342"/>
                <a:gd name="connsiteX3" fmla="*/ 1718989 w 2486924"/>
                <a:gd name="connsiteY3" fmla="*/ 730510 h 1111342"/>
                <a:gd name="connsiteX4" fmla="*/ 2463246 w 2486924"/>
                <a:gd name="connsiteY4" fmla="*/ 1100398 h 1111342"/>
                <a:gd name="connsiteX5" fmla="*/ 2136595 w 2486924"/>
                <a:gd name="connsiteY5" fmla="*/ 209904 h 1111342"/>
                <a:gd name="connsiteX6" fmla="*/ 545359 w 2486924"/>
                <a:gd name="connsiteY6" fmla="*/ 16229 h 1111342"/>
                <a:gd name="connsiteX7" fmla="*/ 14294 w 2486924"/>
                <a:gd name="connsiteY7" fmla="*/ 231382 h 1111342"/>
                <a:gd name="connsiteX0" fmla="*/ 14294 w 2478017"/>
                <a:gd name="connsiteY0" fmla="*/ 251065 h 1131025"/>
                <a:gd name="connsiteX1" fmla="*/ 687861 w 2478017"/>
                <a:gd name="connsiteY1" fmla="*/ 644765 h 1131025"/>
                <a:gd name="connsiteX2" fmla="*/ 958576 w 2478017"/>
                <a:gd name="connsiteY2" fmla="*/ 1126244 h 1131025"/>
                <a:gd name="connsiteX3" fmla="*/ 1718989 w 2478017"/>
                <a:gd name="connsiteY3" fmla="*/ 750193 h 1131025"/>
                <a:gd name="connsiteX4" fmla="*/ 2463246 w 2478017"/>
                <a:gd name="connsiteY4" fmla="*/ 1120081 h 1131025"/>
                <a:gd name="connsiteX5" fmla="*/ 2136595 w 2478017"/>
                <a:gd name="connsiteY5" fmla="*/ 229587 h 1131025"/>
                <a:gd name="connsiteX6" fmla="*/ 1211548 w 2478017"/>
                <a:gd name="connsiteY6" fmla="*/ 19193 h 1131025"/>
                <a:gd name="connsiteX7" fmla="*/ 545359 w 2478017"/>
                <a:gd name="connsiteY7" fmla="*/ 35912 h 1131025"/>
                <a:gd name="connsiteX8" fmla="*/ 14294 w 2478017"/>
                <a:gd name="connsiteY8" fmla="*/ 251065 h 1131025"/>
                <a:gd name="connsiteX0" fmla="*/ 14294 w 2478017"/>
                <a:gd name="connsiteY0" fmla="*/ 222152 h 1102112"/>
                <a:gd name="connsiteX1" fmla="*/ 687861 w 2478017"/>
                <a:gd name="connsiteY1" fmla="*/ 615852 h 1102112"/>
                <a:gd name="connsiteX2" fmla="*/ 958576 w 2478017"/>
                <a:gd name="connsiteY2" fmla="*/ 1097331 h 1102112"/>
                <a:gd name="connsiteX3" fmla="*/ 1718989 w 2478017"/>
                <a:gd name="connsiteY3" fmla="*/ 721280 h 1102112"/>
                <a:gd name="connsiteX4" fmla="*/ 2463246 w 2478017"/>
                <a:gd name="connsiteY4" fmla="*/ 1091168 h 1102112"/>
                <a:gd name="connsiteX5" fmla="*/ 2136595 w 2478017"/>
                <a:gd name="connsiteY5" fmla="*/ 200674 h 1102112"/>
                <a:gd name="connsiteX6" fmla="*/ 1192498 w 2478017"/>
                <a:gd name="connsiteY6" fmla="*/ 133155 h 1102112"/>
                <a:gd name="connsiteX7" fmla="*/ 545359 w 2478017"/>
                <a:gd name="connsiteY7" fmla="*/ 6999 h 1102112"/>
                <a:gd name="connsiteX8" fmla="*/ 14294 w 2478017"/>
                <a:gd name="connsiteY8" fmla="*/ 222152 h 1102112"/>
                <a:gd name="connsiteX0" fmla="*/ 14294 w 2478017"/>
                <a:gd name="connsiteY0" fmla="*/ 220212 h 1100172"/>
                <a:gd name="connsiteX1" fmla="*/ 687861 w 2478017"/>
                <a:gd name="connsiteY1" fmla="*/ 613912 h 1100172"/>
                <a:gd name="connsiteX2" fmla="*/ 958576 w 2478017"/>
                <a:gd name="connsiteY2" fmla="*/ 1095391 h 1100172"/>
                <a:gd name="connsiteX3" fmla="*/ 1718989 w 2478017"/>
                <a:gd name="connsiteY3" fmla="*/ 719340 h 1100172"/>
                <a:gd name="connsiteX4" fmla="*/ 2463246 w 2478017"/>
                <a:gd name="connsiteY4" fmla="*/ 1089228 h 1100172"/>
                <a:gd name="connsiteX5" fmla="*/ 2136595 w 2478017"/>
                <a:gd name="connsiteY5" fmla="*/ 198734 h 1100172"/>
                <a:gd name="connsiteX6" fmla="*/ 1225835 w 2478017"/>
                <a:gd name="connsiteY6" fmla="*/ 193127 h 1100172"/>
                <a:gd name="connsiteX7" fmla="*/ 545359 w 2478017"/>
                <a:gd name="connsiteY7" fmla="*/ 5059 h 1100172"/>
                <a:gd name="connsiteX8" fmla="*/ 14294 w 2478017"/>
                <a:gd name="connsiteY8" fmla="*/ 220212 h 1100172"/>
                <a:gd name="connsiteX0" fmla="*/ 14294 w 2477265"/>
                <a:gd name="connsiteY0" fmla="*/ 220212 h 1114072"/>
                <a:gd name="connsiteX1" fmla="*/ 687861 w 2477265"/>
                <a:gd name="connsiteY1" fmla="*/ 613912 h 1114072"/>
                <a:gd name="connsiteX2" fmla="*/ 958576 w 2477265"/>
                <a:gd name="connsiteY2" fmla="*/ 1095391 h 1114072"/>
                <a:gd name="connsiteX3" fmla="*/ 1733276 w 2477265"/>
                <a:gd name="connsiteY3" fmla="*/ 886027 h 1114072"/>
                <a:gd name="connsiteX4" fmla="*/ 2463246 w 2477265"/>
                <a:gd name="connsiteY4" fmla="*/ 1089228 h 1114072"/>
                <a:gd name="connsiteX5" fmla="*/ 2136595 w 2477265"/>
                <a:gd name="connsiteY5" fmla="*/ 198734 h 1114072"/>
                <a:gd name="connsiteX6" fmla="*/ 1225835 w 2477265"/>
                <a:gd name="connsiteY6" fmla="*/ 193127 h 1114072"/>
                <a:gd name="connsiteX7" fmla="*/ 545359 w 2477265"/>
                <a:gd name="connsiteY7" fmla="*/ 5059 h 1114072"/>
                <a:gd name="connsiteX8" fmla="*/ 14294 w 2477265"/>
                <a:gd name="connsiteY8" fmla="*/ 220212 h 1114072"/>
                <a:gd name="connsiteX0" fmla="*/ 19226 w 2482197"/>
                <a:gd name="connsiteY0" fmla="*/ 220212 h 1114072"/>
                <a:gd name="connsiteX1" fmla="*/ 507056 w 2482197"/>
                <a:gd name="connsiteY1" fmla="*/ 732975 h 1114072"/>
                <a:gd name="connsiteX2" fmla="*/ 963508 w 2482197"/>
                <a:gd name="connsiteY2" fmla="*/ 1095391 h 1114072"/>
                <a:gd name="connsiteX3" fmla="*/ 1738208 w 2482197"/>
                <a:gd name="connsiteY3" fmla="*/ 886027 h 1114072"/>
                <a:gd name="connsiteX4" fmla="*/ 2468178 w 2482197"/>
                <a:gd name="connsiteY4" fmla="*/ 1089228 h 1114072"/>
                <a:gd name="connsiteX5" fmla="*/ 2141527 w 2482197"/>
                <a:gd name="connsiteY5" fmla="*/ 198734 h 1114072"/>
                <a:gd name="connsiteX6" fmla="*/ 1230767 w 2482197"/>
                <a:gd name="connsiteY6" fmla="*/ 193127 h 1114072"/>
                <a:gd name="connsiteX7" fmla="*/ 550291 w 2482197"/>
                <a:gd name="connsiteY7" fmla="*/ 5059 h 1114072"/>
                <a:gd name="connsiteX8" fmla="*/ 19226 w 2482197"/>
                <a:gd name="connsiteY8" fmla="*/ 220212 h 1114072"/>
                <a:gd name="connsiteX0" fmla="*/ 19226 w 2479758"/>
                <a:gd name="connsiteY0" fmla="*/ 220212 h 1112978"/>
                <a:gd name="connsiteX1" fmla="*/ 507056 w 2479758"/>
                <a:gd name="connsiteY1" fmla="*/ 732975 h 1112978"/>
                <a:gd name="connsiteX2" fmla="*/ 963508 w 2479758"/>
                <a:gd name="connsiteY2" fmla="*/ 1095391 h 1112978"/>
                <a:gd name="connsiteX3" fmla="*/ 1785833 w 2479758"/>
                <a:gd name="connsiteY3" fmla="*/ 876502 h 1112978"/>
                <a:gd name="connsiteX4" fmla="*/ 2468178 w 2479758"/>
                <a:gd name="connsiteY4" fmla="*/ 1089228 h 1112978"/>
                <a:gd name="connsiteX5" fmla="*/ 2141527 w 2479758"/>
                <a:gd name="connsiteY5" fmla="*/ 198734 h 1112978"/>
                <a:gd name="connsiteX6" fmla="*/ 1230767 w 2479758"/>
                <a:gd name="connsiteY6" fmla="*/ 193127 h 1112978"/>
                <a:gd name="connsiteX7" fmla="*/ 550291 w 2479758"/>
                <a:gd name="connsiteY7" fmla="*/ 5059 h 1112978"/>
                <a:gd name="connsiteX8" fmla="*/ 19226 w 2479758"/>
                <a:gd name="connsiteY8" fmla="*/ 220212 h 1112978"/>
                <a:gd name="connsiteX0" fmla="*/ 15862 w 2476394"/>
                <a:gd name="connsiteY0" fmla="*/ 220212 h 1112978"/>
                <a:gd name="connsiteX1" fmla="*/ 617992 w 2476394"/>
                <a:gd name="connsiteY1" fmla="*/ 690113 h 1112978"/>
                <a:gd name="connsiteX2" fmla="*/ 960144 w 2476394"/>
                <a:gd name="connsiteY2" fmla="*/ 1095391 h 1112978"/>
                <a:gd name="connsiteX3" fmla="*/ 1782469 w 2476394"/>
                <a:gd name="connsiteY3" fmla="*/ 876502 h 1112978"/>
                <a:gd name="connsiteX4" fmla="*/ 2464814 w 2476394"/>
                <a:gd name="connsiteY4" fmla="*/ 1089228 h 1112978"/>
                <a:gd name="connsiteX5" fmla="*/ 2138163 w 2476394"/>
                <a:gd name="connsiteY5" fmla="*/ 198734 h 1112978"/>
                <a:gd name="connsiteX6" fmla="*/ 1227403 w 2476394"/>
                <a:gd name="connsiteY6" fmla="*/ 193127 h 1112978"/>
                <a:gd name="connsiteX7" fmla="*/ 546927 w 2476394"/>
                <a:gd name="connsiteY7" fmla="*/ 5059 h 1112978"/>
                <a:gd name="connsiteX8" fmla="*/ 15862 w 2476394"/>
                <a:gd name="connsiteY8" fmla="*/ 220212 h 1112978"/>
                <a:gd name="connsiteX0" fmla="*/ 15862 w 2476394"/>
                <a:gd name="connsiteY0" fmla="*/ 688259 h 1581025"/>
                <a:gd name="connsiteX1" fmla="*/ 617992 w 2476394"/>
                <a:gd name="connsiteY1" fmla="*/ 1158160 h 1581025"/>
                <a:gd name="connsiteX2" fmla="*/ 960144 w 2476394"/>
                <a:gd name="connsiteY2" fmla="*/ 1563438 h 1581025"/>
                <a:gd name="connsiteX3" fmla="*/ 1782469 w 2476394"/>
                <a:gd name="connsiteY3" fmla="*/ 1344549 h 1581025"/>
                <a:gd name="connsiteX4" fmla="*/ 2464814 w 2476394"/>
                <a:gd name="connsiteY4" fmla="*/ 1557275 h 1581025"/>
                <a:gd name="connsiteX5" fmla="*/ 2138163 w 2476394"/>
                <a:gd name="connsiteY5" fmla="*/ 666781 h 1581025"/>
                <a:gd name="connsiteX6" fmla="*/ 1227403 w 2476394"/>
                <a:gd name="connsiteY6" fmla="*/ 661174 h 1581025"/>
                <a:gd name="connsiteX7" fmla="*/ 237365 w 2476394"/>
                <a:gd name="connsiteY7" fmla="*/ 1618 h 1581025"/>
                <a:gd name="connsiteX8" fmla="*/ 15862 w 2476394"/>
                <a:gd name="connsiteY8" fmla="*/ 688259 h 1581025"/>
                <a:gd name="connsiteX0" fmla="*/ 12927 w 2649672"/>
                <a:gd name="connsiteY0" fmla="*/ 545384 h 1581025"/>
                <a:gd name="connsiteX1" fmla="*/ 791270 w 2649672"/>
                <a:gd name="connsiteY1" fmla="*/ 1158160 h 1581025"/>
                <a:gd name="connsiteX2" fmla="*/ 1133422 w 2649672"/>
                <a:gd name="connsiteY2" fmla="*/ 1563438 h 1581025"/>
                <a:gd name="connsiteX3" fmla="*/ 1955747 w 2649672"/>
                <a:gd name="connsiteY3" fmla="*/ 1344549 h 1581025"/>
                <a:gd name="connsiteX4" fmla="*/ 2638092 w 2649672"/>
                <a:gd name="connsiteY4" fmla="*/ 1557275 h 1581025"/>
                <a:gd name="connsiteX5" fmla="*/ 2311441 w 2649672"/>
                <a:gd name="connsiteY5" fmla="*/ 666781 h 1581025"/>
                <a:gd name="connsiteX6" fmla="*/ 1400681 w 2649672"/>
                <a:gd name="connsiteY6" fmla="*/ 661174 h 1581025"/>
                <a:gd name="connsiteX7" fmla="*/ 410643 w 2649672"/>
                <a:gd name="connsiteY7" fmla="*/ 1618 h 1581025"/>
                <a:gd name="connsiteX8" fmla="*/ 12927 w 2649672"/>
                <a:gd name="connsiteY8" fmla="*/ 545384 h 1581025"/>
                <a:gd name="connsiteX0" fmla="*/ 1400681 w 2649672"/>
                <a:gd name="connsiteY0" fmla="*/ 661174 h 1581025"/>
                <a:gd name="connsiteX1" fmla="*/ 410643 w 2649672"/>
                <a:gd name="connsiteY1" fmla="*/ 1618 h 1581025"/>
                <a:gd name="connsiteX2" fmla="*/ 12927 w 2649672"/>
                <a:gd name="connsiteY2" fmla="*/ 545384 h 1581025"/>
                <a:gd name="connsiteX3" fmla="*/ 791270 w 2649672"/>
                <a:gd name="connsiteY3" fmla="*/ 1158160 h 1581025"/>
                <a:gd name="connsiteX4" fmla="*/ 1133422 w 2649672"/>
                <a:gd name="connsiteY4" fmla="*/ 1563438 h 1581025"/>
                <a:gd name="connsiteX5" fmla="*/ 1955747 w 2649672"/>
                <a:gd name="connsiteY5" fmla="*/ 1344549 h 1581025"/>
                <a:gd name="connsiteX6" fmla="*/ 2638092 w 2649672"/>
                <a:gd name="connsiteY6" fmla="*/ 1557275 h 1581025"/>
                <a:gd name="connsiteX7" fmla="*/ 2311441 w 2649672"/>
                <a:gd name="connsiteY7" fmla="*/ 666781 h 1581025"/>
                <a:gd name="connsiteX8" fmla="*/ 1492121 w 2649672"/>
                <a:gd name="connsiteY8" fmla="*/ 752614 h 1581025"/>
                <a:gd name="connsiteX0" fmla="*/ 410643 w 2649672"/>
                <a:gd name="connsiteY0" fmla="*/ 0 h 1579407"/>
                <a:gd name="connsiteX1" fmla="*/ 12927 w 2649672"/>
                <a:gd name="connsiteY1" fmla="*/ 543766 h 1579407"/>
                <a:gd name="connsiteX2" fmla="*/ 791270 w 2649672"/>
                <a:gd name="connsiteY2" fmla="*/ 1156542 h 1579407"/>
                <a:gd name="connsiteX3" fmla="*/ 1133422 w 2649672"/>
                <a:gd name="connsiteY3" fmla="*/ 1561820 h 1579407"/>
                <a:gd name="connsiteX4" fmla="*/ 1955747 w 2649672"/>
                <a:gd name="connsiteY4" fmla="*/ 1342931 h 1579407"/>
                <a:gd name="connsiteX5" fmla="*/ 2638092 w 2649672"/>
                <a:gd name="connsiteY5" fmla="*/ 1555657 h 1579407"/>
                <a:gd name="connsiteX6" fmla="*/ 2311441 w 2649672"/>
                <a:gd name="connsiteY6" fmla="*/ 665163 h 1579407"/>
                <a:gd name="connsiteX7" fmla="*/ 1492121 w 2649672"/>
                <a:gd name="connsiteY7" fmla="*/ 750996 h 1579407"/>
                <a:gd name="connsiteX0" fmla="*/ 367781 w 2649672"/>
                <a:gd name="connsiteY0" fmla="*/ 0 h 1455582"/>
                <a:gd name="connsiteX1" fmla="*/ 12927 w 2649672"/>
                <a:gd name="connsiteY1" fmla="*/ 419941 h 1455582"/>
                <a:gd name="connsiteX2" fmla="*/ 791270 w 2649672"/>
                <a:gd name="connsiteY2" fmla="*/ 1032717 h 1455582"/>
                <a:gd name="connsiteX3" fmla="*/ 1133422 w 2649672"/>
                <a:gd name="connsiteY3" fmla="*/ 1437995 h 1455582"/>
                <a:gd name="connsiteX4" fmla="*/ 1955747 w 2649672"/>
                <a:gd name="connsiteY4" fmla="*/ 1219106 h 1455582"/>
                <a:gd name="connsiteX5" fmla="*/ 2638092 w 2649672"/>
                <a:gd name="connsiteY5" fmla="*/ 1431832 h 1455582"/>
                <a:gd name="connsiteX6" fmla="*/ 2311441 w 2649672"/>
                <a:gd name="connsiteY6" fmla="*/ 541338 h 1455582"/>
                <a:gd name="connsiteX7" fmla="*/ 1492121 w 2649672"/>
                <a:gd name="connsiteY7" fmla="*/ 627171 h 1455582"/>
                <a:gd name="connsiteX0" fmla="*/ 367781 w 2703662"/>
                <a:gd name="connsiteY0" fmla="*/ 0 h 1455582"/>
                <a:gd name="connsiteX1" fmla="*/ 12927 w 2703662"/>
                <a:gd name="connsiteY1" fmla="*/ 419941 h 1455582"/>
                <a:gd name="connsiteX2" fmla="*/ 791270 w 2703662"/>
                <a:gd name="connsiteY2" fmla="*/ 1032717 h 1455582"/>
                <a:gd name="connsiteX3" fmla="*/ 1133422 w 2703662"/>
                <a:gd name="connsiteY3" fmla="*/ 1437995 h 1455582"/>
                <a:gd name="connsiteX4" fmla="*/ 1955747 w 2703662"/>
                <a:gd name="connsiteY4" fmla="*/ 1219106 h 1455582"/>
                <a:gd name="connsiteX5" fmla="*/ 2638092 w 2703662"/>
                <a:gd name="connsiteY5" fmla="*/ 1431832 h 1455582"/>
                <a:gd name="connsiteX6" fmla="*/ 2311441 w 2703662"/>
                <a:gd name="connsiteY6" fmla="*/ 541338 h 1455582"/>
                <a:gd name="connsiteX7" fmla="*/ 2668458 w 2703662"/>
                <a:gd name="connsiteY7" fmla="*/ 117583 h 1455582"/>
                <a:gd name="connsiteX0" fmla="*/ 367781 w 3149701"/>
                <a:gd name="connsiteY0" fmla="*/ 0 h 1440678"/>
                <a:gd name="connsiteX1" fmla="*/ 12927 w 3149701"/>
                <a:gd name="connsiteY1" fmla="*/ 419941 h 1440678"/>
                <a:gd name="connsiteX2" fmla="*/ 791270 w 3149701"/>
                <a:gd name="connsiteY2" fmla="*/ 1032717 h 1440678"/>
                <a:gd name="connsiteX3" fmla="*/ 1133422 w 3149701"/>
                <a:gd name="connsiteY3" fmla="*/ 1437995 h 1440678"/>
                <a:gd name="connsiteX4" fmla="*/ 1955747 w 3149701"/>
                <a:gd name="connsiteY4" fmla="*/ 1219106 h 1440678"/>
                <a:gd name="connsiteX5" fmla="*/ 2638092 w 3149701"/>
                <a:gd name="connsiteY5" fmla="*/ 1431832 h 1440678"/>
                <a:gd name="connsiteX6" fmla="*/ 3149641 w 3149701"/>
                <a:gd name="connsiteY6" fmla="*/ 1165225 h 1440678"/>
                <a:gd name="connsiteX7" fmla="*/ 2668458 w 3149701"/>
                <a:gd name="connsiteY7" fmla="*/ 117583 h 1440678"/>
                <a:gd name="connsiteX0" fmla="*/ 367781 w 3244937"/>
                <a:gd name="connsiteY0" fmla="*/ 0 h 1440746"/>
                <a:gd name="connsiteX1" fmla="*/ 12927 w 3244937"/>
                <a:gd name="connsiteY1" fmla="*/ 419941 h 1440746"/>
                <a:gd name="connsiteX2" fmla="*/ 791270 w 3244937"/>
                <a:gd name="connsiteY2" fmla="*/ 1032717 h 1440746"/>
                <a:gd name="connsiteX3" fmla="*/ 1133422 w 3244937"/>
                <a:gd name="connsiteY3" fmla="*/ 1437995 h 1440746"/>
                <a:gd name="connsiteX4" fmla="*/ 1955747 w 3244937"/>
                <a:gd name="connsiteY4" fmla="*/ 1219106 h 1440746"/>
                <a:gd name="connsiteX5" fmla="*/ 2638092 w 3244937"/>
                <a:gd name="connsiteY5" fmla="*/ 1431832 h 1440746"/>
                <a:gd name="connsiteX6" fmla="*/ 3244891 w 3244937"/>
                <a:gd name="connsiteY6" fmla="*/ 1265237 h 1440746"/>
                <a:gd name="connsiteX7" fmla="*/ 2668458 w 3244937"/>
                <a:gd name="connsiteY7" fmla="*/ 117583 h 1440746"/>
                <a:gd name="connsiteX0" fmla="*/ 367781 w 3245184"/>
                <a:gd name="connsiteY0" fmla="*/ 0 h 1441439"/>
                <a:gd name="connsiteX1" fmla="*/ 12927 w 3245184"/>
                <a:gd name="connsiteY1" fmla="*/ 419941 h 1441439"/>
                <a:gd name="connsiteX2" fmla="*/ 791270 w 3245184"/>
                <a:gd name="connsiteY2" fmla="*/ 1032717 h 1441439"/>
                <a:gd name="connsiteX3" fmla="*/ 1133422 w 3245184"/>
                <a:gd name="connsiteY3" fmla="*/ 1437995 h 1441439"/>
                <a:gd name="connsiteX4" fmla="*/ 1955747 w 3245184"/>
                <a:gd name="connsiteY4" fmla="*/ 1219106 h 1441439"/>
                <a:gd name="connsiteX5" fmla="*/ 2638092 w 3245184"/>
                <a:gd name="connsiteY5" fmla="*/ 1431832 h 1441439"/>
                <a:gd name="connsiteX6" fmla="*/ 3244891 w 3245184"/>
                <a:gd name="connsiteY6" fmla="*/ 1265237 h 1441439"/>
                <a:gd name="connsiteX7" fmla="*/ 2711321 w 3245184"/>
                <a:gd name="connsiteY7" fmla="*/ 98533 h 1441439"/>
                <a:gd name="connsiteX0" fmla="*/ 367781 w 3245211"/>
                <a:gd name="connsiteY0" fmla="*/ 0 h 1441439"/>
                <a:gd name="connsiteX1" fmla="*/ 12927 w 3245211"/>
                <a:gd name="connsiteY1" fmla="*/ 419941 h 1441439"/>
                <a:gd name="connsiteX2" fmla="*/ 791270 w 3245211"/>
                <a:gd name="connsiteY2" fmla="*/ 1032717 h 1441439"/>
                <a:gd name="connsiteX3" fmla="*/ 1133422 w 3245211"/>
                <a:gd name="connsiteY3" fmla="*/ 1437995 h 1441439"/>
                <a:gd name="connsiteX4" fmla="*/ 1955747 w 3245211"/>
                <a:gd name="connsiteY4" fmla="*/ 1219106 h 1441439"/>
                <a:gd name="connsiteX5" fmla="*/ 2638092 w 3245211"/>
                <a:gd name="connsiteY5" fmla="*/ 1431832 h 1441439"/>
                <a:gd name="connsiteX6" fmla="*/ 3244891 w 3245211"/>
                <a:gd name="connsiteY6" fmla="*/ 1265237 h 1441439"/>
                <a:gd name="connsiteX7" fmla="*/ 2711321 w 3245211"/>
                <a:gd name="connsiteY7" fmla="*/ 98533 h 1441439"/>
                <a:gd name="connsiteX0" fmla="*/ 367781 w 3245003"/>
                <a:gd name="connsiteY0" fmla="*/ 0 h 1443285"/>
                <a:gd name="connsiteX1" fmla="*/ 12927 w 3245003"/>
                <a:gd name="connsiteY1" fmla="*/ 419941 h 1443285"/>
                <a:gd name="connsiteX2" fmla="*/ 791270 w 3245003"/>
                <a:gd name="connsiteY2" fmla="*/ 1032717 h 1443285"/>
                <a:gd name="connsiteX3" fmla="*/ 1133422 w 3245003"/>
                <a:gd name="connsiteY3" fmla="*/ 1437995 h 1443285"/>
                <a:gd name="connsiteX4" fmla="*/ 1955747 w 3245003"/>
                <a:gd name="connsiteY4" fmla="*/ 1219106 h 1443285"/>
                <a:gd name="connsiteX5" fmla="*/ 2638092 w 3245003"/>
                <a:gd name="connsiteY5" fmla="*/ 1431832 h 1443285"/>
                <a:gd name="connsiteX6" fmla="*/ 3244891 w 3245003"/>
                <a:gd name="connsiteY6" fmla="*/ 1265237 h 1443285"/>
                <a:gd name="connsiteX7" fmla="*/ 2682746 w 3245003"/>
                <a:gd name="connsiteY7" fmla="*/ 50908 h 1443285"/>
                <a:gd name="connsiteX0" fmla="*/ 367781 w 3245003"/>
                <a:gd name="connsiteY0" fmla="*/ 0 h 1458074"/>
                <a:gd name="connsiteX1" fmla="*/ 12927 w 3245003"/>
                <a:gd name="connsiteY1" fmla="*/ 419941 h 1458074"/>
                <a:gd name="connsiteX2" fmla="*/ 791270 w 3245003"/>
                <a:gd name="connsiteY2" fmla="*/ 1032717 h 1458074"/>
                <a:gd name="connsiteX3" fmla="*/ 1133422 w 3245003"/>
                <a:gd name="connsiteY3" fmla="*/ 1437995 h 1458074"/>
                <a:gd name="connsiteX4" fmla="*/ 1955747 w 3245003"/>
                <a:gd name="connsiteY4" fmla="*/ 1219106 h 1458074"/>
                <a:gd name="connsiteX5" fmla="*/ 2638092 w 3245003"/>
                <a:gd name="connsiteY5" fmla="*/ 1431832 h 1458074"/>
                <a:gd name="connsiteX6" fmla="*/ 3244891 w 3245003"/>
                <a:gd name="connsiteY6" fmla="*/ 1265237 h 1458074"/>
                <a:gd name="connsiteX7" fmla="*/ 2682746 w 3245003"/>
                <a:gd name="connsiteY7" fmla="*/ 50908 h 1458074"/>
                <a:gd name="connsiteX0" fmla="*/ 367405 w 3244627"/>
                <a:gd name="connsiteY0" fmla="*/ 0 h 1843998"/>
                <a:gd name="connsiteX1" fmla="*/ 12551 w 3244627"/>
                <a:gd name="connsiteY1" fmla="*/ 419941 h 1843998"/>
                <a:gd name="connsiteX2" fmla="*/ 790894 w 3244627"/>
                <a:gd name="connsiteY2" fmla="*/ 1032717 h 1843998"/>
                <a:gd name="connsiteX3" fmla="*/ 985409 w 3244627"/>
                <a:gd name="connsiteY3" fmla="*/ 1842807 h 1843998"/>
                <a:gd name="connsiteX4" fmla="*/ 1955371 w 3244627"/>
                <a:gd name="connsiteY4" fmla="*/ 1219106 h 1843998"/>
                <a:gd name="connsiteX5" fmla="*/ 2637716 w 3244627"/>
                <a:gd name="connsiteY5" fmla="*/ 1431832 h 1843998"/>
                <a:gd name="connsiteX6" fmla="*/ 3244515 w 3244627"/>
                <a:gd name="connsiteY6" fmla="*/ 1265237 h 1843998"/>
                <a:gd name="connsiteX7" fmla="*/ 2682370 w 3244627"/>
                <a:gd name="connsiteY7" fmla="*/ 50908 h 1843998"/>
                <a:gd name="connsiteX0" fmla="*/ 370153 w 3247375"/>
                <a:gd name="connsiteY0" fmla="*/ 0 h 1843238"/>
                <a:gd name="connsiteX1" fmla="*/ 15299 w 3247375"/>
                <a:gd name="connsiteY1" fmla="*/ 419941 h 1843238"/>
                <a:gd name="connsiteX2" fmla="*/ 646004 w 3247375"/>
                <a:gd name="connsiteY2" fmla="*/ 1108917 h 1843238"/>
                <a:gd name="connsiteX3" fmla="*/ 988157 w 3247375"/>
                <a:gd name="connsiteY3" fmla="*/ 1842807 h 1843238"/>
                <a:gd name="connsiteX4" fmla="*/ 1958119 w 3247375"/>
                <a:gd name="connsiteY4" fmla="*/ 1219106 h 1843238"/>
                <a:gd name="connsiteX5" fmla="*/ 2640464 w 3247375"/>
                <a:gd name="connsiteY5" fmla="*/ 1431832 h 1843238"/>
                <a:gd name="connsiteX6" fmla="*/ 3247263 w 3247375"/>
                <a:gd name="connsiteY6" fmla="*/ 1265237 h 1843238"/>
                <a:gd name="connsiteX7" fmla="*/ 2685118 w 3247375"/>
                <a:gd name="connsiteY7" fmla="*/ 50908 h 1843238"/>
                <a:gd name="connsiteX0" fmla="*/ 370153 w 3247375"/>
                <a:gd name="connsiteY0" fmla="*/ 0 h 1846088"/>
                <a:gd name="connsiteX1" fmla="*/ 15299 w 3247375"/>
                <a:gd name="connsiteY1" fmla="*/ 419941 h 1846088"/>
                <a:gd name="connsiteX2" fmla="*/ 646004 w 3247375"/>
                <a:gd name="connsiteY2" fmla="*/ 1108917 h 1846088"/>
                <a:gd name="connsiteX3" fmla="*/ 988157 w 3247375"/>
                <a:gd name="connsiteY3" fmla="*/ 1842807 h 1846088"/>
                <a:gd name="connsiteX4" fmla="*/ 2100994 w 3247375"/>
                <a:gd name="connsiteY4" fmla="*/ 1381031 h 1846088"/>
                <a:gd name="connsiteX5" fmla="*/ 2640464 w 3247375"/>
                <a:gd name="connsiteY5" fmla="*/ 1431832 h 1846088"/>
                <a:gd name="connsiteX6" fmla="*/ 3247263 w 3247375"/>
                <a:gd name="connsiteY6" fmla="*/ 1265237 h 1846088"/>
                <a:gd name="connsiteX7" fmla="*/ 2685118 w 3247375"/>
                <a:gd name="connsiteY7" fmla="*/ 50908 h 1846088"/>
                <a:gd name="connsiteX0" fmla="*/ 370153 w 3247375"/>
                <a:gd name="connsiteY0" fmla="*/ 0 h 1845903"/>
                <a:gd name="connsiteX1" fmla="*/ 15299 w 3247375"/>
                <a:gd name="connsiteY1" fmla="*/ 419941 h 1845903"/>
                <a:gd name="connsiteX2" fmla="*/ 646004 w 3247375"/>
                <a:gd name="connsiteY2" fmla="*/ 1108917 h 1845903"/>
                <a:gd name="connsiteX3" fmla="*/ 988157 w 3247375"/>
                <a:gd name="connsiteY3" fmla="*/ 1842807 h 1845903"/>
                <a:gd name="connsiteX4" fmla="*/ 2100994 w 3247375"/>
                <a:gd name="connsiteY4" fmla="*/ 1381031 h 1845903"/>
                <a:gd name="connsiteX5" fmla="*/ 2640464 w 3247375"/>
                <a:gd name="connsiteY5" fmla="*/ 1431832 h 1845903"/>
                <a:gd name="connsiteX6" fmla="*/ 3247263 w 3247375"/>
                <a:gd name="connsiteY6" fmla="*/ 1265237 h 1845903"/>
                <a:gd name="connsiteX7" fmla="*/ 2685118 w 3247375"/>
                <a:gd name="connsiteY7" fmla="*/ 50908 h 1845903"/>
                <a:gd name="connsiteX0" fmla="*/ 370153 w 3247375"/>
                <a:gd name="connsiteY0" fmla="*/ 0 h 1843824"/>
                <a:gd name="connsiteX1" fmla="*/ 15299 w 3247375"/>
                <a:gd name="connsiteY1" fmla="*/ 419941 h 1843824"/>
                <a:gd name="connsiteX2" fmla="*/ 646004 w 3247375"/>
                <a:gd name="connsiteY2" fmla="*/ 1108917 h 1843824"/>
                <a:gd name="connsiteX3" fmla="*/ 988157 w 3247375"/>
                <a:gd name="connsiteY3" fmla="*/ 1842807 h 1843824"/>
                <a:gd name="connsiteX4" fmla="*/ 1977169 w 3247375"/>
                <a:gd name="connsiteY4" fmla="*/ 1276256 h 1843824"/>
                <a:gd name="connsiteX5" fmla="*/ 2640464 w 3247375"/>
                <a:gd name="connsiteY5" fmla="*/ 1431832 h 1843824"/>
                <a:gd name="connsiteX6" fmla="*/ 3247263 w 3247375"/>
                <a:gd name="connsiteY6" fmla="*/ 1265237 h 1843824"/>
                <a:gd name="connsiteX7" fmla="*/ 2685118 w 3247375"/>
                <a:gd name="connsiteY7" fmla="*/ 50908 h 1843824"/>
                <a:gd name="connsiteX0" fmla="*/ 370153 w 3247375"/>
                <a:gd name="connsiteY0" fmla="*/ 0 h 1843824"/>
                <a:gd name="connsiteX1" fmla="*/ 15299 w 3247375"/>
                <a:gd name="connsiteY1" fmla="*/ 419941 h 1843824"/>
                <a:gd name="connsiteX2" fmla="*/ 646004 w 3247375"/>
                <a:gd name="connsiteY2" fmla="*/ 1108917 h 1843824"/>
                <a:gd name="connsiteX3" fmla="*/ 988157 w 3247375"/>
                <a:gd name="connsiteY3" fmla="*/ 1842807 h 1843824"/>
                <a:gd name="connsiteX4" fmla="*/ 1977169 w 3247375"/>
                <a:gd name="connsiteY4" fmla="*/ 1276256 h 1843824"/>
                <a:gd name="connsiteX5" fmla="*/ 2640464 w 3247375"/>
                <a:gd name="connsiteY5" fmla="*/ 1431832 h 1843824"/>
                <a:gd name="connsiteX6" fmla="*/ 3247263 w 3247375"/>
                <a:gd name="connsiteY6" fmla="*/ 1265237 h 1843824"/>
                <a:gd name="connsiteX7" fmla="*/ 2685118 w 3247375"/>
                <a:gd name="connsiteY7" fmla="*/ 50908 h 1843824"/>
                <a:gd name="connsiteX0" fmla="*/ 370153 w 3380695"/>
                <a:gd name="connsiteY0" fmla="*/ 0 h 1843824"/>
                <a:gd name="connsiteX1" fmla="*/ 15299 w 3380695"/>
                <a:gd name="connsiteY1" fmla="*/ 419941 h 1843824"/>
                <a:gd name="connsiteX2" fmla="*/ 646004 w 3380695"/>
                <a:gd name="connsiteY2" fmla="*/ 1108917 h 1843824"/>
                <a:gd name="connsiteX3" fmla="*/ 988157 w 3380695"/>
                <a:gd name="connsiteY3" fmla="*/ 1842807 h 1843824"/>
                <a:gd name="connsiteX4" fmla="*/ 1977169 w 3380695"/>
                <a:gd name="connsiteY4" fmla="*/ 1276256 h 1843824"/>
                <a:gd name="connsiteX5" fmla="*/ 2640464 w 3380695"/>
                <a:gd name="connsiteY5" fmla="*/ 1431832 h 1843824"/>
                <a:gd name="connsiteX6" fmla="*/ 3380613 w 3380695"/>
                <a:gd name="connsiteY6" fmla="*/ 1493837 h 1843824"/>
                <a:gd name="connsiteX7" fmla="*/ 2685118 w 3380695"/>
                <a:gd name="connsiteY7" fmla="*/ 50908 h 1843824"/>
                <a:gd name="connsiteX0" fmla="*/ 370153 w 3416057"/>
                <a:gd name="connsiteY0" fmla="*/ 0 h 1843824"/>
                <a:gd name="connsiteX1" fmla="*/ 15299 w 3416057"/>
                <a:gd name="connsiteY1" fmla="*/ 419941 h 1843824"/>
                <a:gd name="connsiteX2" fmla="*/ 646004 w 3416057"/>
                <a:gd name="connsiteY2" fmla="*/ 1108917 h 1843824"/>
                <a:gd name="connsiteX3" fmla="*/ 988157 w 3416057"/>
                <a:gd name="connsiteY3" fmla="*/ 1842807 h 1843824"/>
                <a:gd name="connsiteX4" fmla="*/ 1977169 w 3416057"/>
                <a:gd name="connsiteY4" fmla="*/ 1276256 h 1843824"/>
                <a:gd name="connsiteX5" fmla="*/ 2640464 w 3416057"/>
                <a:gd name="connsiteY5" fmla="*/ 1431832 h 1843824"/>
                <a:gd name="connsiteX6" fmla="*/ 3380613 w 3416057"/>
                <a:gd name="connsiteY6" fmla="*/ 1493837 h 1843824"/>
                <a:gd name="connsiteX7" fmla="*/ 2685118 w 3416057"/>
                <a:gd name="connsiteY7" fmla="*/ 50908 h 1843824"/>
                <a:gd name="connsiteX0" fmla="*/ 370153 w 3389754"/>
                <a:gd name="connsiteY0" fmla="*/ 0 h 1843824"/>
                <a:gd name="connsiteX1" fmla="*/ 15299 w 3389754"/>
                <a:gd name="connsiteY1" fmla="*/ 419941 h 1843824"/>
                <a:gd name="connsiteX2" fmla="*/ 646004 w 3389754"/>
                <a:gd name="connsiteY2" fmla="*/ 1108917 h 1843824"/>
                <a:gd name="connsiteX3" fmla="*/ 988157 w 3389754"/>
                <a:gd name="connsiteY3" fmla="*/ 1842807 h 1843824"/>
                <a:gd name="connsiteX4" fmla="*/ 1977169 w 3389754"/>
                <a:gd name="connsiteY4" fmla="*/ 1276256 h 1843824"/>
                <a:gd name="connsiteX5" fmla="*/ 2640464 w 3389754"/>
                <a:gd name="connsiteY5" fmla="*/ 1431832 h 1843824"/>
                <a:gd name="connsiteX6" fmla="*/ 3380613 w 3389754"/>
                <a:gd name="connsiteY6" fmla="*/ 1493837 h 1843824"/>
                <a:gd name="connsiteX7" fmla="*/ 2685118 w 3389754"/>
                <a:gd name="connsiteY7" fmla="*/ 50908 h 1843824"/>
                <a:gd name="connsiteX0" fmla="*/ 370153 w 3380680"/>
                <a:gd name="connsiteY0" fmla="*/ 0 h 1843824"/>
                <a:gd name="connsiteX1" fmla="*/ 15299 w 3380680"/>
                <a:gd name="connsiteY1" fmla="*/ 419941 h 1843824"/>
                <a:gd name="connsiteX2" fmla="*/ 646004 w 3380680"/>
                <a:gd name="connsiteY2" fmla="*/ 1108917 h 1843824"/>
                <a:gd name="connsiteX3" fmla="*/ 988157 w 3380680"/>
                <a:gd name="connsiteY3" fmla="*/ 1842807 h 1843824"/>
                <a:gd name="connsiteX4" fmla="*/ 1977169 w 3380680"/>
                <a:gd name="connsiteY4" fmla="*/ 1276256 h 1843824"/>
                <a:gd name="connsiteX5" fmla="*/ 2640464 w 3380680"/>
                <a:gd name="connsiteY5" fmla="*/ 1431832 h 1843824"/>
                <a:gd name="connsiteX6" fmla="*/ 3380613 w 3380680"/>
                <a:gd name="connsiteY6" fmla="*/ 1493837 h 1843824"/>
                <a:gd name="connsiteX7" fmla="*/ 2685118 w 3380680"/>
                <a:gd name="connsiteY7" fmla="*/ 50908 h 1843824"/>
                <a:gd name="connsiteX0" fmla="*/ 370153 w 3380682"/>
                <a:gd name="connsiteY0" fmla="*/ 0 h 1843824"/>
                <a:gd name="connsiteX1" fmla="*/ 15299 w 3380682"/>
                <a:gd name="connsiteY1" fmla="*/ 419941 h 1843824"/>
                <a:gd name="connsiteX2" fmla="*/ 646004 w 3380682"/>
                <a:gd name="connsiteY2" fmla="*/ 1108917 h 1843824"/>
                <a:gd name="connsiteX3" fmla="*/ 988157 w 3380682"/>
                <a:gd name="connsiteY3" fmla="*/ 1842807 h 1843824"/>
                <a:gd name="connsiteX4" fmla="*/ 1977169 w 3380682"/>
                <a:gd name="connsiteY4" fmla="*/ 1276256 h 1843824"/>
                <a:gd name="connsiteX5" fmla="*/ 2640464 w 3380682"/>
                <a:gd name="connsiteY5" fmla="*/ 1431832 h 1843824"/>
                <a:gd name="connsiteX6" fmla="*/ 3380613 w 3380682"/>
                <a:gd name="connsiteY6" fmla="*/ 1493837 h 1843824"/>
                <a:gd name="connsiteX7" fmla="*/ 2685118 w 3380682"/>
                <a:gd name="connsiteY7" fmla="*/ 50908 h 1843824"/>
                <a:gd name="connsiteX0" fmla="*/ 370153 w 3471159"/>
                <a:gd name="connsiteY0" fmla="*/ 0 h 1843824"/>
                <a:gd name="connsiteX1" fmla="*/ 15299 w 3471159"/>
                <a:gd name="connsiteY1" fmla="*/ 419941 h 1843824"/>
                <a:gd name="connsiteX2" fmla="*/ 646004 w 3471159"/>
                <a:gd name="connsiteY2" fmla="*/ 1108917 h 1843824"/>
                <a:gd name="connsiteX3" fmla="*/ 988157 w 3471159"/>
                <a:gd name="connsiteY3" fmla="*/ 1842807 h 1843824"/>
                <a:gd name="connsiteX4" fmla="*/ 1977169 w 3471159"/>
                <a:gd name="connsiteY4" fmla="*/ 1276256 h 1843824"/>
                <a:gd name="connsiteX5" fmla="*/ 2640464 w 3471159"/>
                <a:gd name="connsiteY5" fmla="*/ 1431832 h 1843824"/>
                <a:gd name="connsiteX6" fmla="*/ 3471100 w 3471159"/>
                <a:gd name="connsiteY6" fmla="*/ 1636712 h 1843824"/>
                <a:gd name="connsiteX7" fmla="*/ 2685118 w 3471159"/>
                <a:gd name="connsiteY7" fmla="*/ 50908 h 1843824"/>
                <a:gd name="connsiteX0" fmla="*/ 370153 w 3471159"/>
                <a:gd name="connsiteY0" fmla="*/ 0 h 1844100"/>
                <a:gd name="connsiteX1" fmla="*/ 15299 w 3471159"/>
                <a:gd name="connsiteY1" fmla="*/ 419941 h 1844100"/>
                <a:gd name="connsiteX2" fmla="*/ 646004 w 3471159"/>
                <a:gd name="connsiteY2" fmla="*/ 1108917 h 1844100"/>
                <a:gd name="connsiteX3" fmla="*/ 988157 w 3471159"/>
                <a:gd name="connsiteY3" fmla="*/ 1842807 h 1844100"/>
                <a:gd name="connsiteX4" fmla="*/ 1977169 w 3471159"/>
                <a:gd name="connsiteY4" fmla="*/ 1276256 h 1844100"/>
                <a:gd name="connsiteX5" fmla="*/ 2640464 w 3471159"/>
                <a:gd name="connsiteY5" fmla="*/ 1431832 h 1844100"/>
                <a:gd name="connsiteX6" fmla="*/ 3471100 w 3471159"/>
                <a:gd name="connsiteY6" fmla="*/ 1636712 h 1844100"/>
                <a:gd name="connsiteX7" fmla="*/ 2685118 w 3471159"/>
                <a:gd name="connsiteY7" fmla="*/ 50908 h 1844100"/>
                <a:gd name="connsiteX0" fmla="*/ 370153 w 3471159"/>
                <a:gd name="connsiteY0" fmla="*/ 0 h 1844338"/>
                <a:gd name="connsiteX1" fmla="*/ 15299 w 3471159"/>
                <a:gd name="connsiteY1" fmla="*/ 419941 h 1844338"/>
                <a:gd name="connsiteX2" fmla="*/ 646004 w 3471159"/>
                <a:gd name="connsiteY2" fmla="*/ 1108917 h 1844338"/>
                <a:gd name="connsiteX3" fmla="*/ 988157 w 3471159"/>
                <a:gd name="connsiteY3" fmla="*/ 1842807 h 1844338"/>
                <a:gd name="connsiteX4" fmla="*/ 1977169 w 3471159"/>
                <a:gd name="connsiteY4" fmla="*/ 1276256 h 1844338"/>
                <a:gd name="connsiteX5" fmla="*/ 2640464 w 3471159"/>
                <a:gd name="connsiteY5" fmla="*/ 1431832 h 1844338"/>
                <a:gd name="connsiteX6" fmla="*/ 3471100 w 3471159"/>
                <a:gd name="connsiteY6" fmla="*/ 1636712 h 1844338"/>
                <a:gd name="connsiteX7" fmla="*/ 2685118 w 3471159"/>
                <a:gd name="connsiteY7" fmla="*/ 50908 h 1844338"/>
                <a:gd name="connsiteX0" fmla="*/ 370153 w 3471100"/>
                <a:gd name="connsiteY0" fmla="*/ 0 h 1843814"/>
                <a:gd name="connsiteX1" fmla="*/ 15299 w 3471100"/>
                <a:gd name="connsiteY1" fmla="*/ 419941 h 1843814"/>
                <a:gd name="connsiteX2" fmla="*/ 646004 w 3471100"/>
                <a:gd name="connsiteY2" fmla="*/ 1108917 h 1843814"/>
                <a:gd name="connsiteX3" fmla="*/ 988157 w 3471100"/>
                <a:gd name="connsiteY3" fmla="*/ 1842807 h 1843814"/>
                <a:gd name="connsiteX4" fmla="*/ 1977169 w 3471100"/>
                <a:gd name="connsiteY4" fmla="*/ 1276256 h 1843814"/>
                <a:gd name="connsiteX5" fmla="*/ 3471100 w 3471100"/>
                <a:gd name="connsiteY5" fmla="*/ 1636712 h 1843814"/>
                <a:gd name="connsiteX6" fmla="*/ 2685118 w 3471100"/>
                <a:gd name="connsiteY6" fmla="*/ 50908 h 1843814"/>
                <a:gd name="connsiteX0" fmla="*/ 370153 w 3471100"/>
                <a:gd name="connsiteY0" fmla="*/ 0 h 1844825"/>
                <a:gd name="connsiteX1" fmla="*/ 15299 w 3471100"/>
                <a:gd name="connsiteY1" fmla="*/ 419941 h 1844825"/>
                <a:gd name="connsiteX2" fmla="*/ 646004 w 3471100"/>
                <a:gd name="connsiteY2" fmla="*/ 1108917 h 1844825"/>
                <a:gd name="connsiteX3" fmla="*/ 988157 w 3471100"/>
                <a:gd name="connsiteY3" fmla="*/ 1842807 h 1844825"/>
                <a:gd name="connsiteX4" fmla="*/ 1977169 w 3471100"/>
                <a:gd name="connsiteY4" fmla="*/ 1276256 h 1844825"/>
                <a:gd name="connsiteX5" fmla="*/ 3471100 w 3471100"/>
                <a:gd name="connsiteY5" fmla="*/ 1636712 h 1844825"/>
                <a:gd name="connsiteX6" fmla="*/ 2685118 w 3471100"/>
                <a:gd name="connsiteY6" fmla="*/ 50908 h 1844825"/>
                <a:gd name="connsiteX0" fmla="*/ 370153 w 3471100"/>
                <a:gd name="connsiteY0" fmla="*/ 0 h 1847660"/>
                <a:gd name="connsiteX1" fmla="*/ 15299 w 3471100"/>
                <a:gd name="connsiteY1" fmla="*/ 419941 h 1847660"/>
                <a:gd name="connsiteX2" fmla="*/ 646004 w 3471100"/>
                <a:gd name="connsiteY2" fmla="*/ 1108917 h 1847660"/>
                <a:gd name="connsiteX3" fmla="*/ 988157 w 3471100"/>
                <a:gd name="connsiteY3" fmla="*/ 1842807 h 1847660"/>
                <a:gd name="connsiteX4" fmla="*/ 1977169 w 3471100"/>
                <a:gd name="connsiteY4" fmla="*/ 1276256 h 1847660"/>
                <a:gd name="connsiteX5" fmla="*/ 3471100 w 3471100"/>
                <a:gd name="connsiteY5" fmla="*/ 1636712 h 1847660"/>
                <a:gd name="connsiteX6" fmla="*/ 2685118 w 3471100"/>
                <a:gd name="connsiteY6" fmla="*/ 50908 h 1847660"/>
                <a:gd name="connsiteX0" fmla="*/ 369173 w 3470120"/>
                <a:gd name="connsiteY0" fmla="*/ 0 h 1696539"/>
                <a:gd name="connsiteX1" fmla="*/ 14319 w 3470120"/>
                <a:gd name="connsiteY1" fmla="*/ 419941 h 1696539"/>
                <a:gd name="connsiteX2" fmla="*/ 645024 w 3470120"/>
                <a:gd name="connsiteY2" fmla="*/ 1108917 h 1696539"/>
                <a:gd name="connsiteX3" fmla="*/ 701427 w 3470120"/>
                <a:gd name="connsiteY3" fmla="*/ 1690407 h 1696539"/>
                <a:gd name="connsiteX4" fmla="*/ 1976189 w 3470120"/>
                <a:gd name="connsiteY4" fmla="*/ 1276256 h 1696539"/>
                <a:gd name="connsiteX5" fmla="*/ 3470120 w 3470120"/>
                <a:gd name="connsiteY5" fmla="*/ 1636712 h 1696539"/>
                <a:gd name="connsiteX6" fmla="*/ 2684138 w 3470120"/>
                <a:gd name="connsiteY6" fmla="*/ 50908 h 1696539"/>
                <a:gd name="connsiteX0" fmla="*/ 369173 w 3479782"/>
                <a:gd name="connsiteY0" fmla="*/ 0 h 1691021"/>
                <a:gd name="connsiteX1" fmla="*/ 14319 w 3479782"/>
                <a:gd name="connsiteY1" fmla="*/ 419941 h 1691021"/>
                <a:gd name="connsiteX2" fmla="*/ 645024 w 3479782"/>
                <a:gd name="connsiteY2" fmla="*/ 1108917 h 1691021"/>
                <a:gd name="connsiteX3" fmla="*/ 701427 w 3479782"/>
                <a:gd name="connsiteY3" fmla="*/ 1690407 h 1691021"/>
                <a:gd name="connsiteX4" fmla="*/ 2095252 w 3479782"/>
                <a:gd name="connsiteY4" fmla="*/ 1228631 h 1691021"/>
                <a:gd name="connsiteX5" fmla="*/ 3470120 w 3479782"/>
                <a:gd name="connsiteY5" fmla="*/ 1636712 h 1691021"/>
                <a:gd name="connsiteX6" fmla="*/ 2684138 w 3479782"/>
                <a:gd name="connsiteY6" fmla="*/ 50908 h 1691021"/>
                <a:gd name="connsiteX0" fmla="*/ 367878 w 3478487"/>
                <a:gd name="connsiteY0" fmla="*/ 0 h 1695470"/>
                <a:gd name="connsiteX1" fmla="*/ 13024 w 3478487"/>
                <a:gd name="connsiteY1" fmla="*/ 419941 h 1695470"/>
                <a:gd name="connsiteX2" fmla="*/ 715167 w 3478487"/>
                <a:gd name="connsiteY2" fmla="*/ 861267 h 1695470"/>
                <a:gd name="connsiteX3" fmla="*/ 700132 w 3478487"/>
                <a:gd name="connsiteY3" fmla="*/ 1690407 h 1695470"/>
                <a:gd name="connsiteX4" fmla="*/ 2093957 w 3478487"/>
                <a:gd name="connsiteY4" fmla="*/ 1228631 h 1695470"/>
                <a:gd name="connsiteX5" fmla="*/ 3468825 w 3478487"/>
                <a:gd name="connsiteY5" fmla="*/ 1636712 h 1695470"/>
                <a:gd name="connsiteX6" fmla="*/ 2682843 w 3478487"/>
                <a:gd name="connsiteY6" fmla="*/ 50908 h 1695470"/>
                <a:gd name="connsiteX0" fmla="*/ 615528 w 3478487"/>
                <a:gd name="connsiteY0" fmla="*/ 0 h 1895495"/>
                <a:gd name="connsiteX1" fmla="*/ 13024 w 3478487"/>
                <a:gd name="connsiteY1" fmla="*/ 619966 h 1895495"/>
                <a:gd name="connsiteX2" fmla="*/ 715167 w 3478487"/>
                <a:gd name="connsiteY2" fmla="*/ 1061292 h 1895495"/>
                <a:gd name="connsiteX3" fmla="*/ 700132 w 3478487"/>
                <a:gd name="connsiteY3" fmla="*/ 1890432 h 1895495"/>
                <a:gd name="connsiteX4" fmla="*/ 2093957 w 3478487"/>
                <a:gd name="connsiteY4" fmla="*/ 1428656 h 1895495"/>
                <a:gd name="connsiteX5" fmla="*/ 3468825 w 3478487"/>
                <a:gd name="connsiteY5" fmla="*/ 1836737 h 1895495"/>
                <a:gd name="connsiteX6" fmla="*/ 2682843 w 3478487"/>
                <a:gd name="connsiteY6" fmla="*/ 250933 h 1895495"/>
                <a:gd name="connsiteX0" fmla="*/ 709582 w 3572541"/>
                <a:gd name="connsiteY0" fmla="*/ 0 h 1895495"/>
                <a:gd name="connsiteX1" fmla="*/ 11828 w 3572541"/>
                <a:gd name="connsiteY1" fmla="*/ 562816 h 1895495"/>
                <a:gd name="connsiteX2" fmla="*/ 809221 w 3572541"/>
                <a:gd name="connsiteY2" fmla="*/ 1061292 h 1895495"/>
                <a:gd name="connsiteX3" fmla="*/ 794186 w 3572541"/>
                <a:gd name="connsiteY3" fmla="*/ 1890432 h 1895495"/>
                <a:gd name="connsiteX4" fmla="*/ 2188011 w 3572541"/>
                <a:gd name="connsiteY4" fmla="*/ 1428656 h 1895495"/>
                <a:gd name="connsiteX5" fmla="*/ 3562879 w 3572541"/>
                <a:gd name="connsiteY5" fmla="*/ 1836737 h 1895495"/>
                <a:gd name="connsiteX6" fmla="*/ 2776897 w 3572541"/>
                <a:gd name="connsiteY6" fmla="*/ 250933 h 1895495"/>
                <a:gd name="connsiteX0" fmla="*/ 708685 w 3571644"/>
                <a:gd name="connsiteY0" fmla="*/ 0 h 1894045"/>
                <a:gd name="connsiteX1" fmla="*/ 10931 w 3571644"/>
                <a:gd name="connsiteY1" fmla="*/ 562816 h 1894045"/>
                <a:gd name="connsiteX2" fmla="*/ 879762 w 3571644"/>
                <a:gd name="connsiteY2" fmla="*/ 1123205 h 1894045"/>
                <a:gd name="connsiteX3" fmla="*/ 793289 w 3571644"/>
                <a:gd name="connsiteY3" fmla="*/ 1890432 h 1894045"/>
                <a:gd name="connsiteX4" fmla="*/ 2187114 w 3571644"/>
                <a:gd name="connsiteY4" fmla="*/ 1428656 h 1894045"/>
                <a:gd name="connsiteX5" fmla="*/ 3561982 w 3571644"/>
                <a:gd name="connsiteY5" fmla="*/ 1836737 h 1894045"/>
                <a:gd name="connsiteX6" fmla="*/ 2776000 w 3571644"/>
                <a:gd name="connsiteY6" fmla="*/ 250933 h 1894045"/>
                <a:gd name="connsiteX0" fmla="*/ 642700 w 3505659"/>
                <a:gd name="connsiteY0" fmla="*/ 0 h 1894045"/>
                <a:gd name="connsiteX1" fmla="*/ 11621 w 3505659"/>
                <a:gd name="connsiteY1" fmla="*/ 719979 h 1894045"/>
                <a:gd name="connsiteX2" fmla="*/ 813777 w 3505659"/>
                <a:gd name="connsiteY2" fmla="*/ 1123205 h 1894045"/>
                <a:gd name="connsiteX3" fmla="*/ 727304 w 3505659"/>
                <a:gd name="connsiteY3" fmla="*/ 1890432 h 1894045"/>
                <a:gd name="connsiteX4" fmla="*/ 2121129 w 3505659"/>
                <a:gd name="connsiteY4" fmla="*/ 1428656 h 1894045"/>
                <a:gd name="connsiteX5" fmla="*/ 3495997 w 3505659"/>
                <a:gd name="connsiteY5" fmla="*/ 1836737 h 1894045"/>
                <a:gd name="connsiteX6" fmla="*/ 2710015 w 3505659"/>
                <a:gd name="connsiteY6" fmla="*/ 250933 h 1894045"/>
                <a:gd name="connsiteX0" fmla="*/ 647409 w 3510368"/>
                <a:gd name="connsiteY0" fmla="*/ 0 h 1894045"/>
                <a:gd name="connsiteX1" fmla="*/ 11567 w 3510368"/>
                <a:gd name="connsiteY1" fmla="*/ 591392 h 1894045"/>
                <a:gd name="connsiteX2" fmla="*/ 818486 w 3510368"/>
                <a:gd name="connsiteY2" fmla="*/ 1123205 h 1894045"/>
                <a:gd name="connsiteX3" fmla="*/ 732013 w 3510368"/>
                <a:gd name="connsiteY3" fmla="*/ 1890432 h 1894045"/>
                <a:gd name="connsiteX4" fmla="*/ 2125838 w 3510368"/>
                <a:gd name="connsiteY4" fmla="*/ 1428656 h 1894045"/>
                <a:gd name="connsiteX5" fmla="*/ 3500706 w 3510368"/>
                <a:gd name="connsiteY5" fmla="*/ 1836737 h 1894045"/>
                <a:gd name="connsiteX6" fmla="*/ 2714724 w 3510368"/>
                <a:gd name="connsiteY6" fmla="*/ 250933 h 1894045"/>
                <a:gd name="connsiteX0" fmla="*/ 661544 w 3524503"/>
                <a:gd name="connsiteY0" fmla="*/ 0 h 1894045"/>
                <a:gd name="connsiteX1" fmla="*/ 11414 w 3524503"/>
                <a:gd name="connsiteY1" fmla="*/ 639017 h 1894045"/>
                <a:gd name="connsiteX2" fmla="*/ 832621 w 3524503"/>
                <a:gd name="connsiteY2" fmla="*/ 1123205 h 1894045"/>
                <a:gd name="connsiteX3" fmla="*/ 746148 w 3524503"/>
                <a:gd name="connsiteY3" fmla="*/ 1890432 h 1894045"/>
                <a:gd name="connsiteX4" fmla="*/ 2139973 w 3524503"/>
                <a:gd name="connsiteY4" fmla="*/ 1428656 h 1894045"/>
                <a:gd name="connsiteX5" fmla="*/ 3514841 w 3524503"/>
                <a:gd name="connsiteY5" fmla="*/ 1836737 h 1894045"/>
                <a:gd name="connsiteX6" fmla="*/ 2728859 w 3524503"/>
                <a:gd name="connsiteY6" fmla="*/ 250933 h 1894045"/>
                <a:gd name="connsiteX0" fmla="*/ 661544 w 3524503"/>
                <a:gd name="connsiteY0" fmla="*/ 0 h 1903220"/>
                <a:gd name="connsiteX1" fmla="*/ 11414 w 3524503"/>
                <a:gd name="connsiteY1" fmla="*/ 639017 h 1903220"/>
                <a:gd name="connsiteX2" fmla="*/ 832621 w 3524503"/>
                <a:gd name="connsiteY2" fmla="*/ 1123205 h 1903220"/>
                <a:gd name="connsiteX3" fmla="*/ 746148 w 3524503"/>
                <a:gd name="connsiteY3" fmla="*/ 1890432 h 1903220"/>
                <a:gd name="connsiteX4" fmla="*/ 2139973 w 3524503"/>
                <a:gd name="connsiteY4" fmla="*/ 1428656 h 1903220"/>
                <a:gd name="connsiteX5" fmla="*/ 3514841 w 3524503"/>
                <a:gd name="connsiteY5" fmla="*/ 1836737 h 1903220"/>
                <a:gd name="connsiteX6" fmla="*/ 2728859 w 3524503"/>
                <a:gd name="connsiteY6" fmla="*/ 250933 h 1903220"/>
                <a:gd name="connsiteX0" fmla="*/ 661544 w 3524503"/>
                <a:gd name="connsiteY0" fmla="*/ 0 h 1901859"/>
                <a:gd name="connsiteX1" fmla="*/ 11414 w 3524503"/>
                <a:gd name="connsiteY1" fmla="*/ 639017 h 1901859"/>
                <a:gd name="connsiteX2" fmla="*/ 832621 w 3524503"/>
                <a:gd name="connsiteY2" fmla="*/ 1123205 h 1901859"/>
                <a:gd name="connsiteX3" fmla="*/ 746148 w 3524503"/>
                <a:gd name="connsiteY3" fmla="*/ 1890432 h 1901859"/>
                <a:gd name="connsiteX4" fmla="*/ 2573361 w 3524503"/>
                <a:gd name="connsiteY4" fmla="*/ 1600106 h 1901859"/>
                <a:gd name="connsiteX5" fmla="*/ 3514841 w 3524503"/>
                <a:gd name="connsiteY5" fmla="*/ 1836737 h 1901859"/>
                <a:gd name="connsiteX6" fmla="*/ 2728859 w 3524503"/>
                <a:gd name="connsiteY6" fmla="*/ 250933 h 1901859"/>
                <a:gd name="connsiteX0" fmla="*/ 661248 w 3524207"/>
                <a:gd name="connsiteY0" fmla="*/ 0 h 2145703"/>
                <a:gd name="connsiteX1" fmla="*/ 11118 w 3524207"/>
                <a:gd name="connsiteY1" fmla="*/ 639017 h 2145703"/>
                <a:gd name="connsiteX2" fmla="*/ 832325 w 3524207"/>
                <a:gd name="connsiteY2" fmla="*/ 1123205 h 2145703"/>
                <a:gd name="connsiteX3" fmla="*/ 598215 w 3524207"/>
                <a:gd name="connsiteY3" fmla="*/ 2138082 h 2145703"/>
                <a:gd name="connsiteX4" fmla="*/ 2573065 w 3524207"/>
                <a:gd name="connsiteY4" fmla="*/ 1600106 h 2145703"/>
                <a:gd name="connsiteX5" fmla="*/ 3514545 w 3524207"/>
                <a:gd name="connsiteY5" fmla="*/ 1836737 h 2145703"/>
                <a:gd name="connsiteX6" fmla="*/ 2728563 w 3524207"/>
                <a:gd name="connsiteY6" fmla="*/ 250933 h 2145703"/>
                <a:gd name="connsiteX0" fmla="*/ 661037 w 3523996"/>
                <a:gd name="connsiteY0" fmla="*/ 0 h 2155132"/>
                <a:gd name="connsiteX1" fmla="*/ 10907 w 3523996"/>
                <a:gd name="connsiteY1" fmla="*/ 639017 h 2155132"/>
                <a:gd name="connsiteX2" fmla="*/ 832114 w 3523996"/>
                <a:gd name="connsiteY2" fmla="*/ 1123205 h 2155132"/>
                <a:gd name="connsiteX3" fmla="*/ 488466 w 3523996"/>
                <a:gd name="connsiteY3" fmla="*/ 2147607 h 2155132"/>
                <a:gd name="connsiteX4" fmla="*/ 2572854 w 3523996"/>
                <a:gd name="connsiteY4" fmla="*/ 1600106 h 2155132"/>
                <a:gd name="connsiteX5" fmla="*/ 3514334 w 3523996"/>
                <a:gd name="connsiteY5" fmla="*/ 1836737 h 2155132"/>
                <a:gd name="connsiteX6" fmla="*/ 2728352 w 3523996"/>
                <a:gd name="connsiteY6" fmla="*/ 250933 h 2155132"/>
                <a:gd name="connsiteX0" fmla="*/ 661037 w 3523996"/>
                <a:gd name="connsiteY0" fmla="*/ 0 h 2154291"/>
                <a:gd name="connsiteX1" fmla="*/ 10907 w 3523996"/>
                <a:gd name="connsiteY1" fmla="*/ 639017 h 2154291"/>
                <a:gd name="connsiteX2" fmla="*/ 832114 w 3523996"/>
                <a:gd name="connsiteY2" fmla="*/ 1123205 h 2154291"/>
                <a:gd name="connsiteX3" fmla="*/ 488466 w 3523996"/>
                <a:gd name="connsiteY3" fmla="*/ 2147607 h 2154291"/>
                <a:gd name="connsiteX4" fmla="*/ 2572854 w 3523996"/>
                <a:gd name="connsiteY4" fmla="*/ 1600106 h 2154291"/>
                <a:gd name="connsiteX5" fmla="*/ 3514334 w 3523996"/>
                <a:gd name="connsiteY5" fmla="*/ 1836737 h 2154291"/>
                <a:gd name="connsiteX6" fmla="*/ 2728352 w 3523996"/>
                <a:gd name="connsiteY6" fmla="*/ 250933 h 2154291"/>
                <a:gd name="connsiteX0" fmla="*/ 661037 w 3523996"/>
                <a:gd name="connsiteY0" fmla="*/ 0 h 2158263"/>
                <a:gd name="connsiteX1" fmla="*/ 10907 w 3523996"/>
                <a:gd name="connsiteY1" fmla="*/ 639017 h 2158263"/>
                <a:gd name="connsiteX2" fmla="*/ 832114 w 3523996"/>
                <a:gd name="connsiteY2" fmla="*/ 1123205 h 2158263"/>
                <a:gd name="connsiteX3" fmla="*/ 488466 w 3523996"/>
                <a:gd name="connsiteY3" fmla="*/ 2147607 h 2158263"/>
                <a:gd name="connsiteX4" fmla="*/ 2944329 w 3523996"/>
                <a:gd name="connsiteY4" fmla="*/ 1695356 h 2158263"/>
                <a:gd name="connsiteX5" fmla="*/ 3514334 w 3523996"/>
                <a:gd name="connsiteY5" fmla="*/ 1836737 h 2158263"/>
                <a:gd name="connsiteX6" fmla="*/ 2728352 w 3523996"/>
                <a:gd name="connsiteY6" fmla="*/ 250933 h 2158263"/>
                <a:gd name="connsiteX0" fmla="*/ 661037 w 4081835"/>
                <a:gd name="connsiteY0" fmla="*/ 0 h 2159260"/>
                <a:gd name="connsiteX1" fmla="*/ 10907 w 4081835"/>
                <a:gd name="connsiteY1" fmla="*/ 639017 h 2159260"/>
                <a:gd name="connsiteX2" fmla="*/ 832114 w 4081835"/>
                <a:gd name="connsiteY2" fmla="*/ 1123205 h 2159260"/>
                <a:gd name="connsiteX3" fmla="*/ 488466 w 4081835"/>
                <a:gd name="connsiteY3" fmla="*/ 2147607 h 2159260"/>
                <a:gd name="connsiteX4" fmla="*/ 2944329 w 4081835"/>
                <a:gd name="connsiteY4" fmla="*/ 1695356 h 2159260"/>
                <a:gd name="connsiteX5" fmla="*/ 4076309 w 4081835"/>
                <a:gd name="connsiteY5" fmla="*/ 1984374 h 2159260"/>
                <a:gd name="connsiteX6" fmla="*/ 2728352 w 4081835"/>
                <a:gd name="connsiteY6" fmla="*/ 250933 h 2159260"/>
                <a:gd name="connsiteX0" fmla="*/ 661037 w 4103804"/>
                <a:gd name="connsiteY0" fmla="*/ 0 h 2159742"/>
                <a:gd name="connsiteX1" fmla="*/ 10907 w 4103804"/>
                <a:gd name="connsiteY1" fmla="*/ 639017 h 2159742"/>
                <a:gd name="connsiteX2" fmla="*/ 832114 w 4103804"/>
                <a:gd name="connsiteY2" fmla="*/ 1123205 h 2159742"/>
                <a:gd name="connsiteX3" fmla="*/ 488466 w 4103804"/>
                <a:gd name="connsiteY3" fmla="*/ 2147607 h 2159742"/>
                <a:gd name="connsiteX4" fmla="*/ 2944329 w 4103804"/>
                <a:gd name="connsiteY4" fmla="*/ 1695356 h 2159742"/>
                <a:gd name="connsiteX5" fmla="*/ 3582493 w 4103804"/>
                <a:gd name="connsiteY5" fmla="*/ 1840014 h 2159742"/>
                <a:gd name="connsiteX6" fmla="*/ 4076309 w 4103804"/>
                <a:gd name="connsiteY6" fmla="*/ 1984374 h 2159742"/>
                <a:gd name="connsiteX7" fmla="*/ 2728352 w 4103804"/>
                <a:gd name="connsiteY7" fmla="*/ 250933 h 2159742"/>
                <a:gd name="connsiteX0" fmla="*/ 661037 w 4098685"/>
                <a:gd name="connsiteY0" fmla="*/ 0 h 2159451"/>
                <a:gd name="connsiteX1" fmla="*/ 10907 w 4098685"/>
                <a:gd name="connsiteY1" fmla="*/ 639017 h 2159451"/>
                <a:gd name="connsiteX2" fmla="*/ 832114 w 4098685"/>
                <a:gd name="connsiteY2" fmla="*/ 1123205 h 2159451"/>
                <a:gd name="connsiteX3" fmla="*/ 488466 w 4098685"/>
                <a:gd name="connsiteY3" fmla="*/ 2147607 h 2159451"/>
                <a:gd name="connsiteX4" fmla="*/ 2944329 w 4098685"/>
                <a:gd name="connsiteY4" fmla="*/ 1695356 h 2159451"/>
                <a:gd name="connsiteX5" fmla="*/ 3453905 w 4098685"/>
                <a:gd name="connsiteY5" fmla="*/ 1925739 h 2159451"/>
                <a:gd name="connsiteX6" fmla="*/ 4076309 w 4098685"/>
                <a:gd name="connsiteY6" fmla="*/ 1984374 h 2159451"/>
                <a:gd name="connsiteX7" fmla="*/ 2728352 w 4098685"/>
                <a:gd name="connsiteY7" fmla="*/ 250933 h 2159451"/>
                <a:gd name="connsiteX0" fmla="*/ 661037 w 3463025"/>
                <a:gd name="connsiteY0" fmla="*/ 0 h 2159451"/>
                <a:gd name="connsiteX1" fmla="*/ 10907 w 3463025"/>
                <a:gd name="connsiteY1" fmla="*/ 639017 h 2159451"/>
                <a:gd name="connsiteX2" fmla="*/ 832114 w 3463025"/>
                <a:gd name="connsiteY2" fmla="*/ 1123205 h 2159451"/>
                <a:gd name="connsiteX3" fmla="*/ 488466 w 3463025"/>
                <a:gd name="connsiteY3" fmla="*/ 2147607 h 2159451"/>
                <a:gd name="connsiteX4" fmla="*/ 2944329 w 3463025"/>
                <a:gd name="connsiteY4" fmla="*/ 1695356 h 2159451"/>
                <a:gd name="connsiteX5" fmla="*/ 3453905 w 3463025"/>
                <a:gd name="connsiteY5" fmla="*/ 1925739 h 2159451"/>
                <a:gd name="connsiteX6" fmla="*/ 2728352 w 3463025"/>
                <a:gd name="connsiteY6" fmla="*/ 250933 h 2159451"/>
                <a:gd name="connsiteX0" fmla="*/ 661037 w 3505569"/>
                <a:gd name="connsiteY0" fmla="*/ 0 h 2159451"/>
                <a:gd name="connsiteX1" fmla="*/ 10907 w 3505569"/>
                <a:gd name="connsiteY1" fmla="*/ 639017 h 2159451"/>
                <a:gd name="connsiteX2" fmla="*/ 832114 w 3505569"/>
                <a:gd name="connsiteY2" fmla="*/ 1123205 h 2159451"/>
                <a:gd name="connsiteX3" fmla="*/ 488466 w 3505569"/>
                <a:gd name="connsiteY3" fmla="*/ 2147607 h 2159451"/>
                <a:gd name="connsiteX4" fmla="*/ 2944329 w 3505569"/>
                <a:gd name="connsiteY4" fmla="*/ 1695356 h 2159451"/>
                <a:gd name="connsiteX5" fmla="*/ 3453905 w 3505569"/>
                <a:gd name="connsiteY5" fmla="*/ 1925739 h 2159451"/>
                <a:gd name="connsiteX6" fmla="*/ 3406281 w 3505569"/>
                <a:gd name="connsiteY6" fmla="*/ 1735240 h 2159451"/>
                <a:gd name="connsiteX7" fmla="*/ 2728352 w 3505569"/>
                <a:gd name="connsiteY7" fmla="*/ 250933 h 2159451"/>
                <a:gd name="connsiteX0" fmla="*/ 661037 w 4204770"/>
                <a:gd name="connsiteY0" fmla="*/ 0 h 2159451"/>
                <a:gd name="connsiteX1" fmla="*/ 10907 w 4204770"/>
                <a:gd name="connsiteY1" fmla="*/ 639017 h 2159451"/>
                <a:gd name="connsiteX2" fmla="*/ 832114 w 4204770"/>
                <a:gd name="connsiteY2" fmla="*/ 1123205 h 2159451"/>
                <a:gd name="connsiteX3" fmla="*/ 488466 w 4204770"/>
                <a:gd name="connsiteY3" fmla="*/ 2147607 h 2159451"/>
                <a:gd name="connsiteX4" fmla="*/ 2944329 w 4204770"/>
                <a:gd name="connsiteY4" fmla="*/ 1695356 h 2159451"/>
                <a:gd name="connsiteX5" fmla="*/ 3453905 w 4204770"/>
                <a:gd name="connsiteY5" fmla="*/ 1925739 h 2159451"/>
                <a:gd name="connsiteX6" fmla="*/ 4192094 w 4204770"/>
                <a:gd name="connsiteY6" fmla="*/ 1797152 h 2159451"/>
                <a:gd name="connsiteX7" fmla="*/ 2728352 w 4204770"/>
                <a:gd name="connsiteY7" fmla="*/ 250933 h 2159451"/>
                <a:gd name="connsiteX0" fmla="*/ 661037 w 4204770"/>
                <a:gd name="connsiteY0" fmla="*/ 134830 h 2294281"/>
                <a:gd name="connsiteX1" fmla="*/ 10907 w 4204770"/>
                <a:gd name="connsiteY1" fmla="*/ 773847 h 2294281"/>
                <a:gd name="connsiteX2" fmla="*/ 832114 w 4204770"/>
                <a:gd name="connsiteY2" fmla="*/ 1258035 h 2294281"/>
                <a:gd name="connsiteX3" fmla="*/ 488466 w 4204770"/>
                <a:gd name="connsiteY3" fmla="*/ 2282437 h 2294281"/>
                <a:gd name="connsiteX4" fmla="*/ 2944329 w 4204770"/>
                <a:gd name="connsiteY4" fmla="*/ 1830186 h 2294281"/>
                <a:gd name="connsiteX5" fmla="*/ 3453905 w 4204770"/>
                <a:gd name="connsiteY5" fmla="*/ 2060569 h 2294281"/>
                <a:gd name="connsiteX6" fmla="*/ 4192094 w 4204770"/>
                <a:gd name="connsiteY6" fmla="*/ 1931982 h 2294281"/>
                <a:gd name="connsiteX7" fmla="*/ 3033152 w 4204770"/>
                <a:gd name="connsiteY7" fmla="*/ 0 h 2294281"/>
                <a:gd name="connsiteX0" fmla="*/ 661037 w 4204770"/>
                <a:gd name="connsiteY0" fmla="*/ 134830 h 2294281"/>
                <a:gd name="connsiteX1" fmla="*/ 10907 w 4204770"/>
                <a:gd name="connsiteY1" fmla="*/ 773847 h 2294281"/>
                <a:gd name="connsiteX2" fmla="*/ 832114 w 4204770"/>
                <a:gd name="connsiteY2" fmla="*/ 1258035 h 2294281"/>
                <a:gd name="connsiteX3" fmla="*/ 488466 w 4204770"/>
                <a:gd name="connsiteY3" fmla="*/ 2282437 h 2294281"/>
                <a:gd name="connsiteX4" fmla="*/ 2944329 w 4204770"/>
                <a:gd name="connsiteY4" fmla="*/ 1830186 h 2294281"/>
                <a:gd name="connsiteX5" fmla="*/ 3453905 w 4204770"/>
                <a:gd name="connsiteY5" fmla="*/ 2060569 h 2294281"/>
                <a:gd name="connsiteX6" fmla="*/ 4192094 w 4204770"/>
                <a:gd name="connsiteY6" fmla="*/ 1931982 h 2294281"/>
                <a:gd name="connsiteX7" fmla="*/ 3033152 w 4204770"/>
                <a:gd name="connsiteY7" fmla="*/ 0 h 2294281"/>
                <a:gd name="connsiteX0" fmla="*/ 661037 w 4204770"/>
                <a:gd name="connsiteY0" fmla="*/ 134830 h 2294281"/>
                <a:gd name="connsiteX1" fmla="*/ 10907 w 4204770"/>
                <a:gd name="connsiteY1" fmla="*/ 773847 h 2294281"/>
                <a:gd name="connsiteX2" fmla="*/ 832114 w 4204770"/>
                <a:gd name="connsiteY2" fmla="*/ 1258035 h 2294281"/>
                <a:gd name="connsiteX3" fmla="*/ 488466 w 4204770"/>
                <a:gd name="connsiteY3" fmla="*/ 2282437 h 2294281"/>
                <a:gd name="connsiteX4" fmla="*/ 2944329 w 4204770"/>
                <a:gd name="connsiteY4" fmla="*/ 1830186 h 2294281"/>
                <a:gd name="connsiteX5" fmla="*/ 3453905 w 4204770"/>
                <a:gd name="connsiteY5" fmla="*/ 2060569 h 2294281"/>
                <a:gd name="connsiteX6" fmla="*/ 4192094 w 4204770"/>
                <a:gd name="connsiteY6" fmla="*/ 1931982 h 2294281"/>
                <a:gd name="connsiteX7" fmla="*/ 3033152 w 4204770"/>
                <a:gd name="connsiteY7" fmla="*/ 0 h 2294281"/>
                <a:gd name="connsiteX0" fmla="*/ 661037 w 4206990"/>
                <a:gd name="connsiteY0" fmla="*/ 134830 h 2294281"/>
                <a:gd name="connsiteX1" fmla="*/ 10907 w 4206990"/>
                <a:gd name="connsiteY1" fmla="*/ 773847 h 2294281"/>
                <a:gd name="connsiteX2" fmla="*/ 832114 w 4206990"/>
                <a:gd name="connsiteY2" fmla="*/ 1258035 h 2294281"/>
                <a:gd name="connsiteX3" fmla="*/ 488466 w 4206990"/>
                <a:gd name="connsiteY3" fmla="*/ 2282437 h 2294281"/>
                <a:gd name="connsiteX4" fmla="*/ 2944329 w 4206990"/>
                <a:gd name="connsiteY4" fmla="*/ 1830186 h 2294281"/>
                <a:gd name="connsiteX5" fmla="*/ 3453905 w 4206990"/>
                <a:gd name="connsiteY5" fmla="*/ 2060569 h 2294281"/>
                <a:gd name="connsiteX6" fmla="*/ 4192094 w 4206990"/>
                <a:gd name="connsiteY6" fmla="*/ 1931982 h 2294281"/>
                <a:gd name="connsiteX7" fmla="*/ 3033152 w 4206990"/>
                <a:gd name="connsiteY7" fmla="*/ 0 h 2294281"/>
                <a:gd name="connsiteX0" fmla="*/ 661037 w 4208440"/>
                <a:gd name="connsiteY0" fmla="*/ 134830 h 2290367"/>
                <a:gd name="connsiteX1" fmla="*/ 10907 w 4208440"/>
                <a:gd name="connsiteY1" fmla="*/ 773847 h 2290367"/>
                <a:gd name="connsiteX2" fmla="*/ 832114 w 4208440"/>
                <a:gd name="connsiteY2" fmla="*/ 1258035 h 2290367"/>
                <a:gd name="connsiteX3" fmla="*/ 488466 w 4208440"/>
                <a:gd name="connsiteY3" fmla="*/ 2282437 h 2290367"/>
                <a:gd name="connsiteX4" fmla="*/ 2520466 w 4208440"/>
                <a:gd name="connsiteY4" fmla="*/ 1749224 h 2290367"/>
                <a:gd name="connsiteX5" fmla="*/ 3453905 w 4208440"/>
                <a:gd name="connsiteY5" fmla="*/ 2060569 h 2290367"/>
                <a:gd name="connsiteX6" fmla="*/ 4192094 w 4208440"/>
                <a:gd name="connsiteY6" fmla="*/ 1931982 h 2290367"/>
                <a:gd name="connsiteX7" fmla="*/ 3033152 w 4208440"/>
                <a:gd name="connsiteY7" fmla="*/ 0 h 2290367"/>
                <a:gd name="connsiteX0" fmla="*/ 661037 w 4192094"/>
                <a:gd name="connsiteY0" fmla="*/ 134830 h 2286570"/>
                <a:gd name="connsiteX1" fmla="*/ 10907 w 4192094"/>
                <a:gd name="connsiteY1" fmla="*/ 773847 h 2286570"/>
                <a:gd name="connsiteX2" fmla="*/ 832114 w 4192094"/>
                <a:gd name="connsiteY2" fmla="*/ 1258035 h 2286570"/>
                <a:gd name="connsiteX3" fmla="*/ 488466 w 4192094"/>
                <a:gd name="connsiteY3" fmla="*/ 2282437 h 2286570"/>
                <a:gd name="connsiteX4" fmla="*/ 2477603 w 4192094"/>
                <a:gd name="connsiteY4" fmla="*/ 1634924 h 2286570"/>
                <a:gd name="connsiteX5" fmla="*/ 3453905 w 4192094"/>
                <a:gd name="connsiteY5" fmla="*/ 2060569 h 2286570"/>
                <a:gd name="connsiteX6" fmla="*/ 4192094 w 4192094"/>
                <a:gd name="connsiteY6" fmla="*/ 1931982 h 2286570"/>
                <a:gd name="connsiteX7" fmla="*/ 3033152 w 4192094"/>
                <a:gd name="connsiteY7" fmla="*/ 0 h 2286570"/>
                <a:gd name="connsiteX0" fmla="*/ 661037 w 4229491"/>
                <a:gd name="connsiteY0" fmla="*/ 134830 h 2286570"/>
                <a:gd name="connsiteX1" fmla="*/ 10907 w 4229491"/>
                <a:gd name="connsiteY1" fmla="*/ 773847 h 2286570"/>
                <a:gd name="connsiteX2" fmla="*/ 832114 w 4229491"/>
                <a:gd name="connsiteY2" fmla="*/ 1258035 h 2286570"/>
                <a:gd name="connsiteX3" fmla="*/ 488466 w 4229491"/>
                <a:gd name="connsiteY3" fmla="*/ 2282437 h 2286570"/>
                <a:gd name="connsiteX4" fmla="*/ 2477603 w 4229491"/>
                <a:gd name="connsiteY4" fmla="*/ 1634924 h 2286570"/>
                <a:gd name="connsiteX5" fmla="*/ 3453905 w 4229491"/>
                <a:gd name="connsiteY5" fmla="*/ 2060569 h 2286570"/>
                <a:gd name="connsiteX6" fmla="*/ 4192094 w 4229491"/>
                <a:gd name="connsiteY6" fmla="*/ 1931982 h 2286570"/>
                <a:gd name="connsiteX7" fmla="*/ 3033152 w 4229491"/>
                <a:gd name="connsiteY7" fmla="*/ 0 h 2286570"/>
                <a:gd name="connsiteX0" fmla="*/ 661037 w 4210169"/>
                <a:gd name="connsiteY0" fmla="*/ 134830 h 2286570"/>
                <a:gd name="connsiteX1" fmla="*/ 10907 w 4210169"/>
                <a:gd name="connsiteY1" fmla="*/ 773847 h 2286570"/>
                <a:gd name="connsiteX2" fmla="*/ 832114 w 4210169"/>
                <a:gd name="connsiteY2" fmla="*/ 1258035 h 2286570"/>
                <a:gd name="connsiteX3" fmla="*/ 488466 w 4210169"/>
                <a:gd name="connsiteY3" fmla="*/ 2282437 h 2286570"/>
                <a:gd name="connsiteX4" fmla="*/ 2477603 w 4210169"/>
                <a:gd name="connsiteY4" fmla="*/ 1634924 h 2286570"/>
                <a:gd name="connsiteX5" fmla="*/ 3453905 w 4210169"/>
                <a:gd name="connsiteY5" fmla="*/ 2060569 h 2286570"/>
                <a:gd name="connsiteX6" fmla="*/ 4192094 w 4210169"/>
                <a:gd name="connsiteY6" fmla="*/ 1931982 h 2286570"/>
                <a:gd name="connsiteX7" fmla="*/ 3033152 w 4210169"/>
                <a:gd name="connsiteY7" fmla="*/ 0 h 2286570"/>
                <a:gd name="connsiteX0" fmla="*/ 661037 w 4210169"/>
                <a:gd name="connsiteY0" fmla="*/ 134830 h 2286570"/>
                <a:gd name="connsiteX1" fmla="*/ 10907 w 4210169"/>
                <a:gd name="connsiteY1" fmla="*/ 773847 h 2286570"/>
                <a:gd name="connsiteX2" fmla="*/ 832114 w 4210169"/>
                <a:gd name="connsiteY2" fmla="*/ 1258035 h 2286570"/>
                <a:gd name="connsiteX3" fmla="*/ 488466 w 4210169"/>
                <a:gd name="connsiteY3" fmla="*/ 2282437 h 2286570"/>
                <a:gd name="connsiteX4" fmla="*/ 2477603 w 4210169"/>
                <a:gd name="connsiteY4" fmla="*/ 1634924 h 2286570"/>
                <a:gd name="connsiteX5" fmla="*/ 3453905 w 4210169"/>
                <a:gd name="connsiteY5" fmla="*/ 2060569 h 2286570"/>
                <a:gd name="connsiteX6" fmla="*/ 4192094 w 4210169"/>
                <a:gd name="connsiteY6" fmla="*/ 1931982 h 2286570"/>
                <a:gd name="connsiteX7" fmla="*/ 3033152 w 4210169"/>
                <a:gd name="connsiteY7" fmla="*/ 0 h 2286570"/>
                <a:gd name="connsiteX0" fmla="*/ 661037 w 4210169"/>
                <a:gd name="connsiteY0" fmla="*/ 134830 h 2286570"/>
                <a:gd name="connsiteX1" fmla="*/ 10907 w 4210169"/>
                <a:gd name="connsiteY1" fmla="*/ 773847 h 2286570"/>
                <a:gd name="connsiteX2" fmla="*/ 832114 w 4210169"/>
                <a:gd name="connsiteY2" fmla="*/ 1258035 h 2286570"/>
                <a:gd name="connsiteX3" fmla="*/ 488466 w 4210169"/>
                <a:gd name="connsiteY3" fmla="*/ 2282437 h 2286570"/>
                <a:gd name="connsiteX4" fmla="*/ 2477603 w 4210169"/>
                <a:gd name="connsiteY4" fmla="*/ 1634924 h 2286570"/>
                <a:gd name="connsiteX5" fmla="*/ 3453905 w 4210169"/>
                <a:gd name="connsiteY5" fmla="*/ 2060569 h 2286570"/>
                <a:gd name="connsiteX6" fmla="*/ 4192094 w 4210169"/>
                <a:gd name="connsiteY6" fmla="*/ 1931982 h 2286570"/>
                <a:gd name="connsiteX7" fmla="*/ 3033152 w 4210169"/>
                <a:gd name="connsiteY7" fmla="*/ 0 h 2286570"/>
                <a:gd name="connsiteX0" fmla="*/ 661037 w 4093347"/>
                <a:gd name="connsiteY0" fmla="*/ 134830 h 2286570"/>
                <a:gd name="connsiteX1" fmla="*/ 10907 w 4093347"/>
                <a:gd name="connsiteY1" fmla="*/ 773847 h 2286570"/>
                <a:gd name="connsiteX2" fmla="*/ 832114 w 4093347"/>
                <a:gd name="connsiteY2" fmla="*/ 1258035 h 2286570"/>
                <a:gd name="connsiteX3" fmla="*/ 488466 w 4093347"/>
                <a:gd name="connsiteY3" fmla="*/ 2282437 h 2286570"/>
                <a:gd name="connsiteX4" fmla="*/ 2477603 w 4093347"/>
                <a:gd name="connsiteY4" fmla="*/ 1634924 h 2286570"/>
                <a:gd name="connsiteX5" fmla="*/ 3453905 w 4093347"/>
                <a:gd name="connsiteY5" fmla="*/ 2060569 h 2286570"/>
                <a:gd name="connsiteX6" fmla="*/ 4073032 w 4093347"/>
                <a:gd name="connsiteY6" fmla="*/ 1617657 h 2286570"/>
                <a:gd name="connsiteX7" fmla="*/ 3033152 w 4093347"/>
                <a:gd name="connsiteY7" fmla="*/ 0 h 2286570"/>
                <a:gd name="connsiteX0" fmla="*/ 661037 w 4073280"/>
                <a:gd name="connsiteY0" fmla="*/ 134830 h 2286570"/>
                <a:gd name="connsiteX1" fmla="*/ 10907 w 4073280"/>
                <a:gd name="connsiteY1" fmla="*/ 773847 h 2286570"/>
                <a:gd name="connsiteX2" fmla="*/ 832114 w 4073280"/>
                <a:gd name="connsiteY2" fmla="*/ 1258035 h 2286570"/>
                <a:gd name="connsiteX3" fmla="*/ 488466 w 4073280"/>
                <a:gd name="connsiteY3" fmla="*/ 2282437 h 2286570"/>
                <a:gd name="connsiteX4" fmla="*/ 2477603 w 4073280"/>
                <a:gd name="connsiteY4" fmla="*/ 1634924 h 2286570"/>
                <a:gd name="connsiteX5" fmla="*/ 3453905 w 4073280"/>
                <a:gd name="connsiteY5" fmla="*/ 2060569 h 2286570"/>
                <a:gd name="connsiteX6" fmla="*/ 4073032 w 4073280"/>
                <a:gd name="connsiteY6" fmla="*/ 1617657 h 2286570"/>
                <a:gd name="connsiteX7" fmla="*/ 3033152 w 4073280"/>
                <a:gd name="connsiteY7" fmla="*/ 0 h 2286570"/>
                <a:gd name="connsiteX0" fmla="*/ 661037 w 4016166"/>
                <a:gd name="connsiteY0" fmla="*/ 134830 h 2286570"/>
                <a:gd name="connsiteX1" fmla="*/ 10907 w 4016166"/>
                <a:gd name="connsiteY1" fmla="*/ 773847 h 2286570"/>
                <a:gd name="connsiteX2" fmla="*/ 832114 w 4016166"/>
                <a:gd name="connsiteY2" fmla="*/ 1258035 h 2286570"/>
                <a:gd name="connsiteX3" fmla="*/ 488466 w 4016166"/>
                <a:gd name="connsiteY3" fmla="*/ 2282437 h 2286570"/>
                <a:gd name="connsiteX4" fmla="*/ 2477603 w 4016166"/>
                <a:gd name="connsiteY4" fmla="*/ 1634924 h 2286570"/>
                <a:gd name="connsiteX5" fmla="*/ 3453905 w 4016166"/>
                <a:gd name="connsiteY5" fmla="*/ 2060569 h 2286570"/>
                <a:gd name="connsiteX6" fmla="*/ 4015882 w 4016166"/>
                <a:gd name="connsiteY6" fmla="*/ 2084382 h 2286570"/>
                <a:gd name="connsiteX7" fmla="*/ 3033152 w 4016166"/>
                <a:gd name="connsiteY7" fmla="*/ 0 h 2286570"/>
                <a:gd name="connsiteX0" fmla="*/ 661037 w 4263706"/>
                <a:gd name="connsiteY0" fmla="*/ 134830 h 2286570"/>
                <a:gd name="connsiteX1" fmla="*/ 10907 w 4263706"/>
                <a:gd name="connsiteY1" fmla="*/ 773847 h 2286570"/>
                <a:gd name="connsiteX2" fmla="*/ 832114 w 4263706"/>
                <a:gd name="connsiteY2" fmla="*/ 1258035 h 2286570"/>
                <a:gd name="connsiteX3" fmla="*/ 488466 w 4263706"/>
                <a:gd name="connsiteY3" fmla="*/ 2282437 h 2286570"/>
                <a:gd name="connsiteX4" fmla="*/ 2477603 w 4263706"/>
                <a:gd name="connsiteY4" fmla="*/ 1634924 h 2286570"/>
                <a:gd name="connsiteX5" fmla="*/ 3453905 w 4263706"/>
                <a:gd name="connsiteY5" fmla="*/ 2060569 h 2286570"/>
                <a:gd name="connsiteX6" fmla="*/ 4263532 w 4263706"/>
                <a:gd name="connsiteY6" fmla="*/ 2203445 h 2286570"/>
                <a:gd name="connsiteX7" fmla="*/ 3033152 w 4263706"/>
                <a:gd name="connsiteY7" fmla="*/ 0 h 2286570"/>
                <a:gd name="connsiteX0" fmla="*/ 661037 w 4192291"/>
                <a:gd name="connsiteY0" fmla="*/ 134830 h 2326159"/>
                <a:gd name="connsiteX1" fmla="*/ 10907 w 4192291"/>
                <a:gd name="connsiteY1" fmla="*/ 773847 h 2326159"/>
                <a:gd name="connsiteX2" fmla="*/ 832114 w 4192291"/>
                <a:gd name="connsiteY2" fmla="*/ 1258035 h 2326159"/>
                <a:gd name="connsiteX3" fmla="*/ 488466 w 4192291"/>
                <a:gd name="connsiteY3" fmla="*/ 2282437 h 2326159"/>
                <a:gd name="connsiteX4" fmla="*/ 2477603 w 4192291"/>
                <a:gd name="connsiteY4" fmla="*/ 1634924 h 2326159"/>
                <a:gd name="connsiteX5" fmla="*/ 3453905 w 4192291"/>
                <a:gd name="connsiteY5" fmla="*/ 2060569 h 2326159"/>
                <a:gd name="connsiteX6" fmla="*/ 4192095 w 4192291"/>
                <a:gd name="connsiteY6" fmla="*/ 2251070 h 2326159"/>
                <a:gd name="connsiteX7" fmla="*/ 3033152 w 4192291"/>
                <a:gd name="connsiteY7" fmla="*/ 0 h 2326159"/>
                <a:gd name="connsiteX0" fmla="*/ 661037 w 4192307"/>
                <a:gd name="connsiteY0" fmla="*/ 134830 h 2324938"/>
                <a:gd name="connsiteX1" fmla="*/ 10907 w 4192307"/>
                <a:gd name="connsiteY1" fmla="*/ 773847 h 2324938"/>
                <a:gd name="connsiteX2" fmla="*/ 832114 w 4192307"/>
                <a:gd name="connsiteY2" fmla="*/ 1258035 h 2324938"/>
                <a:gd name="connsiteX3" fmla="*/ 488466 w 4192307"/>
                <a:gd name="connsiteY3" fmla="*/ 2282437 h 2324938"/>
                <a:gd name="connsiteX4" fmla="*/ 2263291 w 4192307"/>
                <a:gd name="connsiteY4" fmla="*/ 1687311 h 2324938"/>
                <a:gd name="connsiteX5" fmla="*/ 3453905 w 4192307"/>
                <a:gd name="connsiteY5" fmla="*/ 2060569 h 2324938"/>
                <a:gd name="connsiteX6" fmla="*/ 4192095 w 4192307"/>
                <a:gd name="connsiteY6" fmla="*/ 2251070 h 2324938"/>
                <a:gd name="connsiteX7" fmla="*/ 3033152 w 4192307"/>
                <a:gd name="connsiteY7" fmla="*/ 0 h 2324938"/>
                <a:gd name="connsiteX0" fmla="*/ 661037 w 4192095"/>
                <a:gd name="connsiteY0" fmla="*/ 134830 h 2308115"/>
                <a:gd name="connsiteX1" fmla="*/ 10907 w 4192095"/>
                <a:gd name="connsiteY1" fmla="*/ 773847 h 2308115"/>
                <a:gd name="connsiteX2" fmla="*/ 832114 w 4192095"/>
                <a:gd name="connsiteY2" fmla="*/ 1258035 h 2308115"/>
                <a:gd name="connsiteX3" fmla="*/ 488466 w 4192095"/>
                <a:gd name="connsiteY3" fmla="*/ 2282437 h 2308115"/>
                <a:gd name="connsiteX4" fmla="*/ 2263291 w 4192095"/>
                <a:gd name="connsiteY4" fmla="*/ 1687311 h 2308115"/>
                <a:gd name="connsiteX5" fmla="*/ 4192095 w 4192095"/>
                <a:gd name="connsiteY5" fmla="*/ 2251070 h 2308115"/>
                <a:gd name="connsiteX6" fmla="*/ 3033152 w 4192095"/>
                <a:gd name="connsiteY6" fmla="*/ 0 h 2308115"/>
                <a:gd name="connsiteX0" fmla="*/ 789624 w 4192095"/>
                <a:gd name="connsiteY0" fmla="*/ 15768 h 2308115"/>
                <a:gd name="connsiteX1" fmla="*/ 10907 w 4192095"/>
                <a:gd name="connsiteY1" fmla="*/ 773847 h 2308115"/>
                <a:gd name="connsiteX2" fmla="*/ 832114 w 4192095"/>
                <a:gd name="connsiteY2" fmla="*/ 1258035 h 2308115"/>
                <a:gd name="connsiteX3" fmla="*/ 488466 w 4192095"/>
                <a:gd name="connsiteY3" fmla="*/ 2282437 h 2308115"/>
                <a:gd name="connsiteX4" fmla="*/ 2263291 w 4192095"/>
                <a:gd name="connsiteY4" fmla="*/ 1687311 h 2308115"/>
                <a:gd name="connsiteX5" fmla="*/ 4192095 w 4192095"/>
                <a:gd name="connsiteY5" fmla="*/ 2251070 h 2308115"/>
                <a:gd name="connsiteX6" fmla="*/ 3033152 w 4192095"/>
                <a:gd name="connsiteY6" fmla="*/ 0 h 2308115"/>
                <a:gd name="connsiteX0" fmla="*/ 789624 w 4200586"/>
                <a:gd name="connsiteY0" fmla="*/ 20530 h 2313126"/>
                <a:gd name="connsiteX1" fmla="*/ 10907 w 4200586"/>
                <a:gd name="connsiteY1" fmla="*/ 778609 h 2313126"/>
                <a:gd name="connsiteX2" fmla="*/ 832114 w 4200586"/>
                <a:gd name="connsiteY2" fmla="*/ 1262797 h 2313126"/>
                <a:gd name="connsiteX3" fmla="*/ 488466 w 4200586"/>
                <a:gd name="connsiteY3" fmla="*/ 2287199 h 2313126"/>
                <a:gd name="connsiteX4" fmla="*/ 2263291 w 4200586"/>
                <a:gd name="connsiteY4" fmla="*/ 1692073 h 2313126"/>
                <a:gd name="connsiteX5" fmla="*/ 4192095 w 4200586"/>
                <a:gd name="connsiteY5" fmla="*/ 2255832 h 2313126"/>
                <a:gd name="connsiteX6" fmla="*/ 2928377 w 4200586"/>
                <a:gd name="connsiteY6" fmla="*/ 0 h 2313126"/>
                <a:gd name="connsiteX0" fmla="*/ 789624 w 4257314"/>
                <a:gd name="connsiteY0" fmla="*/ 20530 h 2293326"/>
                <a:gd name="connsiteX1" fmla="*/ 10907 w 4257314"/>
                <a:gd name="connsiteY1" fmla="*/ 778609 h 2293326"/>
                <a:gd name="connsiteX2" fmla="*/ 832114 w 4257314"/>
                <a:gd name="connsiteY2" fmla="*/ 1262797 h 2293326"/>
                <a:gd name="connsiteX3" fmla="*/ 488466 w 4257314"/>
                <a:gd name="connsiteY3" fmla="*/ 2287199 h 2293326"/>
                <a:gd name="connsiteX4" fmla="*/ 2263291 w 4257314"/>
                <a:gd name="connsiteY4" fmla="*/ 1692073 h 2293326"/>
                <a:gd name="connsiteX5" fmla="*/ 4249245 w 4257314"/>
                <a:gd name="connsiteY5" fmla="*/ 1747832 h 2293326"/>
                <a:gd name="connsiteX6" fmla="*/ 2928377 w 4257314"/>
                <a:gd name="connsiteY6" fmla="*/ 0 h 2293326"/>
                <a:gd name="connsiteX0" fmla="*/ 789624 w 4254230"/>
                <a:gd name="connsiteY0" fmla="*/ 20530 h 2289917"/>
                <a:gd name="connsiteX1" fmla="*/ 10907 w 4254230"/>
                <a:gd name="connsiteY1" fmla="*/ 778609 h 2289917"/>
                <a:gd name="connsiteX2" fmla="*/ 832114 w 4254230"/>
                <a:gd name="connsiteY2" fmla="*/ 1262797 h 2289917"/>
                <a:gd name="connsiteX3" fmla="*/ 488466 w 4254230"/>
                <a:gd name="connsiteY3" fmla="*/ 2287199 h 2289917"/>
                <a:gd name="connsiteX4" fmla="*/ 2415691 w 4254230"/>
                <a:gd name="connsiteY4" fmla="*/ 1568248 h 2289917"/>
                <a:gd name="connsiteX5" fmla="*/ 4249245 w 4254230"/>
                <a:gd name="connsiteY5" fmla="*/ 1747832 h 2289917"/>
                <a:gd name="connsiteX6" fmla="*/ 2928377 w 4254230"/>
                <a:gd name="connsiteY6" fmla="*/ 0 h 2289917"/>
                <a:gd name="connsiteX0" fmla="*/ 789624 w 4249278"/>
                <a:gd name="connsiteY0" fmla="*/ 763480 h 3032867"/>
                <a:gd name="connsiteX1" fmla="*/ 10907 w 4249278"/>
                <a:gd name="connsiteY1" fmla="*/ 1521559 h 3032867"/>
                <a:gd name="connsiteX2" fmla="*/ 832114 w 4249278"/>
                <a:gd name="connsiteY2" fmla="*/ 2005747 h 3032867"/>
                <a:gd name="connsiteX3" fmla="*/ 488466 w 4249278"/>
                <a:gd name="connsiteY3" fmla="*/ 3030149 h 3032867"/>
                <a:gd name="connsiteX4" fmla="*/ 2415691 w 4249278"/>
                <a:gd name="connsiteY4" fmla="*/ 2311198 h 3032867"/>
                <a:gd name="connsiteX5" fmla="*/ 4249245 w 4249278"/>
                <a:gd name="connsiteY5" fmla="*/ 2490782 h 3032867"/>
                <a:gd name="connsiteX6" fmla="*/ 2371165 w 4249278"/>
                <a:gd name="connsiteY6" fmla="*/ 0 h 3032867"/>
                <a:gd name="connsiteX0" fmla="*/ 789624 w 4281915"/>
                <a:gd name="connsiteY0" fmla="*/ 763480 h 3032867"/>
                <a:gd name="connsiteX1" fmla="*/ 10907 w 4281915"/>
                <a:gd name="connsiteY1" fmla="*/ 1521559 h 3032867"/>
                <a:gd name="connsiteX2" fmla="*/ 832114 w 4281915"/>
                <a:gd name="connsiteY2" fmla="*/ 2005747 h 3032867"/>
                <a:gd name="connsiteX3" fmla="*/ 488466 w 4281915"/>
                <a:gd name="connsiteY3" fmla="*/ 3030149 h 3032867"/>
                <a:gd name="connsiteX4" fmla="*/ 2415691 w 4281915"/>
                <a:gd name="connsiteY4" fmla="*/ 2311198 h 3032867"/>
                <a:gd name="connsiteX5" fmla="*/ 4249245 w 4281915"/>
                <a:gd name="connsiteY5" fmla="*/ 2490782 h 3032867"/>
                <a:gd name="connsiteX6" fmla="*/ 3501530 w 4281915"/>
                <a:gd name="connsiteY6" fmla="*/ 1189033 h 3032867"/>
                <a:gd name="connsiteX7" fmla="*/ 2371165 w 4281915"/>
                <a:gd name="connsiteY7" fmla="*/ 0 h 3032867"/>
                <a:gd name="connsiteX0" fmla="*/ 789624 w 4310296"/>
                <a:gd name="connsiteY0" fmla="*/ 763480 h 3032867"/>
                <a:gd name="connsiteX1" fmla="*/ 10907 w 4310296"/>
                <a:gd name="connsiteY1" fmla="*/ 1521559 h 3032867"/>
                <a:gd name="connsiteX2" fmla="*/ 832114 w 4310296"/>
                <a:gd name="connsiteY2" fmla="*/ 2005747 h 3032867"/>
                <a:gd name="connsiteX3" fmla="*/ 488466 w 4310296"/>
                <a:gd name="connsiteY3" fmla="*/ 3030149 h 3032867"/>
                <a:gd name="connsiteX4" fmla="*/ 2415691 w 4310296"/>
                <a:gd name="connsiteY4" fmla="*/ 2311198 h 3032867"/>
                <a:gd name="connsiteX5" fmla="*/ 4249245 w 4310296"/>
                <a:gd name="connsiteY5" fmla="*/ 2490782 h 3032867"/>
                <a:gd name="connsiteX6" fmla="*/ 3734892 w 4310296"/>
                <a:gd name="connsiteY6" fmla="*/ 912808 h 3032867"/>
                <a:gd name="connsiteX7" fmla="*/ 2371165 w 4310296"/>
                <a:gd name="connsiteY7" fmla="*/ 0 h 3032867"/>
                <a:gd name="connsiteX0" fmla="*/ 789624 w 4310296"/>
                <a:gd name="connsiteY0" fmla="*/ 0 h 2269387"/>
                <a:gd name="connsiteX1" fmla="*/ 10907 w 4310296"/>
                <a:gd name="connsiteY1" fmla="*/ 758079 h 2269387"/>
                <a:gd name="connsiteX2" fmla="*/ 832114 w 4310296"/>
                <a:gd name="connsiteY2" fmla="*/ 1242267 h 2269387"/>
                <a:gd name="connsiteX3" fmla="*/ 488466 w 4310296"/>
                <a:gd name="connsiteY3" fmla="*/ 2266669 h 2269387"/>
                <a:gd name="connsiteX4" fmla="*/ 2415691 w 4310296"/>
                <a:gd name="connsiteY4" fmla="*/ 1547718 h 2269387"/>
                <a:gd name="connsiteX5" fmla="*/ 4249245 w 4310296"/>
                <a:gd name="connsiteY5" fmla="*/ 1727302 h 2269387"/>
                <a:gd name="connsiteX6" fmla="*/ 3734892 w 4310296"/>
                <a:gd name="connsiteY6" fmla="*/ 149328 h 2269387"/>
                <a:gd name="connsiteX0" fmla="*/ 789624 w 4369108"/>
                <a:gd name="connsiteY0" fmla="*/ 0 h 2269387"/>
                <a:gd name="connsiteX1" fmla="*/ 10907 w 4369108"/>
                <a:gd name="connsiteY1" fmla="*/ 758079 h 2269387"/>
                <a:gd name="connsiteX2" fmla="*/ 832114 w 4369108"/>
                <a:gd name="connsiteY2" fmla="*/ 1242267 h 2269387"/>
                <a:gd name="connsiteX3" fmla="*/ 488466 w 4369108"/>
                <a:gd name="connsiteY3" fmla="*/ 2266669 h 2269387"/>
                <a:gd name="connsiteX4" fmla="*/ 2415691 w 4369108"/>
                <a:gd name="connsiteY4" fmla="*/ 1547718 h 2269387"/>
                <a:gd name="connsiteX5" fmla="*/ 4249245 w 4369108"/>
                <a:gd name="connsiteY5" fmla="*/ 1727302 h 2269387"/>
                <a:gd name="connsiteX6" fmla="*/ 3992067 w 4369108"/>
                <a:gd name="connsiteY6" fmla="*/ 744640 h 2269387"/>
                <a:gd name="connsiteX0" fmla="*/ 789624 w 4261615"/>
                <a:gd name="connsiteY0" fmla="*/ 0 h 2269354"/>
                <a:gd name="connsiteX1" fmla="*/ 10907 w 4261615"/>
                <a:gd name="connsiteY1" fmla="*/ 758079 h 2269354"/>
                <a:gd name="connsiteX2" fmla="*/ 832114 w 4261615"/>
                <a:gd name="connsiteY2" fmla="*/ 1242267 h 2269354"/>
                <a:gd name="connsiteX3" fmla="*/ 488466 w 4261615"/>
                <a:gd name="connsiteY3" fmla="*/ 2266669 h 2269354"/>
                <a:gd name="connsiteX4" fmla="*/ 2415691 w 4261615"/>
                <a:gd name="connsiteY4" fmla="*/ 1547718 h 2269354"/>
                <a:gd name="connsiteX5" fmla="*/ 4092082 w 4261615"/>
                <a:gd name="connsiteY5" fmla="*/ 1779690 h 2269354"/>
                <a:gd name="connsiteX6" fmla="*/ 3992067 w 4261615"/>
                <a:gd name="connsiteY6" fmla="*/ 744640 h 2269354"/>
                <a:gd name="connsiteX0" fmla="*/ 789624 w 4238615"/>
                <a:gd name="connsiteY0" fmla="*/ 0 h 2269354"/>
                <a:gd name="connsiteX1" fmla="*/ 10907 w 4238615"/>
                <a:gd name="connsiteY1" fmla="*/ 758079 h 2269354"/>
                <a:gd name="connsiteX2" fmla="*/ 832114 w 4238615"/>
                <a:gd name="connsiteY2" fmla="*/ 1242267 h 2269354"/>
                <a:gd name="connsiteX3" fmla="*/ 488466 w 4238615"/>
                <a:gd name="connsiteY3" fmla="*/ 2266669 h 2269354"/>
                <a:gd name="connsiteX4" fmla="*/ 2415691 w 4238615"/>
                <a:gd name="connsiteY4" fmla="*/ 1547718 h 2269354"/>
                <a:gd name="connsiteX5" fmla="*/ 4092082 w 4238615"/>
                <a:gd name="connsiteY5" fmla="*/ 1779690 h 2269354"/>
                <a:gd name="connsiteX6" fmla="*/ 3992067 w 4238615"/>
                <a:gd name="connsiteY6" fmla="*/ 744640 h 2269354"/>
                <a:gd name="connsiteX0" fmla="*/ 789624 w 4192515"/>
                <a:gd name="connsiteY0" fmla="*/ 0 h 2269354"/>
                <a:gd name="connsiteX1" fmla="*/ 10907 w 4192515"/>
                <a:gd name="connsiteY1" fmla="*/ 758079 h 2269354"/>
                <a:gd name="connsiteX2" fmla="*/ 832114 w 4192515"/>
                <a:gd name="connsiteY2" fmla="*/ 1242267 h 2269354"/>
                <a:gd name="connsiteX3" fmla="*/ 488466 w 4192515"/>
                <a:gd name="connsiteY3" fmla="*/ 2266669 h 2269354"/>
                <a:gd name="connsiteX4" fmla="*/ 2415691 w 4192515"/>
                <a:gd name="connsiteY4" fmla="*/ 1547718 h 2269354"/>
                <a:gd name="connsiteX5" fmla="*/ 4092082 w 4192515"/>
                <a:gd name="connsiteY5" fmla="*/ 1779690 h 2269354"/>
                <a:gd name="connsiteX6" fmla="*/ 3858717 w 4192515"/>
                <a:gd name="connsiteY6" fmla="*/ 506515 h 2269354"/>
                <a:gd name="connsiteX0" fmla="*/ 789624 w 4341017"/>
                <a:gd name="connsiteY0" fmla="*/ 0 h 2269343"/>
                <a:gd name="connsiteX1" fmla="*/ 10907 w 4341017"/>
                <a:gd name="connsiteY1" fmla="*/ 758079 h 2269343"/>
                <a:gd name="connsiteX2" fmla="*/ 832114 w 4341017"/>
                <a:gd name="connsiteY2" fmla="*/ 1242267 h 2269343"/>
                <a:gd name="connsiteX3" fmla="*/ 488466 w 4341017"/>
                <a:gd name="connsiteY3" fmla="*/ 2266669 h 2269343"/>
                <a:gd name="connsiteX4" fmla="*/ 2415691 w 4341017"/>
                <a:gd name="connsiteY4" fmla="*/ 1547718 h 2269343"/>
                <a:gd name="connsiteX5" fmla="*/ 4268295 w 4341017"/>
                <a:gd name="connsiteY5" fmla="*/ 1798740 h 2269343"/>
                <a:gd name="connsiteX6" fmla="*/ 3858717 w 4341017"/>
                <a:gd name="connsiteY6" fmla="*/ 506515 h 2269343"/>
                <a:gd name="connsiteX0" fmla="*/ 789624 w 4299875"/>
                <a:gd name="connsiteY0" fmla="*/ 0 h 2269343"/>
                <a:gd name="connsiteX1" fmla="*/ 10907 w 4299875"/>
                <a:gd name="connsiteY1" fmla="*/ 758079 h 2269343"/>
                <a:gd name="connsiteX2" fmla="*/ 832114 w 4299875"/>
                <a:gd name="connsiteY2" fmla="*/ 1242267 h 2269343"/>
                <a:gd name="connsiteX3" fmla="*/ 488466 w 4299875"/>
                <a:gd name="connsiteY3" fmla="*/ 2266669 h 2269343"/>
                <a:gd name="connsiteX4" fmla="*/ 2415691 w 4299875"/>
                <a:gd name="connsiteY4" fmla="*/ 1547718 h 2269343"/>
                <a:gd name="connsiteX5" fmla="*/ 4268295 w 4299875"/>
                <a:gd name="connsiteY5" fmla="*/ 1798740 h 2269343"/>
                <a:gd name="connsiteX6" fmla="*/ 3858717 w 4299875"/>
                <a:gd name="connsiteY6" fmla="*/ 506515 h 2269343"/>
                <a:gd name="connsiteX0" fmla="*/ 789624 w 4284379"/>
                <a:gd name="connsiteY0" fmla="*/ 0 h 2269343"/>
                <a:gd name="connsiteX1" fmla="*/ 10907 w 4284379"/>
                <a:gd name="connsiteY1" fmla="*/ 758079 h 2269343"/>
                <a:gd name="connsiteX2" fmla="*/ 832114 w 4284379"/>
                <a:gd name="connsiteY2" fmla="*/ 1242267 h 2269343"/>
                <a:gd name="connsiteX3" fmla="*/ 488466 w 4284379"/>
                <a:gd name="connsiteY3" fmla="*/ 2266669 h 2269343"/>
                <a:gd name="connsiteX4" fmla="*/ 2415691 w 4284379"/>
                <a:gd name="connsiteY4" fmla="*/ 1547718 h 2269343"/>
                <a:gd name="connsiteX5" fmla="*/ 4268295 w 4284379"/>
                <a:gd name="connsiteY5" fmla="*/ 1798740 h 2269343"/>
                <a:gd name="connsiteX6" fmla="*/ 3858717 w 4284379"/>
                <a:gd name="connsiteY6" fmla="*/ 506515 h 2269343"/>
                <a:gd name="connsiteX0" fmla="*/ 789624 w 4204017"/>
                <a:gd name="connsiteY0" fmla="*/ 0 h 2269286"/>
                <a:gd name="connsiteX1" fmla="*/ 10907 w 4204017"/>
                <a:gd name="connsiteY1" fmla="*/ 758079 h 2269286"/>
                <a:gd name="connsiteX2" fmla="*/ 832114 w 4204017"/>
                <a:gd name="connsiteY2" fmla="*/ 1242267 h 2269286"/>
                <a:gd name="connsiteX3" fmla="*/ 488466 w 4204017"/>
                <a:gd name="connsiteY3" fmla="*/ 2266669 h 2269286"/>
                <a:gd name="connsiteX4" fmla="*/ 2415691 w 4204017"/>
                <a:gd name="connsiteY4" fmla="*/ 1547718 h 2269286"/>
                <a:gd name="connsiteX5" fmla="*/ 4182570 w 4204017"/>
                <a:gd name="connsiteY5" fmla="*/ 1893990 h 2269286"/>
                <a:gd name="connsiteX6" fmla="*/ 3858717 w 4204017"/>
                <a:gd name="connsiteY6" fmla="*/ 506515 h 2269286"/>
                <a:gd name="connsiteX0" fmla="*/ 371762 w 3786155"/>
                <a:gd name="connsiteY0" fmla="*/ 0 h 2269286"/>
                <a:gd name="connsiteX1" fmla="*/ 414252 w 3786155"/>
                <a:gd name="connsiteY1" fmla="*/ 1242267 h 2269286"/>
                <a:gd name="connsiteX2" fmla="*/ 70604 w 3786155"/>
                <a:gd name="connsiteY2" fmla="*/ 2266669 h 2269286"/>
                <a:gd name="connsiteX3" fmla="*/ 1997829 w 3786155"/>
                <a:gd name="connsiteY3" fmla="*/ 1547718 h 2269286"/>
                <a:gd name="connsiteX4" fmla="*/ 3764708 w 3786155"/>
                <a:gd name="connsiteY4" fmla="*/ 1893990 h 2269286"/>
                <a:gd name="connsiteX5" fmla="*/ 3440855 w 3786155"/>
                <a:gd name="connsiteY5" fmla="*/ 506515 h 2269286"/>
                <a:gd name="connsiteX0" fmla="*/ 409355 w 3823748"/>
                <a:gd name="connsiteY0" fmla="*/ 0 h 2272336"/>
                <a:gd name="connsiteX1" fmla="*/ 261345 w 3823748"/>
                <a:gd name="connsiteY1" fmla="*/ 1085104 h 2272336"/>
                <a:gd name="connsiteX2" fmla="*/ 108197 w 3823748"/>
                <a:gd name="connsiteY2" fmla="*/ 2266669 h 2272336"/>
                <a:gd name="connsiteX3" fmla="*/ 2035422 w 3823748"/>
                <a:gd name="connsiteY3" fmla="*/ 1547718 h 2272336"/>
                <a:gd name="connsiteX4" fmla="*/ 3802301 w 3823748"/>
                <a:gd name="connsiteY4" fmla="*/ 1893990 h 2272336"/>
                <a:gd name="connsiteX5" fmla="*/ 3478448 w 3823748"/>
                <a:gd name="connsiteY5" fmla="*/ 506515 h 2272336"/>
                <a:gd name="connsiteX0" fmla="*/ 421484 w 3835877"/>
                <a:gd name="connsiteY0" fmla="*/ 0 h 2272336"/>
                <a:gd name="connsiteX1" fmla="*/ 273474 w 3835877"/>
                <a:gd name="connsiteY1" fmla="*/ 1085104 h 2272336"/>
                <a:gd name="connsiteX2" fmla="*/ 120326 w 3835877"/>
                <a:gd name="connsiteY2" fmla="*/ 2266669 h 2272336"/>
                <a:gd name="connsiteX3" fmla="*/ 2047551 w 3835877"/>
                <a:gd name="connsiteY3" fmla="*/ 1547718 h 2272336"/>
                <a:gd name="connsiteX4" fmla="*/ 3814430 w 3835877"/>
                <a:gd name="connsiteY4" fmla="*/ 1893990 h 2272336"/>
                <a:gd name="connsiteX5" fmla="*/ 3490577 w 3835877"/>
                <a:gd name="connsiteY5" fmla="*/ 506515 h 2272336"/>
                <a:gd name="connsiteX0" fmla="*/ 404470 w 3823625"/>
                <a:gd name="connsiteY0" fmla="*/ 0 h 1857998"/>
                <a:gd name="connsiteX1" fmla="*/ 261222 w 3823625"/>
                <a:gd name="connsiteY1" fmla="*/ 670766 h 1857998"/>
                <a:gd name="connsiteX2" fmla="*/ 108074 w 3823625"/>
                <a:gd name="connsiteY2" fmla="*/ 1852331 h 1857998"/>
                <a:gd name="connsiteX3" fmla="*/ 2035299 w 3823625"/>
                <a:gd name="connsiteY3" fmla="*/ 1133380 h 1857998"/>
                <a:gd name="connsiteX4" fmla="*/ 3802178 w 3823625"/>
                <a:gd name="connsiteY4" fmla="*/ 1479652 h 1857998"/>
                <a:gd name="connsiteX5" fmla="*/ 3478325 w 3823625"/>
                <a:gd name="connsiteY5" fmla="*/ 92177 h 1857998"/>
                <a:gd name="connsiteX0" fmla="*/ 404470 w 3823625"/>
                <a:gd name="connsiteY0" fmla="*/ 0 h 1857998"/>
                <a:gd name="connsiteX1" fmla="*/ 261222 w 3823625"/>
                <a:gd name="connsiteY1" fmla="*/ 670766 h 1857998"/>
                <a:gd name="connsiteX2" fmla="*/ 108074 w 3823625"/>
                <a:gd name="connsiteY2" fmla="*/ 1852331 h 1857998"/>
                <a:gd name="connsiteX3" fmla="*/ 2035299 w 3823625"/>
                <a:gd name="connsiteY3" fmla="*/ 1133380 h 1857998"/>
                <a:gd name="connsiteX4" fmla="*/ 3802178 w 3823625"/>
                <a:gd name="connsiteY4" fmla="*/ 1479652 h 1857998"/>
                <a:gd name="connsiteX5" fmla="*/ 3478325 w 3823625"/>
                <a:gd name="connsiteY5" fmla="*/ 92177 h 1857998"/>
                <a:gd name="connsiteX0" fmla="*/ 375998 w 3795153"/>
                <a:gd name="connsiteY0" fmla="*/ 0 h 1879779"/>
                <a:gd name="connsiteX1" fmla="*/ 79602 w 3795153"/>
                <a:gd name="connsiteY1" fmla="*/ 1852331 h 1879779"/>
                <a:gd name="connsiteX2" fmla="*/ 2006827 w 3795153"/>
                <a:gd name="connsiteY2" fmla="*/ 1133380 h 1879779"/>
                <a:gd name="connsiteX3" fmla="*/ 3773706 w 3795153"/>
                <a:gd name="connsiteY3" fmla="*/ 1479652 h 1879779"/>
                <a:gd name="connsiteX4" fmla="*/ 3449853 w 3795153"/>
                <a:gd name="connsiteY4" fmla="*/ 92177 h 1879779"/>
                <a:gd name="connsiteX0" fmla="*/ 348749 w 3767904"/>
                <a:gd name="connsiteY0" fmla="*/ 0 h 1901472"/>
                <a:gd name="connsiteX1" fmla="*/ 52353 w 3767904"/>
                <a:gd name="connsiteY1" fmla="*/ 1852331 h 1901472"/>
                <a:gd name="connsiteX2" fmla="*/ 1979578 w 3767904"/>
                <a:gd name="connsiteY2" fmla="*/ 1133380 h 1901472"/>
                <a:gd name="connsiteX3" fmla="*/ 3746457 w 3767904"/>
                <a:gd name="connsiteY3" fmla="*/ 1479652 h 1901472"/>
                <a:gd name="connsiteX4" fmla="*/ 3422604 w 3767904"/>
                <a:gd name="connsiteY4" fmla="*/ 92177 h 1901472"/>
                <a:gd name="connsiteX0" fmla="*/ 567098 w 3986253"/>
                <a:gd name="connsiteY0" fmla="*/ 0 h 1800908"/>
                <a:gd name="connsiteX1" fmla="*/ 37339 w 3986253"/>
                <a:gd name="connsiteY1" fmla="*/ 1747556 h 1800908"/>
                <a:gd name="connsiteX2" fmla="*/ 2197927 w 3986253"/>
                <a:gd name="connsiteY2" fmla="*/ 1133380 h 1800908"/>
                <a:gd name="connsiteX3" fmla="*/ 3964806 w 3986253"/>
                <a:gd name="connsiteY3" fmla="*/ 1479652 h 1800908"/>
                <a:gd name="connsiteX4" fmla="*/ 3640953 w 3986253"/>
                <a:gd name="connsiteY4" fmla="*/ 92177 h 1800908"/>
                <a:gd name="connsiteX0" fmla="*/ 476810 w 3895965"/>
                <a:gd name="connsiteY0" fmla="*/ 0 h 1892302"/>
                <a:gd name="connsiteX1" fmla="*/ 42301 w 3895965"/>
                <a:gd name="connsiteY1" fmla="*/ 1842806 h 1892302"/>
                <a:gd name="connsiteX2" fmla="*/ 2107639 w 3895965"/>
                <a:gd name="connsiteY2" fmla="*/ 1133380 h 1892302"/>
                <a:gd name="connsiteX3" fmla="*/ 3874518 w 3895965"/>
                <a:gd name="connsiteY3" fmla="*/ 1479652 h 1892302"/>
                <a:gd name="connsiteX4" fmla="*/ 3550665 w 3895965"/>
                <a:gd name="connsiteY4" fmla="*/ 92177 h 1892302"/>
                <a:gd name="connsiteX0" fmla="*/ 451899 w 3871054"/>
                <a:gd name="connsiteY0" fmla="*/ 0 h 1939468"/>
                <a:gd name="connsiteX1" fmla="*/ 17390 w 3871054"/>
                <a:gd name="connsiteY1" fmla="*/ 1842806 h 1939468"/>
                <a:gd name="connsiteX2" fmla="*/ 2082728 w 3871054"/>
                <a:gd name="connsiteY2" fmla="*/ 1133380 h 1939468"/>
                <a:gd name="connsiteX3" fmla="*/ 3849607 w 3871054"/>
                <a:gd name="connsiteY3" fmla="*/ 1479652 h 1939468"/>
                <a:gd name="connsiteX4" fmla="*/ 3525754 w 3871054"/>
                <a:gd name="connsiteY4" fmla="*/ 92177 h 1939468"/>
                <a:gd name="connsiteX0" fmla="*/ 530697 w 3949852"/>
                <a:gd name="connsiteY0" fmla="*/ 0 h 1841407"/>
                <a:gd name="connsiteX1" fmla="*/ 15226 w 3949852"/>
                <a:gd name="connsiteY1" fmla="*/ 1738031 h 1841407"/>
                <a:gd name="connsiteX2" fmla="*/ 2161526 w 3949852"/>
                <a:gd name="connsiteY2" fmla="*/ 1133380 h 1841407"/>
                <a:gd name="connsiteX3" fmla="*/ 3928405 w 3949852"/>
                <a:gd name="connsiteY3" fmla="*/ 1479652 h 1841407"/>
                <a:gd name="connsiteX4" fmla="*/ 3604552 w 3949852"/>
                <a:gd name="connsiteY4" fmla="*/ 92177 h 1841407"/>
                <a:gd name="connsiteX0" fmla="*/ 341950 w 3761105"/>
                <a:gd name="connsiteY0" fmla="*/ 0 h 1665880"/>
                <a:gd name="connsiteX1" fmla="*/ 21742 w 3761105"/>
                <a:gd name="connsiteY1" fmla="*/ 1547531 h 1665880"/>
                <a:gd name="connsiteX2" fmla="*/ 1972779 w 3761105"/>
                <a:gd name="connsiteY2" fmla="*/ 1133380 h 1665880"/>
                <a:gd name="connsiteX3" fmla="*/ 3739658 w 3761105"/>
                <a:gd name="connsiteY3" fmla="*/ 1479652 h 1665880"/>
                <a:gd name="connsiteX4" fmla="*/ 3415805 w 3761105"/>
                <a:gd name="connsiteY4" fmla="*/ 92177 h 1665880"/>
                <a:gd name="connsiteX0" fmla="*/ 433448 w 3852603"/>
                <a:gd name="connsiteY0" fmla="*/ 0 h 1579895"/>
                <a:gd name="connsiteX1" fmla="*/ 17990 w 3852603"/>
                <a:gd name="connsiteY1" fmla="*/ 1452281 h 1579895"/>
                <a:gd name="connsiteX2" fmla="*/ 2064277 w 3852603"/>
                <a:gd name="connsiteY2" fmla="*/ 1133380 h 1579895"/>
                <a:gd name="connsiteX3" fmla="*/ 3831156 w 3852603"/>
                <a:gd name="connsiteY3" fmla="*/ 1479652 h 1579895"/>
                <a:gd name="connsiteX4" fmla="*/ 3507303 w 3852603"/>
                <a:gd name="connsiteY4" fmla="*/ 92177 h 1579895"/>
                <a:gd name="connsiteX0" fmla="*/ 355579 w 3774734"/>
                <a:gd name="connsiteY0" fmla="*/ 0 h 1670216"/>
                <a:gd name="connsiteX1" fmla="*/ 21083 w 3774734"/>
                <a:gd name="connsiteY1" fmla="*/ 1552294 h 1670216"/>
                <a:gd name="connsiteX2" fmla="*/ 1986408 w 3774734"/>
                <a:gd name="connsiteY2" fmla="*/ 1133380 h 1670216"/>
                <a:gd name="connsiteX3" fmla="*/ 3753287 w 3774734"/>
                <a:gd name="connsiteY3" fmla="*/ 1479652 h 1670216"/>
                <a:gd name="connsiteX4" fmla="*/ 3429434 w 3774734"/>
                <a:gd name="connsiteY4" fmla="*/ 92177 h 1670216"/>
                <a:gd name="connsiteX0" fmla="*/ 470385 w 3889540"/>
                <a:gd name="connsiteY0" fmla="*/ 0 h 1687586"/>
                <a:gd name="connsiteX1" fmla="*/ 16827 w 3889540"/>
                <a:gd name="connsiteY1" fmla="*/ 1571344 h 1687586"/>
                <a:gd name="connsiteX2" fmla="*/ 2101214 w 3889540"/>
                <a:gd name="connsiteY2" fmla="*/ 1133380 h 1687586"/>
                <a:gd name="connsiteX3" fmla="*/ 3868093 w 3889540"/>
                <a:gd name="connsiteY3" fmla="*/ 1479652 h 1687586"/>
                <a:gd name="connsiteX4" fmla="*/ 3544240 w 3889540"/>
                <a:gd name="connsiteY4" fmla="*/ 92177 h 1687586"/>
                <a:gd name="connsiteX0" fmla="*/ 453944 w 3873099"/>
                <a:gd name="connsiteY0" fmla="*/ 0 h 1700443"/>
                <a:gd name="connsiteX1" fmla="*/ 386 w 3873099"/>
                <a:gd name="connsiteY1" fmla="*/ 1571344 h 1700443"/>
                <a:gd name="connsiteX2" fmla="*/ 2084773 w 3873099"/>
                <a:gd name="connsiteY2" fmla="*/ 1133380 h 1700443"/>
                <a:gd name="connsiteX3" fmla="*/ 3851652 w 3873099"/>
                <a:gd name="connsiteY3" fmla="*/ 1479652 h 1700443"/>
                <a:gd name="connsiteX4" fmla="*/ 3527799 w 3873099"/>
                <a:gd name="connsiteY4" fmla="*/ 92177 h 1700443"/>
                <a:gd name="connsiteX0" fmla="*/ 439670 w 3858825"/>
                <a:gd name="connsiteY0" fmla="*/ 0 h 1640207"/>
                <a:gd name="connsiteX1" fmla="*/ 400 w 3858825"/>
                <a:gd name="connsiteY1" fmla="*/ 1504669 h 1640207"/>
                <a:gd name="connsiteX2" fmla="*/ 2070499 w 3858825"/>
                <a:gd name="connsiteY2" fmla="*/ 1133380 h 1640207"/>
                <a:gd name="connsiteX3" fmla="*/ 3837378 w 3858825"/>
                <a:gd name="connsiteY3" fmla="*/ 1479652 h 1640207"/>
                <a:gd name="connsiteX4" fmla="*/ 3513525 w 3858825"/>
                <a:gd name="connsiteY4" fmla="*/ 92177 h 1640207"/>
                <a:gd name="connsiteX0" fmla="*/ 439670 w 3858825"/>
                <a:gd name="connsiteY0" fmla="*/ 0 h 1635929"/>
                <a:gd name="connsiteX1" fmla="*/ 400 w 3858825"/>
                <a:gd name="connsiteY1" fmla="*/ 1499906 h 1635929"/>
                <a:gd name="connsiteX2" fmla="*/ 2070499 w 3858825"/>
                <a:gd name="connsiteY2" fmla="*/ 1133380 h 1635929"/>
                <a:gd name="connsiteX3" fmla="*/ 3837378 w 3858825"/>
                <a:gd name="connsiteY3" fmla="*/ 1479652 h 1635929"/>
                <a:gd name="connsiteX4" fmla="*/ 3513525 w 3858825"/>
                <a:gd name="connsiteY4" fmla="*/ 92177 h 1635929"/>
                <a:gd name="connsiteX0" fmla="*/ 510246 w 3986470"/>
                <a:gd name="connsiteY0" fmla="*/ 0 h 1527530"/>
                <a:gd name="connsiteX1" fmla="*/ 70976 w 3986470"/>
                <a:gd name="connsiteY1" fmla="*/ 1499906 h 1527530"/>
                <a:gd name="connsiteX2" fmla="*/ 2222037 w 3986470"/>
                <a:gd name="connsiteY2" fmla="*/ 1009555 h 1527530"/>
                <a:gd name="connsiteX3" fmla="*/ 3907954 w 3986470"/>
                <a:gd name="connsiteY3" fmla="*/ 1479652 h 1527530"/>
                <a:gd name="connsiteX4" fmla="*/ 3584101 w 3986470"/>
                <a:gd name="connsiteY4" fmla="*/ 92177 h 1527530"/>
                <a:gd name="connsiteX0" fmla="*/ 364537 w 3840761"/>
                <a:gd name="connsiteY0" fmla="*/ 0 h 1606251"/>
                <a:gd name="connsiteX1" fmla="*/ 87192 w 3840761"/>
                <a:gd name="connsiteY1" fmla="*/ 1580868 h 1606251"/>
                <a:gd name="connsiteX2" fmla="*/ 2076328 w 3840761"/>
                <a:gd name="connsiteY2" fmla="*/ 1009555 h 1606251"/>
                <a:gd name="connsiteX3" fmla="*/ 3762245 w 3840761"/>
                <a:gd name="connsiteY3" fmla="*/ 1479652 h 1606251"/>
                <a:gd name="connsiteX4" fmla="*/ 3438392 w 3840761"/>
                <a:gd name="connsiteY4" fmla="*/ 92177 h 1606251"/>
                <a:gd name="connsiteX0" fmla="*/ 410934 w 3887158"/>
                <a:gd name="connsiteY0" fmla="*/ 0 h 1638769"/>
                <a:gd name="connsiteX1" fmla="*/ 81202 w 3887158"/>
                <a:gd name="connsiteY1" fmla="*/ 1614206 h 1638769"/>
                <a:gd name="connsiteX2" fmla="*/ 2122725 w 3887158"/>
                <a:gd name="connsiteY2" fmla="*/ 1009555 h 1638769"/>
                <a:gd name="connsiteX3" fmla="*/ 3808642 w 3887158"/>
                <a:gd name="connsiteY3" fmla="*/ 1479652 h 1638769"/>
                <a:gd name="connsiteX4" fmla="*/ 3484789 w 3887158"/>
                <a:gd name="connsiteY4" fmla="*/ 92177 h 1638769"/>
                <a:gd name="connsiteX0" fmla="*/ 364537 w 3840761"/>
                <a:gd name="connsiteY0" fmla="*/ 0 h 1610893"/>
                <a:gd name="connsiteX1" fmla="*/ 87192 w 3840761"/>
                <a:gd name="connsiteY1" fmla="*/ 1585631 h 1610893"/>
                <a:gd name="connsiteX2" fmla="*/ 2076328 w 3840761"/>
                <a:gd name="connsiteY2" fmla="*/ 1009555 h 1610893"/>
                <a:gd name="connsiteX3" fmla="*/ 3762245 w 3840761"/>
                <a:gd name="connsiteY3" fmla="*/ 1479652 h 1610893"/>
                <a:gd name="connsiteX4" fmla="*/ 3438392 w 3840761"/>
                <a:gd name="connsiteY4" fmla="*/ 92177 h 1610893"/>
                <a:gd name="connsiteX0" fmla="*/ 432285 w 3908509"/>
                <a:gd name="connsiteY0" fmla="*/ 0 h 1666682"/>
                <a:gd name="connsiteX1" fmla="*/ 78740 w 3908509"/>
                <a:gd name="connsiteY1" fmla="*/ 1642781 h 1666682"/>
                <a:gd name="connsiteX2" fmla="*/ 2144076 w 3908509"/>
                <a:gd name="connsiteY2" fmla="*/ 1009555 h 1666682"/>
                <a:gd name="connsiteX3" fmla="*/ 3829993 w 3908509"/>
                <a:gd name="connsiteY3" fmla="*/ 1479652 h 1666682"/>
                <a:gd name="connsiteX4" fmla="*/ 3506140 w 3908509"/>
                <a:gd name="connsiteY4" fmla="*/ 92177 h 1666682"/>
                <a:gd name="connsiteX0" fmla="*/ 432285 w 3890752"/>
                <a:gd name="connsiteY0" fmla="*/ 0 h 1666682"/>
                <a:gd name="connsiteX1" fmla="*/ 78740 w 3890752"/>
                <a:gd name="connsiteY1" fmla="*/ 1642781 h 1666682"/>
                <a:gd name="connsiteX2" fmla="*/ 2144076 w 3890752"/>
                <a:gd name="connsiteY2" fmla="*/ 1009555 h 1666682"/>
                <a:gd name="connsiteX3" fmla="*/ 3829993 w 3890752"/>
                <a:gd name="connsiteY3" fmla="*/ 1479652 h 1666682"/>
                <a:gd name="connsiteX4" fmla="*/ 3506140 w 3890752"/>
                <a:gd name="connsiteY4" fmla="*/ 92177 h 1666682"/>
                <a:gd name="connsiteX0" fmla="*/ 432285 w 3839034"/>
                <a:gd name="connsiteY0" fmla="*/ 0 h 1666682"/>
                <a:gd name="connsiteX1" fmla="*/ 78740 w 3839034"/>
                <a:gd name="connsiteY1" fmla="*/ 1642781 h 1666682"/>
                <a:gd name="connsiteX2" fmla="*/ 2144076 w 3839034"/>
                <a:gd name="connsiteY2" fmla="*/ 1009555 h 1666682"/>
                <a:gd name="connsiteX3" fmla="*/ 3829993 w 3839034"/>
                <a:gd name="connsiteY3" fmla="*/ 1479652 h 1666682"/>
                <a:gd name="connsiteX4" fmla="*/ 3506140 w 3839034"/>
                <a:gd name="connsiteY4" fmla="*/ 92177 h 1666682"/>
                <a:gd name="connsiteX0" fmla="*/ 432285 w 3696250"/>
                <a:gd name="connsiteY0" fmla="*/ 0 h 1666277"/>
                <a:gd name="connsiteX1" fmla="*/ 78740 w 3696250"/>
                <a:gd name="connsiteY1" fmla="*/ 1642781 h 1666277"/>
                <a:gd name="connsiteX2" fmla="*/ 2144076 w 3696250"/>
                <a:gd name="connsiteY2" fmla="*/ 1009555 h 1666277"/>
                <a:gd name="connsiteX3" fmla="*/ 3663306 w 3696250"/>
                <a:gd name="connsiteY3" fmla="*/ 1574902 h 1666277"/>
                <a:gd name="connsiteX4" fmla="*/ 3506140 w 3696250"/>
                <a:gd name="connsiteY4" fmla="*/ 92177 h 1666277"/>
                <a:gd name="connsiteX0" fmla="*/ 432285 w 3747740"/>
                <a:gd name="connsiteY0" fmla="*/ 0 h 1666580"/>
                <a:gd name="connsiteX1" fmla="*/ 78740 w 3747740"/>
                <a:gd name="connsiteY1" fmla="*/ 1642781 h 1666580"/>
                <a:gd name="connsiteX2" fmla="*/ 2144076 w 3747740"/>
                <a:gd name="connsiteY2" fmla="*/ 1009555 h 1666580"/>
                <a:gd name="connsiteX3" fmla="*/ 3729981 w 3747740"/>
                <a:gd name="connsiteY3" fmla="*/ 1503465 h 1666580"/>
                <a:gd name="connsiteX4" fmla="*/ 3506140 w 3747740"/>
                <a:gd name="connsiteY4" fmla="*/ 92177 h 1666580"/>
                <a:gd name="connsiteX0" fmla="*/ 426286 w 3827505"/>
                <a:gd name="connsiteY0" fmla="*/ 0 h 1665648"/>
                <a:gd name="connsiteX1" fmla="*/ 72741 w 3827505"/>
                <a:gd name="connsiteY1" fmla="*/ 1642781 h 1665648"/>
                <a:gd name="connsiteX2" fmla="*/ 2042827 w 3827505"/>
                <a:gd name="connsiteY2" fmla="*/ 995267 h 1665648"/>
                <a:gd name="connsiteX3" fmla="*/ 3723982 w 3827505"/>
                <a:gd name="connsiteY3" fmla="*/ 1503465 h 1665648"/>
                <a:gd name="connsiteX4" fmla="*/ 3500141 w 3827505"/>
                <a:gd name="connsiteY4" fmla="*/ 92177 h 1665648"/>
                <a:gd name="connsiteX0" fmla="*/ 426286 w 3775187"/>
                <a:gd name="connsiteY0" fmla="*/ 0 h 1665648"/>
                <a:gd name="connsiteX1" fmla="*/ 72741 w 3775187"/>
                <a:gd name="connsiteY1" fmla="*/ 1642781 h 1665648"/>
                <a:gd name="connsiteX2" fmla="*/ 2042827 w 3775187"/>
                <a:gd name="connsiteY2" fmla="*/ 995267 h 1665648"/>
                <a:gd name="connsiteX3" fmla="*/ 3723982 w 3775187"/>
                <a:gd name="connsiteY3" fmla="*/ 1503465 h 1665648"/>
                <a:gd name="connsiteX4" fmla="*/ 3500141 w 3775187"/>
                <a:gd name="connsiteY4" fmla="*/ 92177 h 1665648"/>
                <a:gd name="connsiteX0" fmla="*/ 426286 w 3793950"/>
                <a:gd name="connsiteY0" fmla="*/ 0 h 1665648"/>
                <a:gd name="connsiteX1" fmla="*/ 72741 w 3793950"/>
                <a:gd name="connsiteY1" fmla="*/ 1642781 h 1665648"/>
                <a:gd name="connsiteX2" fmla="*/ 2042827 w 3793950"/>
                <a:gd name="connsiteY2" fmla="*/ 995267 h 1665648"/>
                <a:gd name="connsiteX3" fmla="*/ 3723982 w 3793950"/>
                <a:gd name="connsiteY3" fmla="*/ 1503465 h 1665648"/>
                <a:gd name="connsiteX4" fmla="*/ 3500141 w 3793950"/>
                <a:gd name="connsiteY4" fmla="*/ 92177 h 1665648"/>
                <a:gd name="connsiteX0" fmla="*/ 426286 w 3793950"/>
                <a:gd name="connsiteY0" fmla="*/ 0 h 1665551"/>
                <a:gd name="connsiteX1" fmla="*/ 72741 w 3793950"/>
                <a:gd name="connsiteY1" fmla="*/ 1642781 h 1665551"/>
                <a:gd name="connsiteX2" fmla="*/ 2042827 w 3793950"/>
                <a:gd name="connsiteY2" fmla="*/ 995267 h 1665551"/>
                <a:gd name="connsiteX3" fmla="*/ 3723982 w 3793950"/>
                <a:gd name="connsiteY3" fmla="*/ 1527278 h 1665551"/>
                <a:gd name="connsiteX4" fmla="*/ 3500141 w 3793950"/>
                <a:gd name="connsiteY4" fmla="*/ 92177 h 1665551"/>
                <a:gd name="connsiteX0" fmla="*/ 429276 w 3826992"/>
                <a:gd name="connsiteY0" fmla="*/ 0 h 1671972"/>
                <a:gd name="connsiteX1" fmla="*/ 75731 w 3826992"/>
                <a:gd name="connsiteY1" fmla="*/ 1642781 h 1671972"/>
                <a:gd name="connsiteX2" fmla="*/ 2093442 w 3826992"/>
                <a:gd name="connsiteY2" fmla="*/ 1085755 h 1671972"/>
                <a:gd name="connsiteX3" fmla="*/ 3726972 w 3826992"/>
                <a:gd name="connsiteY3" fmla="*/ 1527278 h 1671972"/>
                <a:gd name="connsiteX4" fmla="*/ 3503131 w 3826992"/>
                <a:gd name="connsiteY4" fmla="*/ 92177 h 1671972"/>
                <a:gd name="connsiteX0" fmla="*/ 429276 w 3726972"/>
                <a:gd name="connsiteY0" fmla="*/ 0 h 1671972"/>
                <a:gd name="connsiteX1" fmla="*/ 75731 w 3726972"/>
                <a:gd name="connsiteY1" fmla="*/ 1642781 h 1671972"/>
                <a:gd name="connsiteX2" fmla="*/ 2093442 w 3726972"/>
                <a:gd name="connsiteY2" fmla="*/ 1085755 h 1671972"/>
                <a:gd name="connsiteX3" fmla="*/ 3726972 w 3726972"/>
                <a:gd name="connsiteY3" fmla="*/ 1527278 h 1671972"/>
                <a:gd name="connsiteX0" fmla="*/ 429276 w 3941284"/>
                <a:gd name="connsiteY0" fmla="*/ 0 h 1672591"/>
                <a:gd name="connsiteX1" fmla="*/ 75731 w 3941284"/>
                <a:gd name="connsiteY1" fmla="*/ 1642781 h 1672591"/>
                <a:gd name="connsiteX2" fmla="*/ 2093442 w 3941284"/>
                <a:gd name="connsiteY2" fmla="*/ 1085755 h 1672591"/>
                <a:gd name="connsiteX3" fmla="*/ 3941284 w 3941284"/>
                <a:gd name="connsiteY3" fmla="*/ 1417740 h 1672591"/>
                <a:gd name="connsiteX0" fmla="*/ 429276 w 3941284"/>
                <a:gd name="connsiteY0" fmla="*/ 0 h 1672591"/>
                <a:gd name="connsiteX1" fmla="*/ 75731 w 3941284"/>
                <a:gd name="connsiteY1" fmla="*/ 1642781 h 1672591"/>
                <a:gd name="connsiteX2" fmla="*/ 2093442 w 3941284"/>
                <a:gd name="connsiteY2" fmla="*/ 1085755 h 1672591"/>
                <a:gd name="connsiteX3" fmla="*/ 3941284 w 3941284"/>
                <a:gd name="connsiteY3" fmla="*/ 1417740 h 1672591"/>
                <a:gd name="connsiteX0" fmla="*/ 429276 w 3941284"/>
                <a:gd name="connsiteY0" fmla="*/ 0 h 1672301"/>
                <a:gd name="connsiteX1" fmla="*/ 75731 w 3941284"/>
                <a:gd name="connsiteY1" fmla="*/ 1642781 h 1672301"/>
                <a:gd name="connsiteX2" fmla="*/ 2093442 w 3941284"/>
                <a:gd name="connsiteY2" fmla="*/ 1085755 h 1672301"/>
                <a:gd name="connsiteX3" fmla="*/ 3712678 w 3941284"/>
                <a:gd name="connsiteY3" fmla="*/ 1468540 h 1672301"/>
                <a:gd name="connsiteX4" fmla="*/ 3941284 w 3941284"/>
                <a:gd name="connsiteY4" fmla="*/ 1417740 h 1672301"/>
                <a:gd name="connsiteX0" fmla="*/ 429276 w 3712678"/>
                <a:gd name="connsiteY0" fmla="*/ 0 h 1672301"/>
                <a:gd name="connsiteX1" fmla="*/ 75731 w 3712678"/>
                <a:gd name="connsiteY1" fmla="*/ 1642781 h 1672301"/>
                <a:gd name="connsiteX2" fmla="*/ 2093442 w 3712678"/>
                <a:gd name="connsiteY2" fmla="*/ 1085755 h 1672301"/>
                <a:gd name="connsiteX3" fmla="*/ 3712678 w 3712678"/>
                <a:gd name="connsiteY3" fmla="*/ 1468540 h 1672301"/>
                <a:gd name="connsiteX0" fmla="*/ 429276 w 3874603"/>
                <a:gd name="connsiteY0" fmla="*/ 0 h 1671876"/>
                <a:gd name="connsiteX1" fmla="*/ 75731 w 3874603"/>
                <a:gd name="connsiteY1" fmla="*/ 1642781 h 1671876"/>
                <a:gd name="connsiteX2" fmla="*/ 2093442 w 3874603"/>
                <a:gd name="connsiteY2" fmla="*/ 1085755 h 1671876"/>
                <a:gd name="connsiteX3" fmla="*/ 3874603 w 3874603"/>
                <a:gd name="connsiteY3" fmla="*/ 1544740 h 1671876"/>
                <a:gd name="connsiteX0" fmla="*/ 429276 w 3874603"/>
                <a:gd name="connsiteY0" fmla="*/ 0 h 1671876"/>
                <a:gd name="connsiteX1" fmla="*/ 75731 w 3874603"/>
                <a:gd name="connsiteY1" fmla="*/ 1642781 h 1671876"/>
                <a:gd name="connsiteX2" fmla="*/ 2093442 w 3874603"/>
                <a:gd name="connsiteY2" fmla="*/ 1085755 h 1671876"/>
                <a:gd name="connsiteX3" fmla="*/ 3874603 w 3874603"/>
                <a:gd name="connsiteY3" fmla="*/ 1544740 h 1671876"/>
                <a:gd name="connsiteX0" fmla="*/ 429276 w 3874603"/>
                <a:gd name="connsiteY0" fmla="*/ 0 h 1671876"/>
                <a:gd name="connsiteX1" fmla="*/ 75731 w 3874603"/>
                <a:gd name="connsiteY1" fmla="*/ 1642781 h 1671876"/>
                <a:gd name="connsiteX2" fmla="*/ 2093442 w 3874603"/>
                <a:gd name="connsiteY2" fmla="*/ 1085755 h 1671876"/>
                <a:gd name="connsiteX3" fmla="*/ 3874603 w 3874603"/>
                <a:gd name="connsiteY3" fmla="*/ 1544740 h 1671876"/>
                <a:gd name="connsiteX0" fmla="*/ 429276 w 3741253"/>
                <a:gd name="connsiteY0" fmla="*/ 0 h 1672933"/>
                <a:gd name="connsiteX1" fmla="*/ 75731 w 3741253"/>
                <a:gd name="connsiteY1" fmla="*/ 1642781 h 1672933"/>
                <a:gd name="connsiteX2" fmla="*/ 2093442 w 3741253"/>
                <a:gd name="connsiteY2" fmla="*/ 1085755 h 1672933"/>
                <a:gd name="connsiteX3" fmla="*/ 3741253 w 3741253"/>
                <a:gd name="connsiteY3" fmla="*/ 1359003 h 1672933"/>
                <a:gd name="connsiteX0" fmla="*/ 429276 w 3712678"/>
                <a:gd name="connsiteY0" fmla="*/ 0 h 1672655"/>
                <a:gd name="connsiteX1" fmla="*/ 75731 w 3712678"/>
                <a:gd name="connsiteY1" fmla="*/ 1642781 h 1672655"/>
                <a:gd name="connsiteX2" fmla="*/ 2093442 w 3712678"/>
                <a:gd name="connsiteY2" fmla="*/ 1085755 h 1672655"/>
                <a:gd name="connsiteX3" fmla="*/ 3712678 w 3712678"/>
                <a:gd name="connsiteY3" fmla="*/ 1406628 h 1672655"/>
                <a:gd name="connsiteX0" fmla="*/ 413180 w 3696582"/>
                <a:gd name="connsiteY0" fmla="*/ 0 h 1687558"/>
                <a:gd name="connsiteX1" fmla="*/ 59635 w 3696582"/>
                <a:gd name="connsiteY1" fmla="*/ 1642781 h 1687558"/>
                <a:gd name="connsiteX2" fmla="*/ 1816996 w 3696582"/>
                <a:gd name="connsiteY2" fmla="*/ 1238155 h 1687558"/>
                <a:gd name="connsiteX3" fmla="*/ 3696582 w 3696582"/>
                <a:gd name="connsiteY3" fmla="*/ 1406628 h 1687558"/>
                <a:gd name="connsiteX0" fmla="*/ 413180 w 3772782"/>
                <a:gd name="connsiteY0" fmla="*/ 0 h 1688705"/>
                <a:gd name="connsiteX1" fmla="*/ 59635 w 3772782"/>
                <a:gd name="connsiteY1" fmla="*/ 1642781 h 1688705"/>
                <a:gd name="connsiteX2" fmla="*/ 1816996 w 3772782"/>
                <a:gd name="connsiteY2" fmla="*/ 1238155 h 1688705"/>
                <a:gd name="connsiteX3" fmla="*/ 3772782 w 3772782"/>
                <a:gd name="connsiteY3" fmla="*/ 1292328 h 1688705"/>
                <a:gd name="connsiteX0" fmla="*/ 338817 w 3787319"/>
                <a:gd name="connsiteY0" fmla="*/ 0 h 1121734"/>
                <a:gd name="connsiteX1" fmla="*/ 74172 w 3787319"/>
                <a:gd name="connsiteY1" fmla="*/ 1103031 h 1121734"/>
                <a:gd name="connsiteX2" fmla="*/ 1831533 w 3787319"/>
                <a:gd name="connsiteY2" fmla="*/ 698405 h 1121734"/>
                <a:gd name="connsiteX3" fmla="*/ 3787319 w 3787319"/>
                <a:gd name="connsiteY3" fmla="*/ 752578 h 1121734"/>
                <a:gd name="connsiteX0" fmla="*/ 292915 w 3798567"/>
                <a:gd name="connsiteY0" fmla="*/ 0 h 1401105"/>
                <a:gd name="connsiteX1" fmla="*/ 85420 w 3798567"/>
                <a:gd name="connsiteY1" fmla="*/ 1369731 h 1401105"/>
                <a:gd name="connsiteX2" fmla="*/ 1842781 w 3798567"/>
                <a:gd name="connsiteY2" fmla="*/ 965105 h 1401105"/>
                <a:gd name="connsiteX3" fmla="*/ 3798567 w 3798567"/>
                <a:gd name="connsiteY3" fmla="*/ 1019278 h 1401105"/>
                <a:gd name="connsiteX0" fmla="*/ 294232 w 3799884"/>
                <a:gd name="connsiteY0" fmla="*/ 0 h 1397462"/>
                <a:gd name="connsiteX1" fmla="*/ 86737 w 3799884"/>
                <a:gd name="connsiteY1" fmla="*/ 1369731 h 1397462"/>
                <a:gd name="connsiteX2" fmla="*/ 1863148 w 3799884"/>
                <a:gd name="connsiteY2" fmla="*/ 927005 h 1397462"/>
                <a:gd name="connsiteX3" fmla="*/ 3799884 w 3799884"/>
                <a:gd name="connsiteY3" fmla="*/ 1019278 h 1397462"/>
                <a:gd name="connsiteX0" fmla="*/ 728971 w 4234623"/>
                <a:gd name="connsiteY0" fmla="*/ 0 h 1430972"/>
                <a:gd name="connsiteX1" fmla="*/ 48401 w 4234623"/>
                <a:gd name="connsiteY1" fmla="*/ 1404656 h 1430972"/>
                <a:gd name="connsiteX2" fmla="*/ 2297887 w 4234623"/>
                <a:gd name="connsiteY2" fmla="*/ 927005 h 1430972"/>
                <a:gd name="connsiteX3" fmla="*/ 4234623 w 4234623"/>
                <a:gd name="connsiteY3" fmla="*/ 1019278 h 1430972"/>
                <a:gd name="connsiteX0" fmla="*/ 728971 w 3793298"/>
                <a:gd name="connsiteY0" fmla="*/ 0 h 1430972"/>
                <a:gd name="connsiteX1" fmla="*/ 48401 w 3793298"/>
                <a:gd name="connsiteY1" fmla="*/ 1404656 h 1430972"/>
                <a:gd name="connsiteX2" fmla="*/ 2297887 w 3793298"/>
                <a:gd name="connsiteY2" fmla="*/ 927005 h 1430972"/>
                <a:gd name="connsiteX3" fmla="*/ 3793298 w 3793298"/>
                <a:gd name="connsiteY3" fmla="*/ 1238353 h 1430972"/>
                <a:gd name="connsiteX0" fmla="*/ 728971 w 3793298"/>
                <a:gd name="connsiteY0" fmla="*/ 0 h 1430972"/>
                <a:gd name="connsiteX1" fmla="*/ 48401 w 3793298"/>
                <a:gd name="connsiteY1" fmla="*/ 1404656 h 1430972"/>
                <a:gd name="connsiteX2" fmla="*/ 2297887 w 3793298"/>
                <a:gd name="connsiteY2" fmla="*/ 927005 h 1430972"/>
                <a:gd name="connsiteX3" fmla="*/ 3793298 w 3793298"/>
                <a:gd name="connsiteY3" fmla="*/ 1238353 h 1430972"/>
                <a:gd name="connsiteX0" fmla="*/ 728971 w 3748848"/>
                <a:gd name="connsiteY0" fmla="*/ 0 h 1430972"/>
                <a:gd name="connsiteX1" fmla="*/ 48401 w 3748848"/>
                <a:gd name="connsiteY1" fmla="*/ 1404656 h 1430972"/>
                <a:gd name="connsiteX2" fmla="*/ 2297887 w 3748848"/>
                <a:gd name="connsiteY2" fmla="*/ 927005 h 1430972"/>
                <a:gd name="connsiteX3" fmla="*/ 3748848 w 3748848"/>
                <a:gd name="connsiteY3" fmla="*/ 1301853 h 1430972"/>
                <a:gd name="connsiteX0" fmla="*/ 728971 w 3748848"/>
                <a:gd name="connsiteY0" fmla="*/ 0 h 1430972"/>
                <a:gd name="connsiteX1" fmla="*/ 48401 w 3748848"/>
                <a:gd name="connsiteY1" fmla="*/ 1404656 h 1430972"/>
                <a:gd name="connsiteX2" fmla="*/ 2297887 w 3748848"/>
                <a:gd name="connsiteY2" fmla="*/ 927005 h 1430972"/>
                <a:gd name="connsiteX3" fmla="*/ 3748848 w 3748848"/>
                <a:gd name="connsiteY3" fmla="*/ 1301853 h 1430972"/>
                <a:gd name="connsiteX0" fmla="*/ 730373 w 3750250"/>
                <a:gd name="connsiteY0" fmla="*/ 0 h 1423308"/>
                <a:gd name="connsiteX1" fmla="*/ 49803 w 3750250"/>
                <a:gd name="connsiteY1" fmla="*/ 1404656 h 1423308"/>
                <a:gd name="connsiteX2" fmla="*/ 2327864 w 3750250"/>
                <a:gd name="connsiteY2" fmla="*/ 822230 h 1423308"/>
                <a:gd name="connsiteX3" fmla="*/ 3750250 w 3750250"/>
                <a:gd name="connsiteY3" fmla="*/ 1301853 h 1423308"/>
                <a:gd name="connsiteX0" fmla="*/ 728198 w 3748075"/>
                <a:gd name="connsiteY0" fmla="*/ 0 h 1427924"/>
                <a:gd name="connsiteX1" fmla="*/ 47628 w 3748075"/>
                <a:gd name="connsiteY1" fmla="*/ 1404656 h 1427924"/>
                <a:gd name="connsiteX2" fmla="*/ 2281239 w 3748075"/>
                <a:gd name="connsiteY2" fmla="*/ 888905 h 1427924"/>
                <a:gd name="connsiteX3" fmla="*/ 3748075 w 3748075"/>
                <a:gd name="connsiteY3" fmla="*/ 1301853 h 1427924"/>
                <a:gd name="connsiteX0" fmla="*/ 728198 w 3748075"/>
                <a:gd name="connsiteY0" fmla="*/ 0 h 1427924"/>
                <a:gd name="connsiteX1" fmla="*/ 47628 w 3748075"/>
                <a:gd name="connsiteY1" fmla="*/ 1404656 h 1427924"/>
                <a:gd name="connsiteX2" fmla="*/ 2281239 w 3748075"/>
                <a:gd name="connsiteY2" fmla="*/ 888905 h 1427924"/>
                <a:gd name="connsiteX3" fmla="*/ 3748075 w 3748075"/>
                <a:gd name="connsiteY3" fmla="*/ 1301853 h 1427924"/>
                <a:gd name="connsiteX0" fmla="*/ 728198 w 3748075"/>
                <a:gd name="connsiteY0" fmla="*/ 0 h 1425993"/>
                <a:gd name="connsiteX1" fmla="*/ 47628 w 3748075"/>
                <a:gd name="connsiteY1" fmla="*/ 1404656 h 1425993"/>
                <a:gd name="connsiteX2" fmla="*/ 2281239 w 3748075"/>
                <a:gd name="connsiteY2" fmla="*/ 888905 h 1425993"/>
                <a:gd name="connsiteX3" fmla="*/ 3748075 w 3748075"/>
                <a:gd name="connsiteY3" fmla="*/ 1301853 h 1425993"/>
                <a:gd name="connsiteX0" fmla="*/ 728352 w 3748229"/>
                <a:gd name="connsiteY0" fmla="*/ 0 h 1425993"/>
                <a:gd name="connsiteX1" fmla="*/ 47782 w 3748229"/>
                <a:gd name="connsiteY1" fmla="*/ 1404656 h 1425993"/>
                <a:gd name="connsiteX2" fmla="*/ 2284568 w 3748229"/>
                <a:gd name="connsiteY2" fmla="*/ 888905 h 1425993"/>
                <a:gd name="connsiteX3" fmla="*/ 3748229 w 3748229"/>
                <a:gd name="connsiteY3" fmla="*/ 1301853 h 1425993"/>
                <a:gd name="connsiteX0" fmla="*/ 728352 w 3748229"/>
                <a:gd name="connsiteY0" fmla="*/ 0 h 1427531"/>
                <a:gd name="connsiteX1" fmla="*/ 47782 w 3748229"/>
                <a:gd name="connsiteY1" fmla="*/ 1404656 h 1427531"/>
                <a:gd name="connsiteX2" fmla="*/ 2284568 w 3748229"/>
                <a:gd name="connsiteY2" fmla="*/ 888905 h 1427531"/>
                <a:gd name="connsiteX3" fmla="*/ 3748229 w 3748229"/>
                <a:gd name="connsiteY3" fmla="*/ 1301853 h 1427531"/>
                <a:gd name="connsiteX0" fmla="*/ 726661 w 3746538"/>
                <a:gd name="connsiteY0" fmla="*/ 0 h 1428247"/>
                <a:gd name="connsiteX1" fmla="*/ 46091 w 3746538"/>
                <a:gd name="connsiteY1" fmla="*/ 1404656 h 1428247"/>
                <a:gd name="connsiteX2" fmla="*/ 2247952 w 3746538"/>
                <a:gd name="connsiteY2" fmla="*/ 898430 h 1428247"/>
                <a:gd name="connsiteX3" fmla="*/ 3746538 w 3746538"/>
                <a:gd name="connsiteY3" fmla="*/ 1301853 h 1428247"/>
                <a:gd name="connsiteX0" fmla="*/ 726661 w 3756063"/>
                <a:gd name="connsiteY0" fmla="*/ 0 h 1428097"/>
                <a:gd name="connsiteX1" fmla="*/ 46091 w 3756063"/>
                <a:gd name="connsiteY1" fmla="*/ 1404656 h 1428097"/>
                <a:gd name="connsiteX2" fmla="*/ 2247952 w 3756063"/>
                <a:gd name="connsiteY2" fmla="*/ 898430 h 1428097"/>
                <a:gd name="connsiteX3" fmla="*/ 3756063 w 3756063"/>
                <a:gd name="connsiteY3" fmla="*/ 1158978 h 1428097"/>
                <a:gd name="connsiteX0" fmla="*/ 726661 w 3756063"/>
                <a:gd name="connsiteY0" fmla="*/ 0 h 1428097"/>
                <a:gd name="connsiteX1" fmla="*/ 46091 w 3756063"/>
                <a:gd name="connsiteY1" fmla="*/ 1404656 h 1428097"/>
                <a:gd name="connsiteX2" fmla="*/ 2247952 w 3756063"/>
                <a:gd name="connsiteY2" fmla="*/ 898430 h 1428097"/>
                <a:gd name="connsiteX3" fmla="*/ 3756063 w 3756063"/>
                <a:gd name="connsiteY3" fmla="*/ 1158978 h 1428097"/>
                <a:gd name="connsiteX0" fmla="*/ 726661 w 3756063"/>
                <a:gd name="connsiteY0" fmla="*/ 0 h 1428097"/>
                <a:gd name="connsiteX1" fmla="*/ 46091 w 3756063"/>
                <a:gd name="connsiteY1" fmla="*/ 1404656 h 1428097"/>
                <a:gd name="connsiteX2" fmla="*/ 2247952 w 3756063"/>
                <a:gd name="connsiteY2" fmla="*/ 898430 h 1428097"/>
                <a:gd name="connsiteX3" fmla="*/ 3756063 w 3756063"/>
                <a:gd name="connsiteY3" fmla="*/ 1158978 h 1428097"/>
                <a:gd name="connsiteX0" fmla="*/ 726661 w 3673513"/>
                <a:gd name="connsiteY0" fmla="*/ 0 h 1428047"/>
                <a:gd name="connsiteX1" fmla="*/ 46091 w 3673513"/>
                <a:gd name="connsiteY1" fmla="*/ 1404656 h 1428047"/>
                <a:gd name="connsiteX2" fmla="*/ 2247952 w 3673513"/>
                <a:gd name="connsiteY2" fmla="*/ 898430 h 1428047"/>
                <a:gd name="connsiteX3" fmla="*/ 3673513 w 3673513"/>
                <a:gd name="connsiteY3" fmla="*/ 1168503 h 1428047"/>
                <a:gd name="connsiteX0" fmla="*/ 726661 w 3667163"/>
                <a:gd name="connsiteY0" fmla="*/ 0 h 1427802"/>
                <a:gd name="connsiteX1" fmla="*/ 46091 w 3667163"/>
                <a:gd name="connsiteY1" fmla="*/ 1404656 h 1427802"/>
                <a:gd name="connsiteX2" fmla="*/ 2247952 w 3667163"/>
                <a:gd name="connsiteY2" fmla="*/ 898430 h 1427802"/>
                <a:gd name="connsiteX3" fmla="*/ 3667163 w 3667163"/>
                <a:gd name="connsiteY3" fmla="*/ 1216128 h 1427802"/>
                <a:gd name="connsiteX0" fmla="*/ 726661 w 3667163"/>
                <a:gd name="connsiteY0" fmla="*/ 0 h 1427802"/>
                <a:gd name="connsiteX1" fmla="*/ 46091 w 3667163"/>
                <a:gd name="connsiteY1" fmla="*/ 1404656 h 1427802"/>
                <a:gd name="connsiteX2" fmla="*/ 2247952 w 3667163"/>
                <a:gd name="connsiteY2" fmla="*/ 898430 h 1427802"/>
                <a:gd name="connsiteX3" fmla="*/ 3667163 w 3667163"/>
                <a:gd name="connsiteY3" fmla="*/ 1216128 h 1427802"/>
                <a:gd name="connsiteX0" fmla="*/ 726661 w 3673513"/>
                <a:gd name="connsiteY0" fmla="*/ 0 h 1428014"/>
                <a:gd name="connsiteX1" fmla="*/ 46091 w 3673513"/>
                <a:gd name="connsiteY1" fmla="*/ 1404656 h 1428014"/>
                <a:gd name="connsiteX2" fmla="*/ 2247952 w 3673513"/>
                <a:gd name="connsiteY2" fmla="*/ 898430 h 1428014"/>
                <a:gd name="connsiteX3" fmla="*/ 3673513 w 3673513"/>
                <a:gd name="connsiteY3" fmla="*/ 1174853 h 1428014"/>
                <a:gd name="connsiteX0" fmla="*/ 726661 w 3705263"/>
                <a:gd name="connsiteY0" fmla="*/ 0 h 1427982"/>
                <a:gd name="connsiteX1" fmla="*/ 46091 w 3705263"/>
                <a:gd name="connsiteY1" fmla="*/ 1404656 h 1427982"/>
                <a:gd name="connsiteX2" fmla="*/ 2247952 w 3705263"/>
                <a:gd name="connsiteY2" fmla="*/ 898430 h 1427982"/>
                <a:gd name="connsiteX3" fmla="*/ 3705263 w 3705263"/>
                <a:gd name="connsiteY3" fmla="*/ 1181203 h 1427982"/>
                <a:gd name="connsiteX0" fmla="*/ 735763 w 3714365"/>
                <a:gd name="connsiteY0" fmla="*/ 0 h 1427509"/>
                <a:gd name="connsiteX1" fmla="*/ 55193 w 3714365"/>
                <a:gd name="connsiteY1" fmla="*/ 1404656 h 1427509"/>
                <a:gd name="connsiteX2" fmla="*/ 2441204 w 3714365"/>
                <a:gd name="connsiteY2" fmla="*/ 892080 h 1427509"/>
                <a:gd name="connsiteX3" fmla="*/ 3714365 w 3714365"/>
                <a:gd name="connsiteY3" fmla="*/ 1181203 h 1427509"/>
                <a:gd name="connsiteX0" fmla="*/ 730061 w 3708663"/>
                <a:gd name="connsiteY0" fmla="*/ 0 h 1425481"/>
                <a:gd name="connsiteX1" fmla="*/ 49491 w 3708663"/>
                <a:gd name="connsiteY1" fmla="*/ 1404656 h 1425481"/>
                <a:gd name="connsiteX2" fmla="*/ 2321202 w 3708663"/>
                <a:gd name="connsiteY2" fmla="*/ 863505 h 1425481"/>
                <a:gd name="connsiteX3" fmla="*/ 3708663 w 3708663"/>
                <a:gd name="connsiteY3" fmla="*/ 1181203 h 1425481"/>
                <a:gd name="connsiteX0" fmla="*/ 510453 w 3489055"/>
                <a:gd name="connsiteY0" fmla="*/ 0 h 1272780"/>
                <a:gd name="connsiteX1" fmla="*/ 63245 w 3489055"/>
                <a:gd name="connsiteY1" fmla="*/ 1247493 h 1272780"/>
                <a:gd name="connsiteX2" fmla="*/ 2101594 w 3489055"/>
                <a:gd name="connsiteY2" fmla="*/ 863505 h 1272780"/>
                <a:gd name="connsiteX3" fmla="*/ 3489055 w 3489055"/>
                <a:gd name="connsiteY3" fmla="*/ 1181203 h 1272780"/>
                <a:gd name="connsiteX0" fmla="*/ 563578 w 3542180"/>
                <a:gd name="connsiteY0" fmla="*/ 0 h 1337347"/>
                <a:gd name="connsiteX1" fmla="*/ 59220 w 3542180"/>
                <a:gd name="connsiteY1" fmla="*/ 1314168 h 1337347"/>
                <a:gd name="connsiteX2" fmla="*/ 2154719 w 3542180"/>
                <a:gd name="connsiteY2" fmla="*/ 863505 h 1337347"/>
                <a:gd name="connsiteX3" fmla="*/ 3542180 w 3542180"/>
                <a:gd name="connsiteY3" fmla="*/ 1181203 h 1337347"/>
                <a:gd name="connsiteX0" fmla="*/ 563578 w 3770780"/>
                <a:gd name="connsiteY0" fmla="*/ 0 h 1337347"/>
                <a:gd name="connsiteX1" fmla="*/ 59220 w 3770780"/>
                <a:gd name="connsiteY1" fmla="*/ 1314168 h 1337347"/>
                <a:gd name="connsiteX2" fmla="*/ 2154719 w 3770780"/>
                <a:gd name="connsiteY2" fmla="*/ 863505 h 1337347"/>
                <a:gd name="connsiteX3" fmla="*/ 3770780 w 3770780"/>
                <a:gd name="connsiteY3" fmla="*/ 857353 h 1337347"/>
                <a:gd name="connsiteX0" fmla="*/ 563578 w 3770780"/>
                <a:gd name="connsiteY0" fmla="*/ 0 h 1337347"/>
                <a:gd name="connsiteX1" fmla="*/ 59220 w 3770780"/>
                <a:gd name="connsiteY1" fmla="*/ 1314168 h 1337347"/>
                <a:gd name="connsiteX2" fmla="*/ 2154719 w 3770780"/>
                <a:gd name="connsiteY2" fmla="*/ 863505 h 1337347"/>
                <a:gd name="connsiteX3" fmla="*/ 3770780 w 3770780"/>
                <a:gd name="connsiteY3" fmla="*/ 857353 h 1337347"/>
                <a:gd name="connsiteX0" fmla="*/ 550665 w 3757867"/>
                <a:gd name="connsiteY0" fmla="*/ 0 h 1320060"/>
                <a:gd name="connsiteX1" fmla="*/ 46307 w 3757867"/>
                <a:gd name="connsiteY1" fmla="*/ 1314168 h 1320060"/>
                <a:gd name="connsiteX2" fmla="*/ 1903681 w 3757867"/>
                <a:gd name="connsiteY2" fmla="*/ 511079 h 1320060"/>
                <a:gd name="connsiteX3" fmla="*/ 3757867 w 3757867"/>
                <a:gd name="connsiteY3" fmla="*/ 857353 h 1320060"/>
                <a:gd name="connsiteX0" fmla="*/ 591255 w 3798457"/>
                <a:gd name="connsiteY0" fmla="*/ 0 h 1329714"/>
                <a:gd name="connsiteX1" fmla="*/ 86897 w 3798457"/>
                <a:gd name="connsiteY1" fmla="*/ 1314168 h 1329714"/>
                <a:gd name="connsiteX2" fmla="*/ 2658646 w 3798457"/>
                <a:gd name="connsiteY2" fmla="*/ 749205 h 1329714"/>
                <a:gd name="connsiteX3" fmla="*/ 3798457 w 3798457"/>
                <a:gd name="connsiteY3" fmla="*/ 857353 h 1329714"/>
                <a:gd name="connsiteX0" fmla="*/ 591255 w 3874657"/>
                <a:gd name="connsiteY0" fmla="*/ 0 h 1329714"/>
                <a:gd name="connsiteX1" fmla="*/ 86897 w 3874657"/>
                <a:gd name="connsiteY1" fmla="*/ 1314168 h 1329714"/>
                <a:gd name="connsiteX2" fmla="*/ 2658646 w 3874657"/>
                <a:gd name="connsiteY2" fmla="*/ 749205 h 1329714"/>
                <a:gd name="connsiteX3" fmla="*/ 3874657 w 3874657"/>
                <a:gd name="connsiteY3" fmla="*/ 752578 h 1329714"/>
                <a:gd name="connsiteX0" fmla="*/ 629770 w 3913172"/>
                <a:gd name="connsiteY0" fmla="*/ 0 h 1352481"/>
                <a:gd name="connsiteX1" fmla="*/ 125412 w 3913172"/>
                <a:gd name="connsiteY1" fmla="*/ 1314168 h 1352481"/>
                <a:gd name="connsiteX2" fmla="*/ 3316286 w 3913172"/>
                <a:gd name="connsiteY2" fmla="*/ 1015905 h 1352481"/>
                <a:gd name="connsiteX3" fmla="*/ 3913172 w 3913172"/>
                <a:gd name="connsiteY3" fmla="*/ 752578 h 1352481"/>
                <a:gd name="connsiteX0" fmla="*/ 629770 w 3913172"/>
                <a:gd name="connsiteY0" fmla="*/ 0 h 1352481"/>
                <a:gd name="connsiteX1" fmla="*/ 125412 w 3913172"/>
                <a:gd name="connsiteY1" fmla="*/ 1314168 h 1352481"/>
                <a:gd name="connsiteX2" fmla="*/ 3316286 w 3913172"/>
                <a:gd name="connsiteY2" fmla="*/ 1015905 h 1352481"/>
                <a:gd name="connsiteX3" fmla="*/ 3913172 w 3913172"/>
                <a:gd name="connsiteY3" fmla="*/ 752578 h 1352481"/>
                <a:gd name="connsiteX0" fmla="*/ 629770 w 3989372"/>
                <a:gd name="connsiteY0" fmla="*/ 0 h 1352481"/>
                <a:gd name="connsiteX1" fmla="*/ 125412 w 3989372"/>
                <a:gd name="connsiteY1" fmla="*/ 1314168 h 1352481"/>
                <a:gd name="connsiteX2" fmla="*/ 3316286 w 3989372"/>
                <a:gd name="connsiteY2" fmla="*/ 1015905 h 1352481"/>
                <a:gd name="connsiteX3" fmla="*/ 3989372 w 3989372"/>
                <a:gd name="connsiteY3" fmla="*/ 590652 h 1352481"/>
                <a:gd name="connsiteX0" fmla="*/ 629770 w 3989372"/>
                <a:gd name="connsiteY0" fmla="*/ 0 h 1352481"/>
                <a:gd name="connsiteX1" fmla="*/ 125412 w 3989372"/>
                <a:gd name="connsiteY1" fmla="*/ 1314168 h 1352481"/>
                <a:gd name="connsiteX2" fmla="*/ 3316286 w 3989372"/>
                <a:gd name="connsiteY2" fmla="*/ 1015905 h 1352481"/>
                <a:gd name="connsiteX3" fmla="*/ 3989372 w 3989372"/>
                <a:gd name="connsiteY3" fmla="*/ 590652 h 1352481"/>
                <a:gd name="connsiteX0" fmla="*/ 638335 w 3997937"/>
                <a:gd name="connsiteY0" fmla="*/ 0 h 1339686"/>
                <a:gd name="connsiteX1" fmla="*/ 133977 w 3997937"/>
                <a:gd name="connsiteY1" fmla="*/ 1314168 h 1339686"/>
                <a:gd name="connsiteX2" fmla="*/ 3458201 w 3997937"/>
                <a:gd name="connsiteY2" fmla="*/ 892080 h 1339686"/>
                <a:gd name="connsiteX3" fmla="*/ 3997937 w 3997937"/>
                <a:gd name="connsiteY3" fmla="*/ 590652 h 1339686"/>
                <a:gd name="connsiteX0" fmla="*/ 638335 w 3988412"/>
                <a:gd name="connsiteY0" fmla="*/ 0 h 1339686"/>
                <a:gd name="connsiteX1" fmla="*/ 133977 w 3988412"/>
                <a:gd name="connsiteY1" fmla="*/ 1314168 h 1339686"/>
                <a:gd name="connsiteX2" fmla="*/ 3458201 w 3988412"/>
                <a:gd name="connsiteY2" fmla="*/ 892080 h 1339686"/>
                <a:gd name="connsiteX3" fmla="*/ 3988412 w 3988412"/>
                <a:gd name="connsiteY3" fmla="*/ 333477 h 1339686"/>
                <a:gd name="connsiteX0" fmla="*/ 638335 w 3988412"/>
                <a:gd name="connsiteY0" fmla="*/ 0 h 1338656"/>
                <a:gd name="connsiteX1" fmla="*/ 133977 w 3988412"/>
                <a:gd name="connsiteY1" fmla="*/ 1314168 h 1338656"/>
                <a:gd name="connsiteX2" fmla="*/ 3458201 w 3988412"/>
                <a:gd name="connsiteY2" fmla="*/ 892080 h 1338656"/>
                <a:gd name="connsiteX3" fmla="*/ 3988412 w 3988412"/>
                <a:gd name="connsiteY3" fmla="*/ 333477 h 1338656"/>
                <a:gd name="connsiteX0" fmla="*/ 638335 w 3988412"/>
                <a:gd name="connsiteY0" fmla="*/ 0 h 1339686"/>
                <a:gd name="connsiteX1" fmla="*/ 133977 w 3988412"/>
                <a:gd name="connsiteY1" fmla="*/ 1314168 h 1339686"/>
                <a:gd name="connsiteX2" fmla="*/ 3458201 w 3988412"/>
                <a:gd name="connsiteY2" fmla="*/ 892080 h 1339686"/>
                <a:gd name="connsiteX3" fmla="*/ 3988412 w 3988412"/>
                <a:gd name="connsiteY3" fmla="*/ 333477 h 1339686"/>
                <a:gd name="connsiteX0" fmla="*/ 638335 w 3988412"/>
                <a:gd name="connsiteY0" fmla="*/ 0 h 1338656"/>
                <a:gd name="connsiteX1" fmla="*/ 133977 w 3988412"/>
                <a:gd name="connsiteY1" fmla="*/ 1314168 h 1338656"/>
                <a:gd name="connsiteX2" fmla="*/ 3458201 w 3988412"/>
                <a:gd name="connsiteY2" fmla="*/ 892080 h 1338656"/>
                <a:gd name="connsiteX3" fmla="*/ 3988412 w 3988412"/>
                <a:gd name="connsiteY3" fmla="*/ 333477 h 1338656"/>
                <a:gd name="connsiteX0" fmla="*/ 641413 w 3991490"/>
                <a:gd name="connsiteY0" fmla="*/ 0 h 1341067"/>
                <a:gd name="connsiteX1" fmla="*/ 137055 w 3991490"/>
                <a:gd name="connsiteY1" fmla="*/ 1314168 h 1341067"/>
                <a:gd name="connsiteX2" fmla="*/ 3508904 w 3991490"/>
                <a:gd name="connsiteY2" fmla="*/ 920655 h 1341067"/>
                <a:gd name="connsiteX3" fmla="*/ 3991490 w 3991490"/>
                <a:gd name="connsiteY3" fmla="*/ 333477 h 1341067"/>
                <a:gd name="connsiteX0" fmla="*/ 641413 w 3991490"/>
                <a:gd name="connsiteY0" fmla="*/ 0 h 1341067"/>
                <a:gd name="connsiteX1" fmla="*/ 137055 w 3991490"/>
                <a:gd name="connsiteY1" fmla="*/ 1314168 h 1341067"/>
                <a:gd name="connsiteX2" fmla="*/ 3508904 w 3991490"/>
                <a:gd name="connsiteY2" fmla="*/ 920655 h 1341067"/>
                <a:gd name="connsiteX3" fmla="*/ 3991490 w 3991490"/>
                <a:gd name="connsiteY3" fmla="*/ 333477 h 1341067"/>
                <a:gd name="connsiteX0" fmla="*/ 641413 w 3991490"/>
                <a:gd name="connsiteY0" fmla="*/ 0 h 1350210"/>
                <a:gd name="connsiteX1" fmla="*/ 137055 w 3991490"/>
                <a:gd name="connsiteY1" fmla="*/ 1314168 h 1350210"/>
                <a:gd name="connsiteX2" fmla="*/ 3508904 w 3991490"/>
                <a:gd name="connsiteY2" fmla="*/ 920655 h 1350210"/>
                <a:gd name="connsiteX3" fmla="*/ 3991490 w 3991490"/>
                <a:gd name="connsiteY3" fmla="*/ 285852 h 1350210"/>
                <a:gd name="connsiteX0" fmla="*/ 641413 w 3991490"/>
                <a:gd name="connsiteY0" fmla="*/ 0 h 1350210"/>
                <a:gd name="connsiteX1" fmla="*/ 137055 w 3991490"/>
                <a:gd name="connsiteY1" fmla="*/ 1314168 h 1350210"/>
                <a:gd name="connsiteX2" fmla="*/ 3508904 w 3991490"/>
                <a:gd name="connsiteY2" fmla="*/ 920655 h 1350210"/>
                <a:gd name="connsiteX3" fmla="*/ 3991490 w 3991490"/>
                <a:gd name="connsiteY3" fmla="*/ 285852 h 1350210"/>
                <a:gd name="connsiteX0" fmla="*/ 641413 w 3991490"/>
                <a:gd name="connsiteY0" fmla="*/ 0 h 1350210"/>
                <a:gd name="connsiteX1" fmla="*/ 137055 w 3991490"/>
                <a:gd name="connsiteY1" fmla="*/ 1314168 h 1350210"/>
                <a:gd name="connsiteX2" fmla="*/ 3508904 w 3991490"/>
                <a:gd name="connsiteY2" fmla="*/ 920655 h 1350210"/>
                <a:gd name="connsiteX3" fmla="*/ 3991490 w 3991490"/>
                <a:gd name="connsiteY3" fmla="*/ 285852 h 1350210"/>
                <a:gd name="connsiteX0" fmla="*/ 641413 w 3991490"/>
                <a:gd name="connsiteY0" fmla="*/ 0 h 1343787"/>
                <a:gd name="connsiteX1" fmla="*/ 137055 w 3991490"/>
                <a:gd name="connsiteY1" fmla="*/ 1314168 h 1343787"/>
                <a:gd name="connsiteX2" fmla="*/ 3508904 w 3991490"/>
                <a:gd name="connsiteY2" fmla="*/ 920655 h 1343787"/>
                <a:gd name="connsiteX3" fmla="*/ 3991490 w 3991490"/>
                <a:gd name="connsiteY3" fmla="*/ 285852 h 1343787"/>
                <a:gd name="connsiteX0" fmla="*/ 645739 w 3995816"/>
                <a:gd name="connsiteY0" fmla="*/ 0 h 1353575"/>
                <a:gd name="connsiteX1" fmla="*/ 141381 w 3995816"/>
                <a:gd name="connsiteY1" fmla="*/ 1314168 h 1353575"/>
                <a:gd name="connsiteX2" fmla="*/ 3579905 w 3995816"/>
                <a:gd name="connsiteY2" fmla="*/ 1006380 h 1353575"/>
                <a:gd name="connsiteX3" fmla="*/ 3995816 w 3995816"/>
                <a:gd name="connsiteY3" fmla="*/ 285852 h 1353575"/>
                <a:gd name="connsiteX0" fmla="*/ 8992 w 4778294"/>
                <a:gd name="connsiteY0" fmla="*/ 0 h 2335622"/>
                <a:gd name="connsiteX1" fmla="*/ 923859 w 4778294"/>
                <a:gd name="connsiteY1" fmla="*/ 2238094 h 2335622"/>
                <a:gd name="connsiteX2" fmla="*/ 4362383 w 4778294"/>
                <a:gd name="connsiteY2" fmla="*/ 1930306 h 2335622"/>
                <a:gd name="connsiteX3" fmla="*/ 4778294 w 4778294"/>
                <a:gd name="connsiteY3" fmla="*/ 1209778 h 2335622"/>
                <a:gd name="connsiteX0" fmla="*/ 0 w 4769302"/>
                <a:gd name="connsiteY0" fmla="*/ 0 h 2335622"/>
                <a:gd name="connsiteX1" fmla="*/ 914867 w 4769302"/>
                <a:gd name="connsiteY1" fmla="*/ 2238094 h 2335622"/>
                <a:gd name="connsiteX2" fmla="*/ 4353391 w 4769302"/>
                <a:gd name="connsiteY2" fmla="*/ 1930306 h 2335622"/>
                <a:gd name="connsiteX3" fmla="*/ 4769302 w 4769302"/>
                <a:gd name="connsiteY3" fmla="*/ 1209778 h 2335622"/>
                <a:gd name="connsiteX0" fmla="*/ 0 w 4769302"/>
                <a:gd name="connsiteY0" fmla="*/ 0 h 1952509"/>
                <a:gd name="connsiteX1" fmla="*/ 2305517 w 4769302"/>
                <a:gd name="connsiteY1" fmla="*/ 314042 h 1952509"/>
                <a:gd name="connsiteX2" fmla="*/ 4353391 w 4769302"/>
                <a:gd name="connsiteY2" fmla="*/ 1930306 h 1952509"/>
                <a:gd name="connsiteX3" fmla="*/ 4769302 w 4769302"/>
                <a:gd name="connsiteY3" fmla="*/ 1209778 h 1952509"/>
                <a:gd name="connsiteX0" fmla="*/ 0 w 4769302"/>
                <a:gd name="connsiteY0" fmla="*/ 98792 h 2051301"/>
                <a:gd name="connsiteX1" fmla="*/ 2305517 w 4769302"/>
                <a:gd name="connsiteY1" fmla="*/ 412834 h 2051301"/>
                <a:gd name="connsiteX2" fmla="*/ 4353391 w 4769302"/>
                <a:gd name="connsiteY2" fmla="*/ 2029098 h 2051301"/>
                <a:gd name="connsiteX3" fmla="*/ 4769302 w 4769302"/>
                <a:gd name="connsiteY3" fmla="*/ 1308570 h 2051301"/>
                <a:gd name="connsiteX0" fmla="*/ 0 w 4769302"/>
                <a:gd name="connsiteY0" fmla="*/ 98792 h 2034619"/>
                <a:gd name="connsiteX1" fmla="*/ 2305517 w 4769302"/>
                <a:gd name="connsiteY1" fmla="*/ 412834 h 2034619"/>
                <a:gd name="connsiteX2" fmla="*/ 4353391 w 4769302"/>
                <a:gd name="connsiteY2" fmla="*/ 2029098 h 2034619"/>
                <a:gd name="connsiteX3" fmla="*/ 4769302 w 4769302"/>
                <a:gd name="connsiteY3" fmla="*/ 1308570 h 2034619"/>
                <a:gd name="connsiteX0" fmla="*/ 0 w 4769302"/>
                <a:gd name="connsiteY0" fmla="*/ 98792 h 2096444"/>
                <a:gd name="connsiteX1" fmla="*/ 2305517 w 4769302"/>
                <a:gd name="connsiteY1" fmla="*/ 412834 h 2096444"/>
                <a:gd name="connsiteX2" fmla="*/ 4353391 w 4769302"/>
                <a:gd name="connsiteY2" fmla="*/ 2029098 h 2096444"/>
                <a:gd name="connsiteX3" fmla="*/ 4769302 w 4769302"/>
                <a:gd name="connsiteY3" fmla="*/ 1308570 h 2096444"/>
                <a:gd name="connsiteX0" fmla="*/ 0 w 4769302"/>
                <a:gd name="connsiteY0" fmla="*/ 0 h 2015481"/>
                <a:gd name="connsiteX1" fmla="*/ 2305517 w 4769302"/>
                <a:gd name="connsiteY1" fmla="*/ 314042 h 2015481"/>
                <a:gd name="connsiteX2" fmla="*/ 4229566 w 4769302"/>
                <a:gd name="connsiteY2" fmla="*/ 1949356 h 2015481"/>
                <a:gd name="connsiteX3" fmla="*/ 4769302 w 4769302"/>
                <a:gd name="connsiteY3" fmla="*/ 1209778 h 2015481"/>
                <a:gd name="connsiteX0" fmla="*/ 0 w 4769302"/>
                <a:gd name="connsiteY0" fmla="*/ 0 h 2195803"/>
                <a:gd name="connsiteX1" fmla="*/ 2305517 w 4769302"/>
                <a:gd name="connsiteY1" fmla="*/ 314042 h 2195803"/>
                <a:gd name="connsiteX2" fmla="*/ 4200991 w 4769302"/>
                <a:gd name="connsiteY2" fmla="*/ 2139856 h 2195803"/>
                <a:gd name="connsiteX3" fmla="*/ 4769302 w 4769302"/>
                <a:gd name="connsiteY3" fmla="*/ 1209778 h 2195803"/>
                <a:gd name="connsiteX0" fmla="*/ 0 w 4769302"/>
                <a:gd name="connsiteY0" fmla="*/ 0 h 2207246"/>
                <a:gd name="connsiteX1" fmla="*/ 2305517 w 4769302"/>
                <a:gd name="connsiteY1" fmla="*/ 314042 h 2207246"/>
                <a:gd name="connsiteX2" fmla="*/ 4200991 w 4769302"/>
                <a:gd name="connsiteY2" fmla="*/ 2139856 h 2207246"/>
                <a:gd name="connsiteX3" fmla="*/ 4769302 w 4769302"/>
                <a:gd name="connsiteY3" fmla="*/ 1209778 h 2207246"/>
                <a:gd name="connsiteX0" fmla="*/ 0 w 4721677"/>
                <a:gd name="connsiteY0" fmla="*/ 221001 h 1990097"/>
                <a:gd name="connsiteX1" fmla="*/ 2257892 w 4721677"/>
                <a:gd name="connsiteY1" fmla="*/ 96893 h 1990097"/>
                <a:gd name="connsiteX2" fmla="*/ 4153366 w 4721677"/>
                <a:gd name="connsiteY2" fmla="*/ 1922707 h 1990097"/>
                <a:gd name="connsiteX3" fmla="*/ 4721677 w 4721677"/>
                <a:gd name="connsiteY3" fmla="*/ 992629 h 1990097"/>
                <a:gd name="connsiteX0" fmla="*/ 0 w 4721677"/>
                <a:gd name="connsiteY0" fmla="*/ 337295 h 2061103"/>
                <a:gd name="connsiteX1" fmla="*/ 2210267 w 4721677"/>
                <a:gd name="connsiteY1" fmla="*/ 79837 h 2061103"/>
                <a:gd name="connsiteX2" fmla="*/ 4153366 w 4721677"/>
                <a:gd name="connsiteY2" fmla="*/ 2039001 h 2061103"/>
                <a:gd name="connsiteX3" fmla="*/ 4721677 w 4721677"/>
                <a:gd name="connsiteY3" fmla="*/ 1108923 h 2061103"/>
                <a:gd name="connsiteX0" fmla="*/ 0 w 4721677"/>
                <a:gd name="connsiteY0" fmla="*/ 340363 h 2110797"/>
                <a:gd name="connsiteX1" fmla="*/ 2210267 w 4721677"/>
                <a:gd name="connsiteY1" fmla="*/ 82905 h 2110797"/>
                <a:gd name="connsiteX2" fmla="*/ 4181941 w 4721677"/>
                <a:gd name="connsiteY2" fmla="*/ 2089694 h 2110797"/>
                <a:gd name="connsiteX3" fmla="*/ 4721677 w 4721677"/>
                <a:gd name="connsiteY3" fmla="*/ 1111991 h 2110797"/>
                <a:gd name="connsiteX0" fmla="*/ 0 w 4816927"/>
                <a:gd name="connsiteY0" fmla="*/ 396344 h 2100103"/>
                <a:gd name="connsiteX1" fmla="*/ 2305517 w 4816927"/>
                <a:gd name="connsiteY1" fmla="*/ 72211 h 2100103"/>
                <a:gd name="connsiteX2" fmla="*/ 4277191 w 4816927"/>
                <a:gd name="connsiteY2" fmla="*/ 2079000 h 2100103"/>
                <a:gd name="connsiteX3" fmla="*/ 4816927 w 4816927"/>
                <a:gd name="connsiteY3" fmla="*/ 1101297 h 2100103"/>
                <a:gd name="connsiteX0" fmla="*/ 0 w 4816927"/>
                <a:gd name="connsiteY0" fmla="*/ 369014 h 1622621"/>
                <a:gd name="connsiteX1" fmla="*/ 2305517 w 4816927"/>
                <a:gd name="connsiteY1" fmla="*/ 44881 h 1622621"/>
                <a:gd name="connsiteX2" fmla="*/ 4258141 w 4816927"/>
                <a:gd name="connsiteY2" fmla="*/ 1584945 h 1622621"/>
                <a:gd name="connsiteX3" fmla="*/ 4816927 w 4816927"/>
                <a:gd name="connsiteY3" fmla="*/ 1073967 h 1622621"/>
                <a:gd name="connsiteX0" fmla="*/ 0 w 4788352"/>
                <a:gd name="connsiteY0" fmla="*/ 369014 h 1696379"/>
                <a:gd name="connsiteX1" fmla="*/ 2305517 w 4788352"/>
                <a:gd name="connsiteY1" fmla="*/ 44881 h 1696379"/>
                <a:gd name="connsiteX2" fmla="*/ 4258141 w 4788352"/>
                <a:gd name="connsiteY2" fmla="*/ 1584945 h 1696379"/>
                <a:gd name="connsiteX3" fmla="*/ 4788352 w 4788352"/>
                <a:gd name="connsiteY3" fmla="*/ 1426393 h 1696379"/>
                <a:gd name="connsiteX0" fmla="*/ 0 w 4788352"/>
                <a:gd name="connsiteY0" fmla="*/ 660015 h 2009948"/>
                <a:gd name="connsiteX1" fmla="*/ 2067392 w 4788352"/>
                <a:gd name="connsiteY1" fmla="*/ 31082 h 2009948"/>
                <a:gd name="connsiteX2" fmla="*/ 4258141 w 4788352"/>
                <a:gd name="connsiteY2" fmla="*/ 1875946 h 2009948"/>
                <a:gd name="connsiteX3" fmla="*/ 4788352 w 4788352"/>
                <a:gd name="connsiteY3" fmla="*/ 1717394 h 2009948"/>
                <a:gd name="connsiteX0" fmla="*/ 0 w 4816927"/>
                <a:gd name="connsiteY0" fmla="*/ 1085967 h 1988225"/>
                <a:gd name="connsiteX1" fmla="*/ 2095967 w 4816927"/>
                <a:gd name="connsiteY1" fmla="*/ 9359 h 1988225"/>
                <a:gd name="connsiteX2" fmla="*/ 4286716 w 4816927"/>
                <a:gd name="connsiteY2" fmla="*/ 1854223 h 1988225"/>
                <a:gd name="connsiteX3" fmla="*/ 4816927 w 4816927"/>
                <a:gd name="connsiteY3" fmla="*/ 1695671 h 1988225"/>
                <a:gd name="connsiteX0" fmla="*/ 0 w 4816927"/>
                <a:gd name="connsiteY0" fmla="*/ 887623 h 1775070"/>
                <a:gd name="connsiteX1" fmla="*/ 2181692 w 4816927"/>
                <a:gd name="connsiteY1" fmla="*/ 11040 h 1775070"/>
                <a:gd name="connsiteX2" fmla="*/ 4286716 w 4816927"/>
                <a:gd name="connsiteY2" fmla="*/ 1655879 h 1775070"/>
                <a:gd name="connsiteX3" fmla="*/ 4816927 w 4816927"/>
                <a:gd name="connsiteY3" fmla="*/ 1497327 h 1775070"/>
                <a:gd name="connsiteX0" fmla="*/ 0 w 4816927"/>
                <a:gd name="connsiteY0" fmla="*/ 895364 h 2002938"/>
                <a:gd name="connsiteX1" fmla="*/ 2181692 w 4816927"/>
                <a:gd name="connsiteY1" fmla="*/ 18781 h 2002938"/>
                <a:gd name="connsiteX2" fmla="*/ 4324816 w 4816927"/>
                <a:gd name="connsiteY2" fmla="*/ 1930320 h 2002938"/>
                <a:gd name="connsiteX3" fmla="*/ 4816927 w 4816927"/>
                <a:gd name="connsiteY3" fmla="*/ 1505068 h 2002938"/>
                <a:gd name="connsiteX0" fmla="*/ 0 w 4769302"/>
                <a:gd name="connsiteY0" fmla="*/ 895364 h 2179646"/>
                <a:gd name="connsiteX1" fmla="*/ 2181692 w 4769302"/>
                <a:gd name="connsiteY1" fmla="*/ 18781 h 2179646"/>
                <a:gd name="connsiteX2" fmla="*/ 4324816 w 4769302"/>
                <a:gd name="connsiteY2" fmla="*/ 1930320 h 2179646"/>
                <a:gd name="connsiteX3" fmla="*/ 4769302 w 4769302"/>
                <a:gd name="connsiteY3" fmla="*/ 2009894 h 2179646"/>
                <a:gd name="connsiteX0" fmla="*/ 0 w 4769302"/>
                <a:gd name="connsiteY0" fmla="*/ 895364 h 2121083"/>
                <a:gd name="connsiteX1" fmla="*/ 2181692 w 4769302"/>
                <a:gd name="connsiteY1" fmla="*/ 18781 h 2121083"/>
                <a:gd name="connsiteX2" fmla="*/ 4324816 w 4769302"/>
                <a:gd name="connsiteY2" fmla="*/ 1930320 h 2121083"/>
                <a:gd name="connsiteX3" fmla="*/ 4769302 w 4769302"/>
                <a:gd name="connsiteY3" fmla="*/ 2009894 h 2121083"/>
                <a:gd name="connsiteX0" fmla="*/ 0 w 4769302"/>
                <a:gd name="connsiteY0" fmla="*/ 895364 h 2115035"/>
                <a:gd name="connsiteX1" fmla="*/ 2181692 w 4769302"/>
                <a:gd name="connsiteY1" fmla="*/ 18781 h 2115035"/>
                <a:gd name="connsiteX2" fmla="*/ 4324816 w 4769302"/>
                <a:gd name="connsiteY2" fmla="*/ 1930320 h 2115035"/>
                <a:gd name="connsiteX3" fmla="*/ 4769302 w 4769302"/>
                <a:gd name="connsiteY3" fmla="*/ 2009894 h 2115035"/>
                <a:gd name="connsiteX0" fmla="*/ 0 w 4883602"/>
                <a:gd name="connsiteY0" fmla="*/ 895364 h 2110722"/>
                <a:gd name="connsiteX1" fmla="*/ 2181692 w 4883602"/>
                <a:gd name="connsiteY1" fmla="*/ 18781 h 2110722"/>
                <a:gd name="connsiteX2" fmla="*/ 4324816 w 4883602"/>
                <a:gd name="connsiteY2" fmla="*/ 1930320 h 2110722"/>
                <a:gd name="connsiteX3" fmla="*/ 4883602 w 4883602"/>
                <a:gd name="connsiteY3" fmla="*/ 2000369 h 2110722"/>
                <a:gd name="connsiteX0" fmla="*/ 0 w 4883602"/>
                <a:gd name="connsiteY0" fmla="*/ 895364 h 2110722"/>
                <a:gd name="connsiteX1" fmla="*/ 2181692 w 4883602"/>
                <a:gd name="connsiteY1" fmla="*/ 18781 h 2110722"/>
                <a:gd name="connsiteX2" fmla="*/ 4324816 w 4883602"/>
                <a:gd name="connsiteY2" fmla="*/ 1930320 h 2110722"/>
                <a:gd name="connsiteX3" fmla="*/ 4883602 w 4883602"/>
                <a:gd name="connsiteY3" fmla="*/ 2000369 h 2110722"/>
                <a:gd name="connsiteX0" fmla="*/ 0 w 4883602"/>
                <a:gd name="connsiteY0" fmla="*/ 857888 h 2070546"/>
                <a:gd name="connsiteX1" fmla="*/ 2048342 w 4883602"/>
                <a:gd name="connsiteY1" fmla="*/ 19405 h 2070546"/>
                <a:gd name="connsiteX2" fmla="*/ 4324816 w 4883602"/>
                <a:gd name="connsiteY2" fmla="*/ 1892844 h 2070546"/>
                <a:gd name="connsiteX3" fmla="*/ 4883602 w 4883602"/>
                <a:gd name="connsiteY3" fmla="*/ 1962893 h 2070546"/>
                <a:gd name="connsiteX0" fmla="*/ 0 w 4883602"/>
                <a:gd name="connsiteY0" fmla="*/ 857888 h 2256079"/>
                <a:gd name="connsiteX1" fmla="*/ 2048342 w 4883602"/>
                <a:gd name="connsiteY1" fmla="*/ 19405 h 2256079"/>
                <a:gd name="connsiteX2" fmla="*/ 4324816 w 4883602"/>
                <a:gd name="connsiteY2" fmla="*/ 1892844 h 2256079"/>
                <a:gd name="connsiteX3" fmla="*/ 4883602 w 4883602"/>
                <a:gd name="connsiteY3" fmla="*/ 2239118 h 2256079"/>
                <a:gd name="connsiteX0" fmla="*/ 0 w 4883602"/>
                <a:gd name="connsiteY0" fmla="*/ 861101 h 2280087"/>
                <a:gd name="connsiteX1" fmla="*/ 2048342 w 4883602"/>
                <a:gd name="connsiteY1" fmla="*/ 22618 h 2280087"/>
                <a:gd name="connsiteX2" fmla="*/ 3991441 w 4883602"/>
                <a:gd name="connsiteY2" fmla="*/ 1991307 h 2280087"/>
                <a:gd name="connsiteX3" fmla="*/ 4883602 w 4883602"/>
                <a:gd name="connsiteY3" fmla="*/ 2242331 h 2280087"/>
                <a:gd name="connsiteX0" fmla="*/ 0 w 4883602"/>
                <a:gd name="connsiteY0" fmla="*/ 858201 h 2257718"/>
                <a:gd name="connsiteX1" fmla="*/ 2048342 w 4883602"/>
                <a:gd name="connsiteY1" fmla="*/ 19718 h 2257718"/>
                <a:gd name="connsiteX2" fmla="*/ 4134316 w 4883602"/>
                <a:gd name="connsiteY2" fmla="*/ 1902682 h 2257718"/>
                <a:gd name="connsiteX3" fmla="*/ 4883602 w 4883602"/>
                <a:gd name="connsiteY3" fmla="*/ 2239431 h 2257718"/>
                <a:gd name="connsiteX0" fmla="*/ 0 w 4883602"/>
                <a:gd name="connsiteY0" fmla="*/ 857267 h 2253181"/>
                <a:gd name="connsiteX1" fmla="*/ 2048342 w 4883602"/>
                <a:gd name="connsiteY1" fmla="*/ 18784 h 2253181"/>
                <a:gd name="connsiteX2" fmla="*/ 4220041 w 4883602"/>
                <a:gd name="connsiteY2" fmla="*/ 1873173 h 2253181"/>
                <a:gd name="connsiteX3" fmla="*/ 4883602 w 4883602"/>
                <a:gd name="connsiteY3" fmla="*/ 2238497 h 2253181"/>
                <a:gd name="connsiteX0" fmla="*/ 0 w 4883602"/>
                <a:gd name="connsiteY0" fmla="*/ 941682 h 2339106"/>
                <a:gd name="connsiteX1" fmla="*/ 2086442 w 4883602"/>
                <a:gd name="connsiteY1" fmla="*/ 17474 h 2339106"/>
                <a:gd name="connsiteX2" fmla="*/ 4220041 w 4883602"/>
                <a:gd name="connsiteY2" fmla="*/ 1957588 h 2339106"/>
                <a:gd name="connsiteX3" fmla="*/ 4883602 w 4883602"/>
                <a:gd name="connsiteY3" fmla="*/ 2322912 h 2339106"/>
                <a:gd name="connsiteX0" fmla="*/ 0 w 4893127"/>
                <a:gd name="connsiteY0" fmla="*/ 1023882 h 2335581"/>
                <a:gd name="connsiteX1" fmla="*/ 2095967 w 4893127"/>
                <a:gd name="connsiteY1" fmla="*/ 13949 h 2335581"/>
                <a:gd name="connsiteX2" fmla="*/ 4229566 w 4893127"/>
                <a:gd name="connsiteY2" fmla="*/ 1954063 h 2335581"/>
                <a:gd name="connsiteX3" fmla="*/ 4893127 w 4893127"/>
                <a:gd name="connsiteY3" fmla="*/ 2319387 h 2335581"/>
                <a:gd name="connsiteX0" fmla="*/ 0 w 4893127"/>
                <a:gd name="connsiteY0" fmla="*/ 1028369 h 2340068"/>
                <a:gd name="connsiteX1" fmla="*/ 2095967 w 4893127"/>
                <a:gd name="connsiteY1" fmla="*/ 18436 h 2340068"/>
                <a:gd name="connsiteX2" fmla="*/ 4229566 w 4893127"/>
                <a:gd name="connsiteY2" fmla="*/ 1958550 h 2340068"/>
                <a:gd name="connsiteX3" fmla="*/ 4893127 w 4893127"/>
                <a:gd name="connsiteY3" fmla="*/ 2323874 h 2340068"/>
                <a:gd name="connsiteX0" fmla="*/ 0 w 4893127"/>
                <a:gd name="connsiteY0" fmla="*/ 1010048 h 2307170"/>
                <a:gd name="connsiteX1" fmla="*/ 2095967 w 4893127"/>
                <a:gd name="connsiteY1" fmla="*/ 115 h 2307170"/>
                <a:gd name="connsiteX2" fmla="*/ 3267541 w 4893127"/>
                <a:gd name="connsiteY2" fmla="*/ 1073453 h 2307170"/>
                <a:gd name="connsiteX3" fmla="*/ 4893127 w 4893127"/>
                <a:gd name="connsiteY3" fmla="*/ 2305553 h 2307170"/>
                <a:gd name="connsiteX0" fmla="*/ 0 w 4893127"/>
                <a:gd name="connsiteY0" fmla="*/ 1010048 h 2307275"/>
                <a:gd name="connsiteX1" fmla="*/ 2095967 w 4893127"/>
                <a:gd name="connsiteY1" fmla="*/ 115 h 2307275"/>
                <a:gd name="connsiteX2" fmla="*/ 3267541 w 4893127"/>
                <a:gd name="connsiteY2" fmla="*/ 1073453 h 2307275"/>
                <a:gd name="connsiteX3" fmla="*/ 4893127 w 4893127"/>
                <a:gd name="connsiteY3" fmla="*/ 2305553 h 2307275"/>
                <a:gd name="connsiteX0" fmla="*/ 0 w 4893127"/>
                <a:gd name="connsiteY0" fmla="*/ 1010404 h 2307774"/>
                <a:gd name="connsiteX1" fmla="*/ 2095967 w 4893127"/>
                <a:gd name="connsiteY1" fmla="*/ 471 h 2307774"/>
                <a:gd name="connsiteX2" fmla="*/ 3448516 w 4893127"/>
                <a:gd name="connsiteY2" fmla="*/ 1140484 h 2307774"/>
                <a:gd name="connsiteX3" fmla="*/ 4893127 w 4893127"/>
                <a:gd name="connsiteY3" fmla="*/ 2305909 h 2307774"/>
                <a:gd name="connsiteX0" fmla="*/ 0 w 4893127"/>
                <a:gd name="connsiteY0" fmla="*/ 1010404 h 2307731"/>
                <a:gd name="connsiteX1" fmla="*/ 2095967 w 4893127"/>
                <a:gd name="connsiteY1" fmla="*/ 471 h 2307731"/>
                <a:gd name="connsiteX2" fmla="*/ 3448516 w 4893127"/>
                <a:gd name="connsiteY2" fmla="*/ 1140484 h 2307731"/>
                <a:gd name="connsiteX3" fmla="*/ 4893127 w 4893127"/>
                <a:gd name="connsiteY3" fmla="*/ 2305909 h 2307731"/>
                <a:gd name="connsiteX0" fmla="*/ 0 w 4893127"/>
                <a:gd name="connsiteY0" fmla="*/ 1010404 h 2339527"/>
                <a:gd name="connsiteX1" fmla="*/ 2095967 w 4893127"/>
                <a:gd name="connsiteY1" fmla="*/ 471 h 2339527"/>
                <a:gd name="connsiteX2" fmla="*/ 3448516 w 4893127"/>
                <a:gd name="connsiteY2" fmla="*/ 1140484 h 2339527"/>
                <a:gd name="connsiteX3" fmla="*/ 4893127 w 4893127"/>
                <a:gd name="connsiteY3" fmla="*/ 2305909 h 2339527"/>
                <a:gd name="connsiteX0" fmla="*/ 0 w 4893127"/>
                <a:gd name="connsiteY0" fmla="*/ 1010404 h 2330563"/>
                <a:gd name="connsiteX1" fmla="*/ 2095967 w 4893127"/>
                <a:gd name="connsiteY1" fmla="*/ 471 h 2330563"/>
                <a:gd name="connsiteX2" fmla="*/ 3448516 w 4893127"/>
                <a:gd name="connsiteY2" fmla="*/ 1140484 h 2330563"/>
                <a:gd name="connsiteX3" fmla="*/ 4893127 w 4893127"/>
                <a:gd name="connsiteY3" fmla="*/ 2305909 h 2330563"/>
                <a:gd name="connsiteX0" fmla="*/ 0 w 4893127"/>
                <a:gd name="connsiteY0" fmla="*/ 1010404 h 2328273"/>
                <a:gd name="connsiteX1" fmla="*/ 2095967 w 4893127"/>
                <a:gd name="connsiteY1" fmla="*/ 471 h 2328273"/>
                <a:gd name="connsiteX2" fmla="*/ 3448516 w 4893127"/>
                <a:gd name="connsiteY2" fmla="*/ 1140484 h 2328273"/>
                <a:gd name="connsiteX3" fmla="*/ 4893127 w 4893127"/>
                <a:gd name="connsiteY3" fmla="*/ 2305909 h 2328273"/>
                <a:gd name="connsiteX0" fmla="*/ 0 w 4893127"/>
                <a:gd name="connsiteY0" fmla="*/ 1010340 h 2328031"/>
                <a:gd name="connsiteX1" fmla="*/ 2095967 w 4893127"/>
                <a:gd name="connsiteY1" fmla="*/ 407 h 2328031"/>
                <a:gd name="connsiteX2" fmla="*/ 3391366 w 4893127"/>
                <a:gd name="connsiteY2" fmla="*/ 1130895 h 2328031"/>
                <a:gd name="connsiteX3" fmla="*/ 4893127 w 4893127"/>
                <a:gd name="connsiteY3" fmla="*/ 2305845 h 2328031"/>
                <a:gd name="connsiteX0" fmla="*/ 0 w 4893127"/>
                <a:gd name="connsiteY0" fmla="*/ 1162670 h 2482343"/>
                <a:gd name="connsiteX1" fmla="*/ 2019767 w 4893127"/>
                <a:gd name="connsiteY1" fmla="*/ 337 h 2482343"/>
                <a:gd name="connsiteX2" fmla="*/ 3391366 w 4893127"/>
                <a:gd name="connsiteY2" fmla="*/ 1283225 h 2482343"/>
                <a:gd name="connsiteX3" fmla="*/ 4893127 w 4893127"/>
                <a:gd name="connsiteY3" fmla="*/ 2458175 h 2482343"/>
                <a:gd name="connsiteX0" fmla="*/ 0 w 4893127"/>
                <a:gd name="connsiteY0" fmla="*/ 1162670 h 2484531"/>
                <a:gd name="connsiteX1" fmla="*/ 2019767 w 4893127"/>
                <a:gd name="connsiteY1" fmla="*/ 337 h 2484531"/>
                <a:gd name="connsiteX2" fmla="*/ 3391366 w 4893127"/>
                <a:gd name="connsiteY2" fmla="*/ 1283225 h 2484531"/>
                <a:gd name="connsiteX3" fmla="*/ 4893127 w 4893127"/>
                <a:gd name="connsiteY3" fmla="*/ 2458175 h 2484531"/>
                <a:gd name="connsiteX0" fmla="*/ 0 w 4893127"/>
                <a:gd name="connsiteY0" fmla="*/ 981781 h 2300831"/>
                <a:gd name="connsiteX1" fmla="*/ 2019767 w 4893127"/>
                <a:gd name="connsiteY1" fmla="*/ 423 h 2300831"/>
                <a:gd name="connsiteX2" fmla="*/ 3391366 w 4893127"/>
                <a:gd name="connsiteY2" fmla="*/ 1102336 h 2300831"/>
                <a:gd name="connsiteX3" fmla="*/ 4893127 w 4893127"/>
                <a:gd name="connsiteY3" fmla="*/ 2277286 h 2300831"/>
                <a:gd name="connsiteX0" fmla="*/ 0 w 4893127"/>
                <a:gd name="connsiteY0" fmla="*/ 981781 h 2300831"/>
                <a:gd name="connsiteX1" fmla="*/ 2019767 w 4893127"/>
                <a:gd name="connsiteY1" fmla="*/ 423 h 2300831"/>
                <a:gd name="connsiteX2" fmla="*/ 3391366 w 4893127"/>
                <a:gd name="connsiteY2" fmla="*/ 1102336 h 2300831"/>
                <a:gd name="connsiteX3" fmla="*/ 4893127 w 4893127"/>
                <a:gd name="connsiteY3" fmla="*/ 2277286 h 2300831"/>
                <a:gd name="connsiteX0" fmla="*/ 0 w 4893127"/>
                <a:gd name="connsiteY0" fmla="*/ 981781 h 2382878"/>
                <a:gd name="connsiteX1" fmla="*/ 2019767 w 4893127"/>
                <a:gd name="connsiteY1" fmla="*/ 423 h 2382878"/>
                <a:gd name="connsiteX2" fmla="*/ 3391366 w 4893127"/>
                <a:gd name="connsiteY2" fmla="*/ 1102336 h 2382878"/>
                <a:gd name="connsiteX3" fmla="*/ 4893127 w 4893127"/>
                <a:gd name="connsiteY3" fmla="*/ 2277286 h 2382878"/>
                <a:gd name="connsiteX0" fmla="*/ 0 w 4893127"/>
                <a:gd name="connsiteY0" fmla="*/ 639266 h 2037010"/>
                <a:gd name="connsiteX1" fmla="*/ 2019767 w 4893127"/>
                <a:gd name="connsiteY1" fmla="*/ 808 h 2037010"/>
                <a:gd name="connsiteX2" fmla="*/ 3391366 w 4893127"/>
                <a:gd name="connsiteY2" fmla="*/ 759821 h 2037010"/>
                <a:gd name="connsiteX3" fmla="*/ 4893127 w 4893127"/>
                <a:gd name="connsiteY3" fmla="*/ 1934771 h 2037010"/>
                <a:gd name="connsiteX0" fmla="*/ 0 w 4893127"/>
                <a:gd name="connsiteY0" fmla="*/ 639266 h 2045784"/>
                <a:gd name="connsiteX1" fmla="*/ 2019767 w 4893127"/>
                <a:gd name="connsiteY1" fmla="*/ 808 h 2045784"/>
                <a:gd name="connsiteX2" fmla="*/ 3391366 w 4893127"/>
                <a:gd name="connsiteY2" fmla="*/ 759821 h 2045784"/>
                <a:gd name="connsiteX3" fmla="*/ 4893127 w 4893127"/>
                <a:gd name="connsiteY3" fmla="*/ 1934771 h 2045784"/>
                <a:gd name="connsiteX0" fmla="*/ 0 w 4893127"/>
                <a:gd name="connsiteY0" fmla="*/ 905630 h 2305965"/>
                <a:gd name="connsiteX1" fmla="*/ 2200742 w 4893127"/>
                <a:gd name="connsiteY1" fmla="*/ 472 h 2305965"/>
                <a:gd name="connsiteX2" fmla="*/ 3391366 w 4893127"/>
                <a:gd name="connsiteY2" fmla="*/ 1026185 h 2305965"/>
                <a:gd name="connsiteX3" fmla="*/ 4893127 w 4893127"/>
                <a:gd name="connsiteY3" fmla="*/ 2201135 h 2305965"/>
                <a:gd name="connsiteX0" fmla="*/ 0 w 4893127"/>
                <a:gd name="connsiteY0" fmla="*/ 905630 h 2311938"/>
                <a:gd name="connsiteX1" fmla="*/ 2200742 w 4893127"/>
                <a:gd name="connsiteY1" fmla="*/ 472 h 2311938"/>
                <a:gd name="connsiteX2" fmla="*/ 3391366 w 4893127"/>
                <a:gd name="connsiteY2" fmla="*/ 1026185 h 2311938"/>
                <a:gd name="connsiteX3" fmla="*/ 4893127 w 4893127"/>
                <a:gd name="connsiteY3" fmla="*/ 2201135 h 2311938"/>
                <a:gd name="connsiteX0" fmla="*/ 0 w 4893127"/>
                <a:gd name="connsiteY0" fmla="*/ 905437 h 2309775"/>
                <a:gd name="connsiteX1" fmla="*/ 2200742 w 4893127"/>
                <a:gd name="connsiteY1" fmla="*/ 279 h 2309775"/>
                <a:gd name="connsiteX2" fmla="*/ 3477091 w 4893127"/>
                <a:gd name="connsiteY2" fmla="*/ 997417 h 2309775"/>
                <a:gd name="connsiteX3" fmla="*/ 4893127 w 4893127"/>
                <a:gd name="connsiteY3" fmla="*/ 2200942 h 2309775"/>
                <a:gd name="connsiteX0" fmla="*/ 0 w 4893127"/>
                <a:gd name="connsiteY0" fmla="*/ 905437 h 2304548"/>
                <a:gd name="connsiteX1" fmla="*/ 2200742 w 4893127"/>
                <a:gd name="connsiteY1" fmla="*/ 279 h 2304548"/>
                <a:gd name="connsiteX2" fmla="*/ 3477091 w 4893127"/>
                <a:gd name="connsiteY2" fmla="*/ 997417 h 2304548"/>
                <a:gd name="connsiteX3" fmla="*/ 4893127 w 4893127"/>
                <a:gd name="connsiteY3" fmla="*/ 2200942 h 2304548"/>
                <a:gd name="connsiteX0" fmla="*/ 0 w 4893127"/>
                <a:gd name="connsiteY0" fmla="*/ 905437 h 2305106"/>
                <a:gd name="connsiteX1" fmla="*/ 2200742 w 4893127"/>
                <a:gd name="connsiteY1" fmla="*/ 279 h 2305106"/>
                <a:gd name="connsiteX2" fmla="*/ 3477091 w 4893127"/>
                <a:gd name="connsiteY2" fmla="*/ 997417 h 2305106"/>
                <a:gd name="connsiteX3" fmla="*/ 4893127 w 4893127"/>
                <a:gd name="connsiteY3" fmla="*/ 2200942 h 2305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3127" h="2305106">
                  <a:moveTo>
                    <a:pt x="0" y="905437"/>
                  </a:moveTo>
                  <a:cubicBezTo>
                    <a:pt x="747876" y="605539"/>
                    <a:pt x="1621227" y="-15051"/>
                    <a:pt x="2200742" y="279"/>
                  </a:cubicBezTo>
                  <a:cubicBezTo>
                    <a:pt x="2780257" y="15609"/>
                    <a:pt x="3209335" y="611590"/>
                    <a:pt x="3477091" y="997417"/>
                  </a:cubicBezTo>
                  <a:cubicBezTo>
                    <a:pt x="3744847" y="1383244"/>
                    <a:pt x="4483235" y="2678059"/>
                    <a:pt x="4893127" y="2200942"/>
                  </a:cubicBezTo>
                </a:path>
              </a:pathLst>
            </a:cu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3" name="Picture 2">
              <a:extLst>
                <a:ext uri="{FF2B5EF4-FFF2-40B4-BE49-F238E27FC236}">
                  <a16:creationId xmlns:a16="http://schemas.microsoft.com/office/drawing/2014/main" id="{7D6D42EE-C5C1-2C46-B2A3-820A71E79F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9" r="33337"/>
            <a:stretch/>
          </p:blipFill>
          <p:spPr bwMode="auto">
            <a:xfrm>
              <a:off x="5951783" y="6342376"/>
              <a:ext cx="1008000" cy="10073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4" name="Picture 3">
              <a:extLst>
                <a:ext uri="{FF2B5EF4-FFF2-40B4-BE49-F238E27FC236}">
                  <a16:creationId xmlns:a16="http://schemas.microsoft.com/office/drawing/2014/main" id="{4E49571A-FD65-F944-8F9A-C4230A35DA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33324"/>
            <a:stretch/>
          </p:blipFill>
          <p:spPr bwMode="auto">
            <a:xfrm>
              <a:off x="6738966" y="6163425"/>
              <a:ext cx="1008000" cy="10073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4">
              <a:extLst>
                <a:ext uri="{FF2B5EF4-FFF2-40B4-BE49-F238E27FC236}">
                  <a16:creationId xmlns:a16="http://schemas.microsoft.com/office/drawing/2014/main" id="{1C37E700-8173-E249-9929-83FC0B53F6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23" r="33324"/>
            <a:stretch/>
          </p:blipFill>
          <p:spPr bwMode="auto">
            <a:xfrm>
              <a:off x="7034361" y="5267429"/>
              <a:ext cx="1008000" cy="10073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6" name="Freeform 9">
              <a:extLst>
                <a:ext uri="{FF2B5EF4-FFF2-40B4-BE49-F238E27FC236}">
                  <a16:creationId xmlns:a16="http://schemas.microsoft.com/office/drawing/2014/main" id="{EDAA31CE-0031-8849-BC45-F7270D8B52C7}"/>
                </a:ext>
              </a:extLst>
            </p:cNvPr>
            <p:cNvSpPr/>
            <p:nvPr/>
          </p:nvSpPr>
          <p:spPr>
            <a:xfrm>
              <a:off x="5833788" y="860745"/>
              <a:ext cx="2454600" cy="3743879"/>
            </a:xfrm>
            <a:custGeom>
              <a:avLst/>
              <a:gdLst>
                <a:gd name="connsiteX0" fmla="*/ 418399 w 3360950"/>
                <a:gd name="connsiteY0" fmla="*/ 0 h 2567874"/>
                <a:gd name="connsiteX1" fmla="*/ 283929 w 3360950"/>
                <a:gd name="connsiteY1" fmla="*/ 914400 h 2567874"/>
                <a:gd name="connsiteX2" fmla="*/ 41882 w 3360950"/>
                <a:gd name="connsiteY2" fmla="*/ 1465729 h 2567874"/>
                <a:gd name="connsiteX3" fmla="*/ 41882 w 3360950"/>
                <a:gd name="connsiteY3" fmla="*/ 2097741 h 2567874"/>
                <a:gd name="connsiteX4" fmla="*/ 458741 w 3360950"/>
                <a:gd name="connsiteY4" fmla="*/ 2420470 h 2567874"/>
                <a:gd name="connsiteX5" fmla="*/ 1534505 w 3360950"/>
                <a:gd name="connsiteY5" fmla="*/ 2514600 h 2567874"/>
                <a:gd name="connsiteX6" fmla="*/ 2408564 w 3360950"/>
                <a:gd name="connsiteY6" fmla="*/ 2554941 h 2567874"/>
                <a:gd name="connsiteX7" fmla="*/ 3228835 w 3360950"/>
                <a:gd name="connsiteY7" fmla="*/ 2286000 h 2567874"/>
                <a:gd name="connsiteX8" fmla="*/ 3336411 w 3360950"/>
                <a:gd name="connsiteY8" fmla="*/ 1680882 h 2567874"/>
                <a:gd name="connsiteX9" fmla="*/ 2986788 w 3360950"/>
                <a:gd name="connsiteY9" fmla="*/ 927847 h 2567874"/>
                <a:gd name="connsiteX10" fmla="*/ 2919552 w 3360950"/>
                <a:gd name="connsiteY10" fmla="*/ 13447 h 2567874"/>
                <a:gd name="connsiteX0" fmla="*/ 927134 w 3869685"/>
                <a:gd name="connsiteY0" fmla="*/ 0 h 2567874"/>
                <a:gd name="connsiteX1" fmla="*/ 5264 w 3869685"/>
                <a:gd name="connsiteY1" fmla="*/ 1358900 h 2567874"/>
                <a:gd name="connsiteX2" fmla="*/ 550617 w 3869685"/>
                <a:gd name="connsiteY2" fmla="*/ 1465729 h 2567874"/>
                <a:gd name="connsiteX3" fmla="*/ 550617 w 3869685"/>
                <a:gd name="connsiteY3" fmla="*/ 2097741 h 2567874"/>
                <a:gd name="connsiteX4" fmla="*/ 967476 w 3869685"/>
                <a:gd name="connsiteY4" fmla="*/ 2420470 h 2567874"/>
                <a:gd name="connsiteX5" fmla="*/ 2043240 w 3869685"/>
                <a:gd name="connsiteY5" fmla="*/ 2514600 h 2567874"/>
                <a:gd name="connsiteX6" fmla="*/ 2917299 w 3869685"/>
                <a:gd name="connsiteY6" fmla="*/ 2554941 h 2567874"/>
                <a:gd name="connsiteX7" fmla="*/ 3737570 w 3869685"/>
                <a:gd name="connsiteY7" fmla="*/ 2286000 h 2567874"/>
                <a:gd name="connsiteX8" fmla="*/ 3845146 w 3869685"/>
                <a:gd name="connsiteY8" fmla="*/ 1680882 h 2567874"/>
                <a:gd name="connsiteX9" fmla="*/ 3495523 w 3869685"/>
                <a:gd name="connsiteY9" fmla="*/ 927847 h 2567874"/>
                <a:gd name="connsiteX10" fmla="*/ 3428287 w 3869685"/>
                <a:gd name="connsiteY10" fmla="*/ 13447 h 2567874"/>
                <a:gd name="connsiteX0" fmla="*/ 914536 w 3857087"/>
                <a:gd name="connsiteY0" fmla="*/ 0 h 3752386"/>
                <a:gd name="connsiteX1" fmla="*/ 5366 w 3857087"/>
                <a:gd name="connsiteY1" fmla="*/ 3733800 h 3752386"/>
                <a:gd name="connsiteX2" fmla="*/ 538019 w 3857087"/>
                <a:gd name="connsiteY2" fmla="*/ 1465729 h 3752386"/>
                <a:gd name="connsiteX3" fmla="*/ 538019 w 3857087"/>
                <a:gd name="connsiteY3" fmla="*/ 2097741 h 3752386"/>
                <a:gd name="connsiteX4" fmla="*/ 954878 w 3857087"/>
                <a:gd name="connsiteY4" fmla="*/ 2420470 h 3752386"/>
                <a:gd name="connsiteX5" fmla="*/ 2030642 w 3857087"/>
                <a:gd name="connsiteY5" fmla="*/ 2514600 h 3752386"/>
                <a:gd name="connsiteX6" fmla="*/ 2904701 w 3857087"/>
                <a:gd name="connsiteY6" fmla="*/ 2554941 h 3752386"/>
                <a:gd name="connsiteX7" fmla="*/ 3724972 w 3857087"/>
                <a:gd name="connsiteY7" fmla="*/ 2286000 h 3752386"/>
                <a:gd name="connsiteX8" fmla="*/ 3832548 w 3857087"/>
                <a:gd name="connsiteY8" fmla="*/ 1680882 h 3752386"/>
                <a:gd name="connsiteX9" fmla="*/ 3482925 w 3857087"/>
                <a:gd name="connsiteY9" fmla="*/ 927847 h 3752386"/>
                <a:gd name="connsiteX10" fmla="*/ 3415689 w 3857087"/>
                <a:gd name="connsiteY10" fmla="*/ 13447 h 3752386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969480 w 3871689"/>
                <a:gd name="connsiteY4" fmla="*/ 242047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855180 w 3871689"/>
                <a:gd name="connsiteY4" fmla="*/ 335392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3961282"/>
                <a:gd name="connsiteX1" fmla="*/ 19968 w 3871689"/>
                <a:gd name="connsiteY1" fmla="*/ 3733800 h 3961282"/>
                <a:gd name="connsiteX2" fmla="*/ 1987721 w 3871689"/>
                <a:gd name="connsiteY2" fmla="*/ 3554879 h 3961282"/>
                <a:gd name="connsiteX3" fmla="*/ 1054271 w 3871689"/>
                <a:gd name="connsiteY3" fmla="*/ 3602691 h 3961282"/>
                <a:gd name="connsiteX4" fmla="*/ 855180 w 3871689"/>
                <a:gd name="connsiteY4" fmla="*/ 3353920 h 3961282"/>
                <a:gd name="connsiteX5" fmla="*/ 2045244 w 3871689"/>
                <a:gd name="connsiteY5" fmla="*/ 2514600 h 3961282"/>
                <a:gd name="connsiteX6" fmla="*/ 2919303 w 3871689"/>
                <a:gd name="connsiteY6" fmla="*/ 2554941 h 3961282"/>
                <a:gd name="connsiteX7" fmla="*/ 3739574 w 3871689"/>
                <a:gd name="connsiteY7" fmla="*/ 2286000 h 3961282"/>
                <a:gd name="connsiteX8" fmla="*/ 3847150 w 3871689"/>
                <a:gd name="connsiteY8" fmla="*/ 1680882 h 3961282"/>
                <a:gd name="connsiteX9" fmla="*/ 3497527 w 3871689"/>
                <a:gd name="connsiteY9" fmla="*/ 927847 h 3961282"/>
                <a:gd name="connsiteX10" fmla="*/ 3430291 w 3871689"/>
                <a:gd name="connsiteY10" fmla="*/ 13447 h 3961282"/>
                <a:gd name="connsiteX0" fmla="*/ 915451 w 3858002"/>
                <a:gd name="connsiteY0" fmla="*/ 0 h 3966425"/>
                <a:gd name="connsiteX1" fmla="*/ 6281 w 3858002"/>
                <a:gd name="connsiteY1" fmla="*/ 3733800 h 3966425"/>
                <a:gd name="connsiteX2" fmla="*/ 1472384 w 3858002"/>
                <a:gd name="connsiteY2" fmla="*/ 3573929 h 3966425"/>
                <a:gd name="connsiteX3" fmla="*/ 1040584 w 3858002"/>
                <a:gd name="connsiteY3" fmla="*/ 3602691 h 3966425"/>
                <a:gd name="connsiteX4" fmla="*/ 841493 w 3858002"/>
                <a:gd name="connsiteY4" fmla="*/ 3353920 h 3966425"/>
                <a:gd name="connsiteX5" fmla="*/ 2031557 w 3858002"/>
                <a:gd name="connsiteY5" fmla="*/ 2514600 h 3966425"/>
                <a:gd name="connsiteX6" fmla="*/ 2905616 w 3858002"/>
                <a:gd name="connsiteY6" fmla="*/ 2554941 h 3966425"/>
                <a:gd name="connsiteX7" fmla="*/ 3725887 w 3858002"/>
                <a:gd name="connsiteY7" fmla="*/ 2286000 h 3966425"/>
                <a:gd name="connsiteX8" fmla="*/ 3833463 w 3858002"/>
                <a:gd name="connsiteY8" fmla="*/ 1680882 h 3966425"/>
                <a:gd name="connsiteX9" fmla="*/ 3483840 w 3858002"/>
                <a:gd name="connsiteY9" fmla="*/ 927847 h 3966425"/>
                <a:gd name="connsiteX10" fmla="*/ 3416604 w 3858002"/>
                <a:gd name="connsiteY10" fmla="*/ 13447 h 3966425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384293 w 3858002"/>
                <a:gd name="connsiteY4" fmla="*/ 353807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21802 w 3864353"/>
                <a:gd name="connsiteY0" fmla="*/ 0 h 4087921"/>
                <a:gd name="connsiteX1" fmla="*/ 12632 w 3864353"/>
                <a:gd name="connsiteY1" fmla="*/ 3733800 h 4087921"/>
                <a:gd name="connsiteX2" fmla="*/ 1739085 w 3864353"/>
                <a:gd name="connsiteY2" fmla="*/ 3694579 h 4087921"/>
                <a:gd name="connsiteX3" fmla="*/ 1046935 w 3864353"/>
                <a:gd name="connsiteY3" fmla="*/ 3602691 h 4087921"/>
                <a:gd name="connsiteX4" fmla="*/ 390644 w 3864353"/>
                <a:gd name="connsiteY4" fmla="*/ 3538070 h 4087921"/>
                <a:gd name="connsiteX5" fmla="*/ 2037908 w 3864353"/>
                <a:gd name="connsiteY5" fmla="*/ 2514600 h 4087921"/>
                <a:gd name="connsiteX6" fmla="*/ 2911967 w 3864353"/>
                <a:gd name="connsiteY6" fmla="*/ 2554941 h 4087921"/>
                <a:gd name="connsiteX7" fmla="*/ 3732238 w 3864353"/>
                <a:gd name="connsiteY7" fmla="*/ 2286000 h 4087921"/>
                <a:gd name="connsiteX8" fmla="*/ 3839814 w 3864353"/>
                <a:gd name="connsiteY8" fmla="*/ 1680882 h 4087921"/>
                <a:gd name="connsiteX9" fmla="*/ 3490191 w 3864353"/>
                <a:gd name="connsiteY9" fmla="*/ 927847 h 4087921"/>
                <a:gd name="connsiteX10" fmla="*/ 3422955 w 3864353"/>
                <a:gd name="connsiteY10" fmla="*/ 13447 h 4087921"/>
                <a:gd name="connsiteX0" fmla="*/ 921802 w 3864353"/>
                <a:gd name="connsiteY0" fmla="*/ 0 h 4001377"/>
                <a:gd name="connsiteX1" fmla="*/ 12632 w 3864353"/>
                <a:gd name="connsiteY1" fmla="*/ 3733800 h 4001377"/>
                <a:gd name="connsiteX2" fmla="*/ 1739085 w 3864353"/>
                <a:gd name="connsiteY2" fmla="*/ 3694579 h 4001377"/>
                <a:gd name="connsiteX3" fmla="*/ 1046935 w 3864353"/>
                <a:gd name="connsiteY3" fmla="*/ 3628091 h 4001377"/>
                <a:gd name="connsiteX4" fmla="*/ 390644 w 3864353"/>
                <a:gd name="connsiteY4" fmla="*/ 3538070 h 4001377"/>
                <a:gd name="connsiteX5" fmla="*/ 2037908 w 3864353"/>
                <a:gd name="connsiteY5" fmla="*/ 2514600 h 4001377"/>
                <a:gd name="connsiteX6" fmla="*/ 2911967 w 3864353"/>
                <a:gd name="connsiteY6" fmla="*/ 2554941 h 4001377"/>
                <a:gd name="connsiteX7" fmla="*/ 3732238 w 3864353"/>
                <a:gd name="connsiteY7" fmla="*/ 2286000 h 4001377"/>
                <a:gd name="connsiteX8" fmla="*/ 3839814 w 3864353"/>
                <a:gd name="connsiteY8" fmla="*/ 1680882 h 4001377"/>
                <a:gd name="connsiteX9" fmla="*/ 3490191 w 3864353"/>
                <a:gd name="connsiteY9" fmla="*/ 927847 h 4001377"/>
                <a:gd name="connsiteX10" fmla="*/ 3422955 w 3864353"/>
                <a:gd name="connsiteY10" fmla="*/ 13447 h 4001377"/>
                <a:gd name="connsiteX0" fmla="*/ 918638 w 3861189"/>
                <a:gd name="connsiteY0" fmla="*/ 0 h 4043690"/>
                <a:gd name="connsiteX1" fmla="*/ 9468 w 3861189"/>
                <a:gd name="connsiteY1" fmla="*/ 3733800 h 4043690"/>
                <a:gd name="connsiteX2" fmla="*/ 1615271 w 3861189"/>
                <a:gd name="connsiteY2" fmla="*/ 3815229 h 4043690"/>
                <a:gd name="connsiteX3" fmla="*/ 1043771 w 3861189"/>
                <a:gd name="connsiteY3" fmla="*/ 3628091 h 4043690"/>
                <a:gd name="connsiteX4" fmla="*/ 387480 w 3861189"/>
                <a:gd name="connsiteY4" fmla="*/ 3538070 h 4043690"/>
                <a:gd name="connsiteX5" fmla="*/ 2034744 w 3861189"/>
                <a:gd name="connsiteY5" fmla="*/ 2514600 h 4043690"/>
                <a:gd name="connsiteX6" fmla="*/ 2908803 w 3861189"/>
                <a:gd name="connsiteY6" fmla="*/ 2554941 h 4043690"/>
                <a:gd name="connsiteX7" fmla="*/ 3729074 w 3861189"/>
                <a:gd name="connsiteY7" fmla="*/ 2286000 h 4043690"/>
                <a:gd name="connsiteX8" fmla="*/ 3836650 w 3861189"/>
                <a:gd name="connsiteY8" fmla="*/ 1680882 h 4043690"/>
                <a:gd name="connsiteX9" fmla="*/ 3487027 w 3861189"/>
                <a:gd name="connsiteY9" fmla="*/ 927847 h 4043690"/>
                <a:gd name="connsiteX10" fmla="*/ 3419791 w 3861189"/>
                <a:gd name="connsiteY10" fmla="*/ 13447 h 4043690"/>
                <a:gd name="connsiteX0" fmla="*/ 918638 w 3861189"/>
                <a:gd name="connsiteY0" fmla="*/ 0 h 4136153"/>
                <a:gd name="connsiteX1" fmla="*/ 9468 w 3861189"/>
                <a:gd name="connsiteY1" fmla="*/ 3733800 h 4136153"/>
                <a:gd name="connsiteX2" fmla="*/ 1615271 w 3861189"/>
                <a:gd name="connsiteY2" fmla="*/ 3815229 h 4136153"/>
                <a:gd name="connsiteX3" fmla="*/ 1043771 w 3861189"/>
                <a:gd name="connsiteY3" fmla="*/ 3628091 h 4136153"/>
                <a:gd name="connsiteX4" fmla="*/ 387480 w 3861189"/>
                <a:gd name="connsiteY4" fmla="*/ 3538070 h 4136153"/>
                <a:gd name="connsiteX5" fmla="*/ 2034744 w 3861189"/>
                <a:gd name="connsiteY5" fmla="*/ 2514600 h 4136153"/>
                <a:gd name="connsiteX6" fmla="*/ 2908803 w 3861189"/>
                <a:gd name="connsiteY6" fmla="*/ 2554941 h 4136153"/>
                <a:gd name="connsiteX7" fmla="*/ 3729074 w 3861189"/>
                <a:gd name="connsiteY7" fmla="*/ 2286000 h 4136153"/>
                <a:gd name="connsiteX8" fmla="*/ 3836650 w 3861189"/>
                <a:gd name="connsiteY8" fmla="*/ 1680882 h 4136153"/>
                <a:gd name="connsiteX9" fmla="*/ 3487027 w 3861189"/>
                <a:gd name="connsiteY9" fmla="*/ 927847 h 4136153"/>
                <a:gd name="connsiteX10" fmla="*/ 3419791 w 3861189"/>
                <a:gd name="connsiteY10" fmla="*/ 13447 h 4136153"/>
                <a:gd name="connsiteX0" fmla="*/ 921278 w 3863829"/>
                <a:gd name="connsiteY0" fmla="*/ 0 h 4090385"/>
                <a:gd name="connsiteX1" fmla="*/ 12108 w 3863829"/>
                <a:gd name="connsiteY1" fmla="*/ 3733800 h 4090385"/>
                <a:gd name="connsiteX2" fmla="*/ 1719511 w 3863829"/>
                <a:gd name="connsiteY2" fmla="*/ 3719979 h 4090385"/>
                <a:gd name="connsiteX3" fmla="*/ 1046411 w 3863829"/>
                <a:gd name="connsiteY3" fmla="*/ 3628091 h 4090385"/>
                <a:gd name="connsiteX4" fmla="*/ 390120 w 3863829"/>
                <a:gd name="connsiteY4" fmla="*/ 3538070 h 4090385"/>
                <a:gd name="connsiteX5" fmla="*/ 2037384 w 3863829"/>
                <a:gd name="connsiteY5" fmla="*/ 2514600 h 4090385"/>
                <a:gd name="connsiteX6" fmla="*/ 2911443 w 3863829"/>
                <a:gd name="connsiteY6" fmla="*/ 2554941 h 4090385"/>
                <a:gd name="connsiteX7" fmla="*/ 3731714 w 3863829"/>
                <a:gd name="connsiteY7" fmla="*/ 2286000 h 4090385"/>
                <a:gd name="connsiteX8" fmla="*/ 3839290 w 3863829"/>
                <a:gd name="connsiteY8" fmla="*/ 1680882 h 4090385"/>
                <a:gd name="connsiteX9" fmla="*/ 3489667 w 3863829"/>
                <a:gd name="connsiteY9" fmla="*/ 927847 h 4090385"/>
                <a:gd name="connsiteX10" fmla="*/ 3422431 w 3863829"/>
                <a:gd name="connsiteY10" fmla="*/ 13447 h 4090385"/>
                <a:gd name="connsiteX0" fmla="*/ 921278 w 3863829"/>
                <a:gd name="connsiteY0" fmla="*/ 0 h 4010391"/>
                <a:gd name="connsiteX1" fmla="*/ 12108 w 3863829"/>
                <a:gd name="connsiteY1" fmla="*/ 3733800 h 4010391"/>
                <a:gd name="connsiteX2" fmla="*/ 1719511 w 3863829"/>
                <a:gd name="connsiteY2" fmla="*/ 3719979 h 4010391"/>
                <a:gd name="connsiteX3" fmla="*/ 1382961 w 3863829"/>
                <a:gd name="connsiteY3" fmla="*/ 3609041 h 4010391"/>
                <a:gd name="connsiteX4" fmla="*/ 390120 w 3863829"/>
                <a:gd name="connsiteY4" fmla="*/ 3538070 h 4010391"/>
                <a:gd name="connsiteX5" fmla="*/ 2037384 w 3863829"/>
                <a:gd name="connsiteY5" fmla="*/ 2514600 h 4010391"/>
                <a:gd name="connsiteX6" fmla="*/ 2911443 w 3863829"/>
                <a:gd name="connsiteY6" fmla="*/ 2554941 h 4010391"/>
                <a:gd name="connsiteX7" fmla="*/ 3731714 w 3863829"/>
                <a:gd name="connsiteY7" fmla="*/ 2286000 h 4010391"/>
                <a:gd name="connsiteX8" fmla="*/ 3839290 w 3863829"/>
                <a:gd name="connsiteY8" fmla="*/ 1680882 h 4010391"/>
                <a:gd name="connsiteX9" fmla="*/ 3489667 w 3863829"/>
                <a:gd name="connsiteY9" fmla="*/ 927847 h 4010391"/>
                <a:gd name="connsiteX10" fmla="*/ 3422431 w 3863829"/>
                <a:gd name="connsiteY10" fmla="*/ 13447 h 4010391"/>
                <a:gd name="connsiteX0" fmla="*/ 913832 w 3856383"/>
                <a:gd name="connsiteY0" fmla="*/ 0 h 4078233"/>
                <a:gd name="connsiteX1" fmla="*/ 4662 w 3856383"/>
                <a:gd name="connsiteY1" fmla="*/ 3733800 h 4078233"/>
                <a:gd name="connsiteX2" fmla="*/ 1388215 w 3856383"/>
                <a:gd name="connsiteY2" fmla="*/ 3897779 h 4078233"/>
                <a:gd name="connsiteX3" fmla="*/ 1375515 w 3856383"/>
                <a:gd name="connsiteY3" fmla="*/ 3609041 h 4078233"/>
                <a:gd name="connsiteX4" fmla="*/ 382674 w 3856383"/>
                <a:gd name="connsiteY4" fmla="*/ 3538070 h 4078233"/>
                <a:gd name="connsiteX5" fmla="*/ 2029938 w 3856383"/>
                <a:gd name="connsiteY5" fmla="*/ 2514600 h 4078233"/>
                <a:gd name="connsiteX6" fmla="*/ 2903997 w 3856383"/>
                <a:gd name="connsiteY6" fmla="*/ 2554941 h 4078233"/>
                <a:gd name="connsiteX7" fmla="*/ 3724268 w 3856383"/>
                <a:gd name="connsiteY7" fmla="*/ 2286000 h 4078233"/>
                <a:gd name="connsiteX8" fmla="*/ 3831844 w 3856383"/>
                <a:gd name="connsiteY8" fmla="*/ 1680882 h 4078233"/>
                <a:gd name="connsiteX9" fmla="*/ 3482221 w 3856383"/>
                <a:gd name="connsiteY9" fmla="*/ 927847 h 4078233"/>
                <a:gd name="connsiteX10" fmla="*/ 3414985 w 3856383"/>
                <a:gd name="connsiteY10" fmla="*/ 13447 h 4078233"/>
                <a:gd name="connsiteX0" fmla="*/ 913832 w 3856383"/>
                <a:gd name="connsiteY0" fmla="*/ 0 h 4099617"/>
                <a:gd name="connsiteX1" fmla="*/ 4662 w 3856383"/>
                <a:gd name="connsiteY1" fmla="*/ 3733800 h 4099617"/>
                <a:gd name="connsiteX2" fmla="*/ 1388215 w 3856383"/>
                <a:gd name="connsiteY2" fmla="*/ 3897779 h 4099617"/>
                <a:gd name="connsiteX3" fmla="*/ 1375515 w 3856383"/>
                <a:gd name="connsiteY3" fmla="*/ 3609041 h 4099617"/>
                <a:gd name="connsiteX4" fmla="*/ 382674 w 3856383"/>
                <a:gd name="connsiteY4" fmla="*/ 3538070 h 4099617"/>
                <a:gd name="connsiteX5" fmla="*/ 2029938 w 3856383"/>
                <a:gd name="connsiteY5" fmla="*/ 2514600 h 4099617"/>
                <a:gd name="connsiteX6" fmla="*/ 2903997 w 3856383"/>
                <a:gd name="connsiteY6" fmla="*/ 2554941 h 4099617"/>
                <a:gd name="connsiteX7" fmla="*/ 3724268 w 3856383"/>
                <a:gd name="connsiteY7" fmla="*/ 2286000 h 4099617"/>
                <a:gd name="connsiteX8" fmla="*/ 3831844 w 3856383"/>
                <a:gd name="connsiteY8" fmla="*/ 1680882 h 4099617"/>
                <a:gd name="connsiteX9" fmla="*/ 3482221 w 3856383"/>
                <a:gd name="connsiteY9" fmla="*/ 927847 h 4099617"/>
                <a:gd name="connsiteX10" fmla="*/ 3414985 w 3856383"/>
                <a:gd name="connsiteY10" fmla="*/ 13447 h 4099617"/>
                <a:gd name="connsiteX0" fmla="*/ 913832 w 3856383"/>
                <a:gd name="connsiteY0" fmla="*/ 0 h 4071479"/>
                <a:gd name="connsiteX1" fmla="*/ 4662 w 3856383"/>
                <a:gd name="connsiteY1" fmla="*/ 3733800 h 4071479"/>
                <a:gd name="connsiteX2" fmla="*/ 1388215 w 3856383"/>
                <a:gd name="connsiteY2" fmla="*/ 3897779 h 4071479"/>
                <a:gd name="connsiteX3" fmla="*/ 1518951 w 3856383"/>
                <a:gd name="connsiteY3" fmla="*/ 3747992 h 4071479"/>
                <a:gd name="connsiteX4" fmla="*/ 1375515 w 3856383"/>
                <a:gd name="connsiteY4" fmla="*/ 3609041 h 4071479"/>
                <a:gd name="connsiteX5" fmla="*/ 382674 w 3856383"/>
                <a:gd name="connsiteY5" fmla="*/ 3538070 h 4071479"/>
                <a:gd name="connsiteX6" fmla="*/ 2029938 w 3856383"/>
                <a:gd name="connsiteY6" fmla="*/ 2514600 h 4071479"/>
                <a:gd name="connsiteX7" fmla="*/ 2903997 w 3856383"/>
                <a:gd name="connsiteY7" fmla="*/ 2554941 h 4071479"/>
                <a:gd name="connsiteX8" fmla="*/ 3724268 w 3856383"/>
                <a:gd name="connsiteY8" fmla="*/ 2286000 h 4071479"/>
                <a:gd name="connsiteX9" fmla="*/ 3831844 w 3856383"/>
                <a:gd name="connsiteY9" fmla="*/ 1680882 h 4071479"/>
                <a:gd name="connsiteX10" fmla="*/ 3482221 w 3856383"/>
                <a:gd name="connsiteY10" fmla="*/ 927847 h 4071479"/>
                <a:gd name="connsiteX11" fmla="*/ 3414985 w 3856383"/>
                <a:gd name="connsiteY11" fmla="*/ 13447 h 4071479"/>
                <a:gd name="connsiteX0" fmla="*/ 913832 w 3856383"/>
                <a:gd name="connsiteY0" fmla="*/ 0 h 4075471"/>
                <a:gd name="connsiteX1" fmla="*/ 4662 w 3856383"/>
                <a:gd name="connsiteY1" fmla="*/ 3733800 h 4075471"/>
                <a:gd name="connsiteX2" fmla="*/ 1388215 w 3856383"/>
                <a:gd name="connsiteY2" fmla="*/ 3897779 h 4075471"/>
                <a:gd name="connsiteX3" fmla="*/ 1830101 w 3856383"/>
                <a:gd name="connsiteY3" fmla="*/ 3665442 h 4075471"/>
                <a:gd name="connsiteX4" fmla="*/ 1375515 w 3856383"/>
                <a:gd name="connsiteY4" fmla="*/ 3609041 h 4075471"/>
                <a:gd name="connsiteX5" fmla="*/ 382674 w 3856383"/>
                <a:gd name="connsiteY5" fmla="*/ 3538070 h 4075471"/>
                <a:gd name="connsiteX6" fmla="*/ 2029938 w 3856383"/>
                <a:gd name="connsiteY6" fmla="*/ 2514600 h 4075471"/>
                <a:gd name="connsiteX7" fmla="*/ 2903997 w 3856383"/>
                <a:gd name="connsiteY7" fmla="*/ 2554941 h 4075471"/>
                <a:gd name="connsiteX8" fmla="*/ 3724268 w 3856383"/>
                <a:gd name="connsiteY8" fmla="*/ 2286000 h 4075471"/>
                <a:gd name="connsiteX9" fmla="*/ 3831844 w 3856383"/>
                <a:gd name="connsiteY9" fmla="*/ 1680882 h 4075471"/>
                <a:gd name="connsiteX10" fmla="*/ 3482221 w 3856383"/>
                <a:gd name="connsiteY10" fmla="*/ 927847 h 4075471"/>
                <a:gd name="connsiteX11" fmla="*/ 3414985 w 3856383"/>
                <a:gd name="connsiteY11" fmla="*/ 13447 h 4075471"/>
                <a:gd name="connsiteX0" fmla="*/ 909430 w 3851981"/>
                <a:gd name="connsiteY0" fmla="*/ 0 h 4104180"/>
                <a:gd name="connsiteX1" fmla="*/ 260 w 3851981"/>
                <a:gd name="connsiteY1" fmla="*/ 3733800 h 4104180"/>
                <a:gd name="connsiteX2" fmla="*/ 1015513 w 3851981"/>
                <a:gd name="connsiteY2" fmla="*/ 3961279 h 4104180"/>
                <a:gd name="connsiteX3" fmla="*/ 1825699 w 3851981"/>
                <a:gd name="connsiteY3" fmla="*/ 3665442 h 4104180"/>
                <a:gd name="connsiteX4" fmla="*/ 1371113 w 3851981"/>
                <a:gd name="connsiteY4" fmla="*/ 3609041 h 4104180"/>
                <a:gd name="connsiteX5" fmla="*/ 378272 w 3851981"/>
                <a:gd name="connsiteY5" fmla="*/ 3538070 h 4104180"/>
                <a:gd name="connsiteX6" fmla="*/ 2025536 w 3851981"/>
                <a:gd name="connsiteY6" fmla="*/ 2514600 h 4104180"/>
                <a:gd name="connsiteX7" fmla="*/ 2899595 w 3851981"/>
                <a:gd name="connsiteY7" fmla="*/ 2554941 h 4104180"/>
                <a:gd name="connsiteX8" fmla="*/ 3719866 w 3851981"/>
                <a:gd name="connsiteY8" fmla="*/ 2286000 h 4104180"/>
                <a:gd name="connsiteX9" fmla="*/ 3827442 w 3851981"/>
                <a:gd name="connsiteY9" fmla="*/ 1680882 h 4104180"/>
                <a:gd name="connsiteX10" fmla="*/ 3477819 w 3851981"/>
                <a:gd name="connsiteY10" fmla="*/ 927847 h 4104180"/>
                <a:gd name="connsiteX11" fmla="*/ 3410583 w 3851981"/>
                <a:gd name="connsiteY11" fmla="*/ 13447 h 4104180"/>
                <a:gd name="connsiteX0" fmla="*/ 964308 w 3906859"/>
                <a:gd name="connsiteY0" fmla="*/ 0 h 4052506"/>
                <a:gd name="connsiteX1" fmla="*/ 55138 w 3906859"/>
                <a:gd name="connsiteY1" fmla="*/ 3733800 h 4052506"/>
                <a:gd name="connsiteX2" fmla="*/ 1070391 w 3906859"/>
                <a:gd name="connsiteY2" fmla="*/ 3961279 h 4052506"/>
                <a:gd name="connsiteX3" fmla="*/ 1880577 w 3906859"/>
                <a:gd name="connsiteY3" fmla="*/ 3665442 h 4052506"/>
                <a:gd name="connsiteX4" fmla="*/ 1425991 w 3906859"/>
                <a:gd name="connsiteY4" fmla="*/ 3609041 h 4052506"/>
                <a:gd name="connsiteX5" fmla="*/ 433150 w 3906859"/>
                <a:gd name="connsiteY5" fmla="*/ 3538070 h 4052506"/>
                <a:gd name="connsiteX6" fmla="*/ 2080414 w 3906859"/>
                <a:gd name="connsiteY6" fmla="*/ 2514600 h 4052506"/>
                <a:gd name="connsiteX7" fmla="*/ 2954473 w 3906859"/>
                <a:gd name="connsiteY7" fmla="*/ 2554941 h 4052506"/>
                <a:gd name="connsiteX8" fmla="*/ 3774744 w 3906859"/>
                <a:gd name="connsiteY8" fmla="*/ 2286000 h 4052506"/>
                <a:gd name="connsiteX9" fmla="*/ 3882320 w 3906859"/>
                <a:gd name="connsiteY9" fmla="*/ 1680882 h 4052506"/>
                <a:gd name="connsiteX10" fmla="*/ 3532697 w 3906859"/>
                <a:gd name="connsiteY10" fmla="*/ 927847 h 4052506"/>
                <a:gd name="connsiteX11" fmla="*/ 3465461 w 3906859"/>
                <a:gd name="connsiteY11" fmla="*/ 13447 h 4052506"/>
                <a:gd name="connsiteX0" fmla="*/ 917566 w 3860117"/>
                <a:gd name="connsiteY0" fmla="*/ 0 h 4110272"/>
                <a:gd name="connsiteX1" fmla="*/ 8396 w 3860117"/>
                <a:gd name="connsiteY1" fmla="*/ 3733800 h 4110272"/>
                <a:gd name="connsiteX2" fmla="*/ 1569749 w 3860117"/>
                <a:gd name="connsiteY2" fmla="*/ 3973979 h 4110272"/>
                <a:gd name="connsiteX3" fmla="*/ 1833835 w 3860117"/>
                <a:gd name="connsiteY3" fmla="*/ 3665442 h 4110272"/>
                <a:gd name="connsiteX4" fmla="*/ 1379249 w 3860117"/>
                <a:gd name="connsiteY4" fmla="*/ 3609041 h 4110272"/>
                <a:gd name="connsiteX5" fmla="*/ 386408 w 3860117"/>
                <a:gd name="connsiteY5" fmla="*/ 3538070 h 4110272"/>
                <a:gd name="connsiteX6" fmla="*/ 2033672 w 3860117"/>
                <a:gd name="connsiteY6" fmla="*/ 2514600 h 4110272"/>
                <a:gd name="connsiteX7" fmla="*/ 2907731 w 3860117"/>
                <a:gd name="connsiteY7" fmla="*/ 2554941 h 4110272"/>
                <a:gd name="connsiteX8" fmla="*/ 3728002 w 3860117"/>
                <a:gd name="connsiteY8" fmla="*/ 2286000 h 4110272"/>
                <a:gd name="connsiteX9" fmla="*/ 3835578 w 3860117"/>
                <a:gd name="connsiteY9" fmla="*/ 1680882 h 4110272"/>
                <a:gd name="connsiteX10" fmla="*/ 3485955 w 3860117"/>
                <a:gd name="connsiteY10" fmla="*/ 927847 h 4110272"/>
                <a:gd name="connsiteX11" fmla="*/ 3418719 w 3860117"/>
                <a:gd name="connsiteY11" fmla="*/ 13447 h 4110272"/>
                <a:gd name="connsiteX0" fmla="*/ 916690 w 3859241"/>
                <a:gd name="connsiteY0" fmla="*/ 0 h 4072752"/>
                <a:gd name="connsiteX1" fmla="*/ 7520 w 3859241"/>
                <a:gd name="connsiteY1" fmla="*/ 3733800 h 4072752"/>
                <a:gd name="connsiteX2" fmla="*/ 1530773 w 3859241"/>
                <a:gd name="connsiteY2" fmla="*/ 3891429 h 4072752"/>
                <a:gd name="connsiteX3" fmla="*/ 1832959 w 3859241"/>
                <a:gd name="connsiteY3" fmla="*/ 3665442 h 4072752"/>
                <a:gd name="connsiteX4" fmla="*/ 1378373 w 3859241"/>
                <a:gd name="connsiteY4" fmla="*/ 3609041 h 4072752"/>
                <a:gd name="connsiteX5" fmla="*/ 385532 w 3859241"/>
                <a:gd name="connsiteY5" fmla="*/ 3538070 h 4072752"/>
                <a:gd name="connsiteX6" fmla="*/ 2032796 w 3859241"/>
                <a:gd name="connsiteY6" fmla="*/ 2514600 h 4072752"/>
                <a:gd name="connsiteX7" fmla="*/ 2906855 w 3859241"/>
                <a:gd name="connsiteY7" fmla="*/ 2554941 h 4072752"/>
                <a:gd name="connsiteX8" fmla="*/ 3727126 w 3859241"/>
                <a:gd name="connsiteY8" fmla="*/ 2286000 h 4072752"/>
                <a:gd name="connsiteX9" fmla="*/ 3834702 w 3859241"/>
                <a:gd name="connsiteY9" fmla="*/ 1680882 h 4072752"/>
                <a:gd name="connsiteX10" fmla="*/ 3485079 w 3859241"/>
                <a:gd name="connsiteY10" fmla="*/ 927847 h 4072752"/>
                <a:gd name="connsiteX11" fmla="*/ 3417843 w 3859241"/>
                <a:gd name="connsiteY11" fmla="*/ 13447 h 4072752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378373 w 3859241"/>
                <a:gd name="connsiteY4" fmla="*/ 36090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4931 w 3857482"/>
                <a:gd name="connsiteY0" fmla="*/ 0 h 4150988"/>
                <a:gd name="connsiteX1" fmla="*/ 5761 w 3857482"/>
                <a:gd name="connsiteY1" fmla="*/ 3733800 h 4150988"/>
                <a:gd name="connsiteX2" fmla="*/ 1446464 w 3857482"/>
                <a:gd name="connsiteY2" fmla="*/ 3954929 h 4150988"/>
                <a:gd name="connsiteX3" fmla="*/ 1831200 w 3857482"/>
                <a:gd name="connsiteY3" fmla="*/ 3665442 h 4150988"/>
                <a:gd name="connsiteX4" fmla="*/ 1021014 w 3857482"/>
                <a:gd name="connsiteY4" fmla="*/ 3583641 h 4150988"/>
                <a:gd name="connsiteX5" fmla="*/ 383773 w 3857482"/>
                <a:gd name="connsiteY5" fmla="*/ 3538070 h 4150988"/>
                <a:gd name="connsiteX6" fmla="*/ 2031037 w 3857482"/>
                <a:gd name="connsiteY6" fmla="*/ 2514600 h 4150988"/>
                <a:gd name="connsiteX7" fmla="*/ 2905096 w 3857482"/>
                <a:gd name="connsiteY7" fmla="*/ 2554941 h 4150988"/>
                <a:gd name="connsiteX8" fmla="*/ 3725367 w 3857482"/>
                <a:gd name="connsiteY8" fmla="*/ 2286000 h 4150988"/>
                <a:gd name="connsiteX9" fmla="*/ 3832943 w 3857482"/>
                <a:gd name="connsiteY9" fmla="*/ 1680882 h 4150988"/>
                <a:gd name="connsiteX10" fmla="*/ 3483320 w 3857482"/>
                <a:gd name="connsiteY10" fmla="*/ 927847 h 4150988"/>
                <a:gd name="connsiteX11" fmla="*/ 3416084 w 3857482"/>
                <a:gd name="connsiteY11" fmla="*/ 13447 h 4150988"/>
                <a:gd name="connsiteX0" fmla="*/ 914931 w 3857482"/>
                <a:gd name="connsiteY0" fmla="*/ 0 h 4132974"/>
                <a:gd name="connsiteX1" fmla="*/ 5761 w 3857482"/>
                <a:gd name="connsiteY1" fmla="*/ 3733800 h 4132974"/>
                <a:gd name="connsiteX2" fmla="*/ 1446464 w 3857482"/>
                <a:gd name="connsiteY2" fmla="*/ 3954929 h 4132974"/>
                <a:gd name="connsiteX3" fmla="*/ 1831200 w 3857482"/>
                <a:gd name="connsiteY3" fmla="*/ 3665442 h 4132974"/>
                <a:gd name="connsiteX4" fmla="*/ 1021014 w 3857482"/>
                <a:gd name="connsiteY4" fmla="*/ 3583641 h 4132974"/>
                <a:gd name="connsiteX5" fmla="*/ 383773 w 3857482"/>
                <a:gd name="connsiteY5" fmla="*/ 3538070 h 4132974"/>
                <a:gd name="connsiteX6" fmla="*/ 2031037 w 3857482"/>
                <a:gd name="connsiteY6" fmla="*/ 2514600 h 4132974"/>
                <a:gd name="connsiteX7" fmla="*/ 2905096 w 3857482"/>
                <a:gd name="connsiteY7" fmla="*/ 2554941 h 4132974"/>
                <a:gd name="connsiteX8" fmla="*/ 3725367 w 3857482"/>
                <a:gd name="connsiteY8" fmla="*/ 2286000 h 4132974"/>
                <a:gd name="connsiteX9" fmla="*/ 3832943 w 3857482"/>
                <a:gd name="connsiteY9" fmla="*/ 1680882 h 4132974"/>
                <a:gd name="connsiteX10" fmla="*/ 3483320 w 3857482"/>
                <a:gd name="connsiteY10" fmla="*/ 927847 h 4132974"/>
                <a:gd name="connsiteX11" fmla="*/ 3416084 w 3857482"/>
                <a:gd name="connsiteY11" fmla="*/ 13447 h 4132974"/>
                <a:gd name="connsiteX0" fmla="*/ 914931 w 3857482"/>
                <a:gd name="connsiteY0" fmla="*/ 0 h 4124232"/>
                <a:gd name="connsiteX1" fmla="*/ 5761 w 3857482"/>
                <a:gd name="connsiteY1" fmla="*/ 3733800 h 4124232"/>
                <a:gd name="connsiteX2" fmla="*/ 1446464 w 3857482"/>
                <a:gd name="connsiteY2" fmla="*/ 3954929 h 4124232"/>
                <a:gd name="connsiteX3" fmla="*/ 1831200 w 3857482"/>
                <a:gd name="connsiteY3" fmla="*/ 3665442 h 4124232"/>
                <a:gd name="connsiteX4" fmla="*/ 1021014 w 3857482"/>
                <a:gd name="connsiteY4" fmla="*/ 3583641 h 4124232"/>
                <a:gd name="connsiteX5" fmla="*/ 383773 w 3857482"/>
                <a:gd name="connsiteY5" fmla="*/ 3538070 h 4124232"/>
                <a:gd name="connsiteX6" fmla="*/ 2031037 w 3857482"/>
                <a:gd name="connsiteY6" fmla="*/ 2514600 h 4124232"/>
                <a:gd name="connsiteX7" fmla="*/ 2905096 w 3857482"/>
                <a:gd name="connsiteY7" fmla="*/ 2554941 h 4124232"/>
                <a:gd name="connsiteX8" fmla="*/ 3725367 w 3857482"/>
                <a:gd name="connsiteY8" fmla="*/ 2286000 h 4124232"/>
                <a:gd name="connsiteX9" fmla="*/ 3832943 w 3857482"/>
                <a:gd name="connsiteY9" fmla="*/ 1680882 h 4124232"/>
                <a:gd name="connsiteX10" fmla="*/ 3483320 w 3857482"/>
                <a:gd name="connsiteY10" fmla="*/ 927847 h 4124232"/>
                <a:gd name="connsiteX11" fmla="*/ 3416084 w 3857482"/>
                <a:gd name="connsiteY11" fmla="*/ 13447 h 4124232"/>
                <a:gd name="connsiteX0" fmla="*/ 914931 w 3857482"/>
                <a:gd name="connsiteY0" fmla="*/ 0 h 4097819"/>
                <a:gd name="connsiteX1" fmla="*/ 5761 w 3857482"/>
                <a:gd name="connsiteY1" fmla="*/ 3733800 h 4097819"/>
                <a:gd name="connsiteX2" fmla="*/ 1446464 w 3857482"/>
                <a:gd name="connsiteY2" fmla="*/ 3954929 h 4097819"/>
                <a:gd name="connsiteX3" fmla="*/ 2802750 w 3857482"/>
                <a:gd name="connsiteY3" fmla="*/ 3728942 h 4097819"/>
                <a:gd name="connsiteX4" fmla="*/ 1021014 w 3857482"/>
                <a:gd name="connsiteY4" fmla="*/ 3583641 h 4097819"/>
                <a:gd name="connsiteX5" fmla="*/ 383773 w 3857482"/>
                <a:gd name="connsiteY5" fmla="*/ 3538070 h 4097819"/>
                <a:gd name="connsiteX6" fmla="*/ 2031037 w 3857482"/>
                <a:gd name="connsiteY6" fmla="*/ 2514600 h 4097819"/>
                <a:gd name="connsiteX7" fmla="*/ 2905096 w 3857482"/>
                <a:gd name="connsiteY7" fmla="*/ 2554941 h 4097819"/>
                <a:gd name="connsiteX8" fmla="*/ 3725367 w 3857482"/>
                <a:gd name="connsiteY8" fmla="*/ 2286000 h 4097819"/>
                <a:gd name="connsiteX9" fmla="*/ 3832943 w 3857482"/>
                <a:gd name="connsiteY9" fmla="*/ 1680882 h 4097819"/>
                <a:gd name="connsiteX10" fmla="*/ 3483320 w 3857482"/>
                <a:gd name="connsiteY10" fmla="*/ 927847 h 4097819"/>
                <a:gd name="connsiteX11" fmla="*/ 3416084 w 3857482"/>
                <a:gd name="connsiteY11" fmla="*/ 13447 h 4097819"/>
                <a:gd name="connsiteX0" fmla="*/ 917565 w 3860116"/>
                <a:gd name="connsiteY0" fmla="*/ 0 h 4046646"/>
                <a:gd name="connsiteX1" fmla="*/ 8395 w 3860116"/>
                <a:gd name="connsiteY1" fmla="*/ 3733800 h 4046646"/>
                <a:gd name="connsiteX2" fmla="*/ 1569748 w 3860116"/>
                <a:gd name="connsiteY2" fmla="*/ 3834279 h 4046646"/>
                <a:gd name="connsiteX3" fmla="*/ 2805384 w 3860116"/>
                <a:gd name="connsiteY3" fmla="*/ 3728942 h 4046646"/>
                <a:gd name="connsiteX4" fmla="*/ 1023648 w 3860116"/>
                <a:gd name="connsiteY4" fmla="*/ 3583641 h 4046646"/>
                <a:gd name="connsiteX5" fmla="*/ 386407 w 3860116"/>
                <a:gd name="connsiteY5" fmla="*/ 3538070 h 4046646"/>
                <a:gd name="connsiteX6" fmla="*/ 2033671 w 3860116"/>
                <a:gd name="connsiteY6" fmla="*/ 2514600 h 4046646"/>
                <a:gd name="connsiteX7" fmla="*/ 2907730 w 3860116"/>
                <a:gd name="connsiteY7" fmla="*/ 2554941 h 4046646"/>
                <a:gd name="connsiteX8" fmla="*/ 3728001 w 3860116"/>
                <a:gd name="connsiteY8" fmla="*/ 2286000 h 4046646"/>
                <a:gd name="connsiteX9" fmla="*/ 3835577 w 3860116"/>
                <a:gd name="connsiteY9" fmla="*/ 1680882 h 4046646"/>
                <a:gd name="connsiteX10" fmla="*/ 3485954 w 3860116"/>
                <a:gd name="connsiteY10" fmla="*/ 927847 h 4046646"/>
                <a:gd name="connsiteX11" fmla="*/ 3418718 w 3860116"/>
                <a:gd name="connsiteY11" fmla="*/ 13447 h 4046646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1023648 w 3860116"/>
                <a:gd name="connsiteY4" fmla="*/ 35836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926157 w 3860116"/>
                <a:gd name="connsiteY5" fmla="*/ 3411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553756 w 3496307"/>
                <a:gd name="connsiteY0" fmla="*/ 0 h 3945814"/>
                <a:gd name="connsiteX1" fmla="*/ 12886 w 3496307"/>
                <a:gd name="connsiteY1" fmla="*/ 3587750 h 3945814"/>
                <a:gd name="connsiteX2" fmla="*/ 1205939 w 3496307"/>
                <a:gd name="connsiteY2" fmla="*/ 3834279 h 3945814"/>
                <a:gd name="connsiteX3" fmla="*/ 2441575 w 3496307"/>
                <a:gd name="connsiteY3" fmla="*/ 3728942 h 3945814"/>
                <a:gd name="connsiteX4" fmla="*/ 3142689 w 3496307"/>
                <a:gd name="connsiteY4" fmla="*/ 3405841 h 3945814"/>
                <a:gd name="connsiteX5" fmla="*/ 562348 w 3496307"/>
                <a:gd name="connsiteY5" fmla="*/ 3411070 h 3945814"/>
                <a:gd name="connsiteX6" fmla="*/ 1669862 w 3496307"/>
                <a:gd name="connsiteY6" fmla="*/ 2514600 h 3945814"/>
                <a:gd name="connsiteX7" fmla="*/ 2543921 w 3496307"/>
                <a:gd name="connsiteY7" fmla="*/ 2554941 h 3945814"/>
                <a:gd name="connsiteX8" fmla="*/ 3364192 w 3496307"/>
                <a:gd name="connsiteY8" fmla="*/ 2286000 h 3945814"/>
                <a:gd name="connsiteX9" fmla="*/ 3471768 w 3496307"/>
                <a:gd name="connsiteY9" fmla="*/ 1680882 h 3945814"/>
                <a:gd name="connsiteX10" fmla="*/ 3122145 w 3496307"/>
                <a:gd name="connsiteY10" fmla="*/ 927847 h 3945814"/>
                <a:gd name="connsiteX11" fmla="*/ 3054909 w 3496307"/>
                <a:gd name="connsiteY11" fmla="*/ 13447 h 3945814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826198 w 3652643"/>
                <a:gd name="connsiteY6" fmla="*/ 2514600 h 3966618"/>
                <a:gd name="connsiteX7" fmla="*/ 2700257 w 3652643"/>
                <a:gd name="connsiteY7" fmla="*/ 2554941 h 3966618"/>
                <a:gd name="connsiteX8" fmla="*/ 3520528 w 3652643"/>
                <a:gd name="connsiteY8" fmla="*/ 2286000 h 3966618"/>
                <a:gd name="connsiteX9" fmla="*/ 3628104 w 3652643"/>
                <a:gd name="connsiteY9" fmla="*/ 1680882 h 3966618"/>
                <a:gd name="connsiteX10" fmla="*/ 3278481 w 3652643"/>
                <a:gd name="connsiteY10" fmla="*/ 927847 h 3966618"/>
                <a:gd name="connsiteX11" fmla="*/ 3211245 w 3652643"/>
                <a:gd name="connsiteY11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162810 w 3652643"/>
                <a:gd name="connsiteY6" fmla="*/ 28843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585334 w 3652643"/>
                <a:gd name="connsiteY5" fmla="*/ 3157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826198 w 3641678"/>
                <a:gd name="connsiteY7" fmla="*/ 25146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756348 w 3641678"/>
                <a:gd name="connsiteY7" fmla="*/ 25781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3211245 w 3524394"/>
                <a:gd name="connsiteY11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12" fmla="*/ 710092 w 3524394"/>
                <a:gd name="connsiteY12" fmla="*/ 0 h 3966618"/>
                <a:gd name="connsiteX0" fmla="*/ 1060019 w 3515546"/>
                <a:gd name="connsiteY0" fmla="*/ 0 h 4034593"/>
                <a:gd name="connsiteX1" fmla="*/ 1624 w 3515546"/>
                <a:gd name="connsiteY1" fmla="*/ 3683000 h 4034593"/>
                <a:gd name="connsiteX2" fmla="*/ 1353427 w 3515546"/>
                <a:gd name="connsiteY2" fmla="*/ 3897779 h 4034593"/>
                <a:gd name="connsiteX3" fmla="*/ 2589063 w 3515546"/>
                <a:gd name="connsiteY3" fmla="*/ 3792442 h 4034593"/>
                <a:gd name="connsiteX4" fmla="*/ 3290177 w 3515546"/>
                <a:gd name="connsiteY4" fmla="*/ 3469341 h 4034593"/>
                <a:gd name="connsiteX5" fmla="*/ 576486 w 3515546"/>
                <a:gd name="connsiteY5" fmla="*/ 3220570 h 4034593"/>
                <a:gd name="connsiteX6" fmla="*/ 677712 w 3515546"/>
                <a:gd name="connsiteY6" fmla="*/ 2833592 h 4034593"/>
                <a:gd name="connsiteX7" fmla="*/ 1747500 w 3515546"/>
                <a:gd name="connsiteY7" fmla="*/ 2641600 h 4034593"/>
                <a:gd name="connsiteX8" fmla="*/ 3053359 w 3515546"/>
                <a:gd name="connsiteY8" fmla="*/ 2662891 h 4034593"/>
                <a:gd name="connsiteX9" fmla="*/ 3511680 w 3515546"/>
                <a:gd name="connsiteY9" fmla="*/ 2349500 h 4034593"/>
                <a:gd name="connsiteX10" fmla="*/ 3269633 w 3515546"/>
                <a:gd name="connsiteY10" fmla="*/ 991347 h 4034593"/>
                <a:gd name="connsiteX11" fmla="*/ 706847 w 3515546"/>
                <a:gd name="connsiteY11" fmla="*/ 83297 h 4034593"/>
                <a:gd name="connsiteX12" fmla="*/ 1060019 w 3515546"/>
                <a:gd name="connsiteY12" fmla="*/ 0 h 4034593"/>
                <a:gd name="connsiteX0" fmla="*/ 559580 w 3532632"/>
                <a:gd name="connsiteY0" fmla="*/ 453278 h 3913818"/>
                <a:gd name="connsiteX1" fmla="*/ 18710 w 3532632"/>
                <a:gd name="connsiteY1" fmla="*/ 3599703 h 3913818"/>
                <a:gd name="connsiteX2" fmla="*/ 1370513 w 3532632"/>
                <a:gd name="connsiteY2" fmla="*/ 3814482 h 3913818"/>
                <a:gd name="connsiteX3" fmla="*/ 2606149 w 3532632"/>
                <a:gd name="connsiteY3" fmla="*/ 3709145 h 3913818"/>
                <a:gd name="connsiteX4" fmla="*/ 3307263 w 3532632"/>
                <a:gd name="connsiteY4" fmla="*/ 3386044 h 3913818"/>
                <a:gd name="connsiteX5" fmla="*/ 593572 w 3532632"/>
                <a:gd name="connsiteY5" fmla="*/ 3137273 h 3913818"/>
                <a:gd name="connsiteX6" fmla="*/ 694798 w 3532632"/>
                <a:gd name="connsiteY6" fmla="*/ 2750295 h 3913818"/>
                <a:gd name="connsiteX7" fmla="*/ 1764586 w 3532632"/>
                <a:gd name="connsiteY7" fmla="*/ 2558303 h 3913818"/>
                <a:gd name="connsiteX8" fmla="*/ 3070445 w 3532632"/>
                <a:gd name="connsiteY8" fmla="*/ 2579594 h 3913818"/>
                <a:gd name="connsiteX9" fmla="*/ 3528766 w 3532632"/>
                <a:gd name="connsiteY9" fmla="*/ 2266203 h 3913818"/>
                <a:gd name="connsiteX10" fmla="*/ 3286719 w 3532632"/>
                <a:gd name="connsiteY10" fmla="*/ 908050 h 3913818"/>
                <a:gd name="connsiteX11" fmla="*/ 723933 w 3532632"/>
                <a:gd name="connsiteY11" fmla="*/ 0 h 3913818"/>
                <a:gd name="connsiteX12" fmla="*/ 559580 w 3532632"/>
                <a:gd name="connsiteY12" fmla="*/ 453278 h 3913818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12899 h 3473439"/>
                <a:gd name="connsiteX1" fmla="*/ 18710 w 3532632"/>
                <a:gd name="connsiteY1" fmla="*/ 3159324 h 3473439"/>
                <a:gd name="connsiteX2" fmla="*/ 1370513 w 3532632"/>
                <a:gd name="connsiteY2" fmla="*/ 3374103 h 3473439"/>
                <a:gd name="connsiteX3" fmla="*/ 2606149 w 3532632"/>
                <a:gd name="connsiteY3" fmla="*/ 3268766 h 3473439"/>
                <a:gd name="connsiteX4" fmla="*/ 3307263 w 3532632"/>
                <a:gd name="connsiteY4" fmla="*/ 2945665 h 3473439"/>
                <a:gd name="connsiteX5" fmla="*/ 593572 w 3532632"/>
                <a:gd name="connsiteY5" fmla="*/ 2696894 h 3473439"/>
                <a:gd name="connsiteX6" fmla="*/ 694798 w 3532632"/>
                <a:gd name="connsiteY6" fmla="*/ 2309916 h 3473439"/>
                <a:gd name="connsiteX7" fmla="*/ 1764586 w 3532632"/>
                <a:gd name="connsiteY7" fmla="*/ 2117924 h 3473439"/>
                <a:gd name="connsiteX8" fmla="*/ 3070445 w 3532632"/>
                <a:gd name="connsiteY8" fmla="*/ 2139215 h 3473439"/>
                <a:gd name="connsiteX9" fmla="*/ 3528766 w 3532632"/>
                <a:gd name="connsiteY9" fmla="*/ 1825824 h 3473439"/>
                <a:gd name="connsiteX10" fmla="*/ 3286719 w 3532632"/>
                <a:gd name="connsiteY10" fmla="*/ 467671 h 3473439"/>
                <a:gd name="connsiteX11" fmla="*/ 1152558 w 3532632"/>
                <a:gd name="connsiteY11" fmla="*/ 1055046 h 3473439"/>
                <a:gd name="connsiteX12" fmla="*/ 559580 w 3532632"/>
                <a:gd name="connsiteY12" fmla="*/ 12899 h 3473439"/>
                <a:gd name="connsiteX0" fmla="*/ 398144 w 3547408"/>
                <a:gd name="connsiteY0" fmla="*/ 1008288 h 3001101"/>
                <a:gd name="connsiteX1" fmla="*/ 33486 w 3547408"/>
                <a:gd name="connsiteY1" fmla="*/ 2749776 h 3001101"/>
                <a:gd name="connsiteX2" fmla="*/ 1385289 w 3547408"/>
                <a:gd name="connsiteY2" fmla="*/ 2964555 h 3001101"/>
                <a:gd name="connsiteX3" fmla="*/ 2620925 w 3547408"/>
                <a:gd name="connsiteY3" fmla="*/ 2859218 h 3001101"/>
                <a:gd name="connsiteX4" fmla="*/ 3322039 w 3547408"/>
                <a:gd name="connsiteY4" fmla="*/ 2536117 h 3001101"/>
                <a:gd name="connsiteX5" fmla="*/ 608348 w 3547408"/>
                <a:gd name="connsiteY5" fmla="*/ 2287346 h 3001101"/>
                <a:gd name="connsiteX6" fmla="*/ 709574 w 3547408"/>
                <a:gd name="connsiteY6" fmla="*/ 1900368 h 3001101"/>
                <a:gd name="connsiteX7" fmla="*/ 1779362 w 3547408"/>
                <a:gd name="connsiteY7" fmla="*/ 1708376 h 3001101"/>
                <a:gd name="connsiteX8" fmla="*/ 3085221 w 3547408"/>
                <a:gd name="connsiteY8" fmla="*/ 1729667 h 3001101"/>
                <a:gd name="connsiteX9" fmla="*/ 3543542 w 3547408"/>
                <a:gd name="connsiteY9" fmla="*/ 1416276 h 3001101"/>
                <a:gd name="connsiteX10" fmla="*/ 3301495 w 3547408"/>
                <a:gd name="connsiteY10" fmla="*/ 58123 h 3001101"/>
                <a:gd name="connsiteX11" fmla="*/ 1167334 w 3547408"/>
                <a:gd name="connsiteY11" fmla="*/ 645498 h 3001101"/>
                <a:gd name="connsiteX12" fmla="*/ 398144 w 3547408"/>
                <a:gd name="connsiteY12" fmla="*/ 1008288 h 3001101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709574 w 3547408"/>
                <a:gd name="connsiteY5" fmla="*/ 1900368 h 2998288"/>
                <a:gd name="connsiteX6" fmla="*/ 1779362 w 3547408"/>
                <a:gd name="connsiteY6" fmla="*/ 1708376 h 2998288"/>
                <a:gd name="connsiteX7" fmla="*/ 3085221 w 3547408"/>
                <a:gd name="connsiteY7" fmla="*/ 1729667 h 2998288"/>
                <a:gd name="connsiteX8" fmla="*/ 3543542 w 3547408"/>
                <a:gd name="connsiteY8" fmla="*/ 1416276 h 2998288"/>
                <a:gd name="connsiteX9" fmla="*/ 3301495 w 3547408"/>
                <a:gd name="connsiteY9" fmla="*/ 58123 h 2998288"/>
                <a:gd name="connsiteX10" fmla="*/ 1167334 w 3547408"/>
                <a:gd name="connsiteY10" fmla="*/ 645498 h 2998288"/>
                <a:gd name="connsiteX11" fmla="*/ 398144 w 3547408"/>
                <a:gd name="connsiteY11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1779362 w 3547408"/>
                <a:gd name="connsiteY5" fmla="*/ 1708376 h 2998288"/>
                <a:gd name="connsiteX6" fmla="*/ 3085221 w 3547408"/>
                <a:gd name="connsiteY6" fmla="*/ 1729667 h 2998288"/>
                <a:gd name="connsiteX7" fmla="*/ 3543542 w 3547408"/>
                <a:gd name="connsiteY7" fmla="*/ 1416276 h 2998288"/>
                <a:gd name="connsiteX8" fmla="*/ 3301495 w 3547408"/>
                <a:gd name="connsiteY8" fmla="*/ 58123 h 2998288"/>
                <a:gd name="connsiteX9" fmla="*/ 1167334 w 3547408"/>
                <a:gd name="connsiteY9" fmla="*/ 645498 h 2998288"/>
                <a:gd name="connsiteX10" fmla="*/ 398144 w 3547408"/>
                <a:gd name="connsiteY10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1779362 w 3547408"/>
                <a:gd name="connsiteY4" fmla="*/ 1708376 h 2998288"/>
                <a:gd name="connsiteX5" fmla="*/ 3085221 w 3547408"/>
                <a:gd name="connsiteY5" fmla="*/ 1729667 h 2998288"/>
                <a:gd name="connsiteX6" fmla="*/ 3543542 w 3547408"/>
                <a:gd name="connsiteY6" fmla="*/ 1416276 h 2998288"/>
                <a:gd name="connsiteX7" fmla="*/ 3301495 w 3547408"/>
                <a:gd name="connsiteY7" fmla="*/ 58123 h 2998288"/>
                <a:gd name="connsiteX8" fmla="*/ 1167334 w 3547408"/>
                <a:gd name="connsiteY8" fmla="*/ 645498 h 2998288"/>
                <a:gd name="connsiteX9" fmla="*/ 398144 w 3547408"/>
                <a:gd name="connsiteY9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3085221 w 3547408"/>
                <a:gd name="connsiteY4" fmla="*/ 1729667 h 2998288"/>
                <a:gd name="connsiteX5" fmla="*/ 3543542 w 3547408"/>
                <a:gd name="connsiteY5" fmla="*/ 1416276 h 2998288"/>
                <a:gd name="connsiteX6" fmla="*/ 3301495 w 3547408"/>
                <a:gd name="connsiteY6" fmla="*/ 58123 h 2998288"/>
                <a:gd name="connsiteX7" fmla="*/ 1167334 w 3547408"/>
                <a:gd name="connsiteY7" fmla="*/ 645498 h 2998288"/>
                <a:gd name="connsiteX8" fmla="*/ 398144 w 3547408"/>
                <a:gd name="connsiteY8" fmla="*/ 1008288 h 2998288"/>
                <a:gd name="connsiteX0" fmla="*/ 398144 w 3546686"/>
                <a:gd name="connsiteY0" fmla="*/ 376829 h 2366829"/>
                <a:gd name="connsiteX1" fmla="*/ 33486 w 3546686"/>
                <a:gd name="connsiteY1" fmla="*/ 2118317 h 2366829"/>
                <a:gd name="connsiteX2" fmla="*/ 1385289 w 3546686"/>
                <a:gd name="connsiteY2" fmla="*/ 2333096 h 2366829"/>
                <a:gd name="connsiteX3" fmla="*/ 3322039 w 3546686"/>
                <a:gd name="connsiteY3" fmla="*/ 1904658 h 2366829"/>
                <a:gd name="connsiteX4" fmla="*/ 3085221 w 3546686"/>
                <a:gd name="connsiteY4" fmla="*/ 1098208 h 2366829"/>
                <a:gd name="connsiteX5" fmla="*/ 3543542 w 3546686"/>
                <a:gd name="connsiteY5" fmla="*/ 784817 h 2366829"/>
                <a:gd name="connsiteX6" fmla="*/ 2810957 w 3546686"/>
                <a:gd name="connsiteY6" fmla="*/ 364876 h 2366829"/>
                <a:gd name="connsiteX7" fmla="*/ 1167334 w 3546686"/>
                <a:gd name="connsiteY7" fmla="*/ 14039 h 2366829"/>
                <a:gd name="connsiteX8" fmla="*/ 398144 w 3546686"/>
                <a:gd name="connsiteY8" fmla="*/ 376829 h 2366829"/>
                <a:gd name="connsiteX0" fmla="*/ 381195 w 3548787"/>
                <a:gd name="connsiteY0" fmla="*/ 372067 h 2367049"/>
                <a:gd name="connsiteX1" fmla="*/ 35587 w 3548787"/>
                <a:gd name="connsiteY1" fmla="*/ 2118317 h 2367049"/>
                <a:gd name="connsiteX2" fmla="*/ 1387390 w 3548787"/>
                <a:gd name="connsiteY2" fmla="*/ 2333096 h 2367049"/>
                <a:gd name="connsiteX3" fmla="*/ 3324140 w 3548787"/>
                <a:gd name="connsiteY3" fmla="*/ 1904658 h 2367049"/>
                <a:gd name="connsiteX4" fmla="*/ 3087322 w 3548787"/>
                <a:gd name="connsiteY4" fmla="*/ 1098208 h 2367049"/>
                <a:gd name="connsiteX5" fmla="*/ 3545643 w 3548787"/>
                <a:gd name="connsiteY5" fmla="*/ 784817 h 2367049"/>
                <a:gd name="connsiteX6" fmla="*/ 2813058 w 3548787"/>
                <a:gd name="connsiteY6" fmla="*/ 364876 h 2367049"/>
                <a:gd name="connsiteX7" fmla="*/ 1169435 w 3548787"/>
                <a:gd name="connsiteY7" fmla="*/ 14039 h 2367049"/>
                <a:gd name="connsiteX8" fmla="*/ 381195 w 3548787"/>
                <a:gd name="connsiteY8" fmla="*/ 372067 h 2367049"/>
                <a:gd name="connsiteX0" fmla="*/ 386365 w 3553957"/>
                <a:gd name="connsiteY0" fmla="*/ 372067 h 2367049"/>
                <a:gd name="connsiteX1" fmla="*/ 40757 w 3553957"/>
                <a:gd name="connsiteY1" fmla="*/ 2118317 h 2367049"/>
                <a:gd name="connsiteX2" fmla="*/ 1392560 w 3553957"/>
                <a:gd name="connsiteY2" fmla="*/ 2333096 h 2367049"/>
                <a:gd name="connsiteX3" fmla="*/ 3329310 w 3553957"/>
                <a:gd name="connsiteY3" fmla="*/ 1904658 h 2367049"/>
                <a:gd name="connsiteX4" fmla="*/ 3092492 w 3553957"/>
                <a:gd name="connsiteY4" fmla="*/ 1098208 h 2367049"/>
                <a:gd name="connsiteX5" fmla="*/ 3550813 w 3553957"/>
                <a:gd name="connsiteY5" fmla="*/ 784817 h 2367049"/>
                <a:gd name="connsiteX6" fmla="*/ 2818228 w 3553957"/>
                <a:gd name="connsiteY6" fmla="*/ 364876 h 2367049"/>
                <a:gd name="connsiteX7" fmla="*/ 1174605 w 3553957"/>
                <a:gd name="connsiteY7" fmla="*/ 14039 h 2367049"/>
                <a:gd name="connsiteX8" fmla="*/ 386365 w 3553957"/>
                <a:gd name="connsiteY8" fmla="*/ 372067 h 2367049"/>
                <a:gd name="connsiteX0" fmla="*/ 619517 w 3529934"/>
                <a:gd name="connsiteY0" fmla="*/ 229192 h 2373986"/>
                <a:gd name="connsiteX1" fmla="*/ 16734 w 3529934"/>
                <a:gd name="connsiteY1" fmla="*/ 2118317 h 2373986"/>
                <a:gd name="connsiteX2" fmla="*/ 1368537 w 3529934"/>
                <a:gd name="connsiteY2" fmla="*/ 2333096 h 2373986"/>
                <a:gd name="connsiteX3" fmla="*/ 3305287 w 3529934"/>
                <a:gd name="connsiteY3" fmla="*/ 1904658 h 2373986"/>
                <a:gd name="connsiteX4" fmla="*/ 3068469 w 3529934"/>
                <a:gd name="connsiteY4" fmla="*/ 1098208 h 2373986"/>
                <a:gd name="connsiteX5" fmla="*/ 3526790 w 3529934"/>
                <a:gd name="connsiteY5" fmla="*/ 784817 h 2373986"/>
                <a:gd name="connsiteX6" fmla="*/ 2794205 w 3529934"/>
                <a:gd name="connsiteY6" fmla="*/ 364876 h 2373986"/>
                <a:gd name="connsiteX7" fmla="*/ 1150582 w 3529934"/>
                <a:gd name="connsiteY7" fmla="*/ 14039 h 2373986"/>
                <a:gd name="connsiteX8" fmla="*/ 619517 w 3529934"/>
                <a:gd name="connsiteY8" fmla="*/ 229192 h 2373986"/>
                <a:gd name="connsiteX0" fmla="*/ 21598 w 2932015"/>
                <a:gd name="connsiteY0" fmla="*/ 229192 h 2382351"/>
                <a:gd name="connsiteX1" fmla="*/ 418940 w 2932015"/>
                <a:gd name="connsiteY1" fmla="*/ 756242 h 2382351"/>
                <a:gd name="connsiteX2" fmla="*/ 770618 w 2932015"/>
                <a:gd name="connsiteY2" fmla="*/ 2333096 h 2382351"/>
                <a:gd name="connsiteX3" fmla="*/ 2707368 w 2932015"/>
                <a:gd name="connsiteY3" fmla="*/ 1904658 h 2382351"/>
                <a:gd name="connsiteX4" fmla="*/ 2470550 w 2932015"/>
                <a:gd name="connsiteY4" fmla="*/ 1098208 h 2382351"/>
                <a:gd name="connsiteX5" fmla="*/ 2928871 w 2932015"/>
                <a:gd name="connsiteY5" fmla="*/ 784817 h 2382351"/>
                <a:gd name="connsiteX6" fmla="*/ 2196286 w 2932015"/>
                <a:gd name="connsiteY6" fmla="*/ 364876 h 2382351"/>
                <a:gd name="connsiteX7" fmla="*/ 552663 w 2932015"/>
                <a:gd name="connsiteY7" fmla="*/ 14039 h 2382351"/>
                <a:gd name="connsiteX8" fmla="*/ 21598 w 2932015"/>
                <a:gd name="connsiteY8" fmla="*/ 229192 h 2382351"/>
                <a:gd name="connsiteX0" fmla="*/ 23077 w 2933494"/>
                <a:gd name="connsiteY0" fmla="*/ 229192 h 1904659"/>
                <a:gd name="connsiteX1" fmla="*/ 420419 w 2933494"/>
                <a:gd name="connsiteY1" fmla="*/ 756242 h 1904659"/>
                <a:gd name="connsiteX2" fmla="*/ 967359 w 2933494"/>
                <a:gd name="connsiteY2" fmla="*/ 1104371 h 1904659"/>
                <a:gd name="connsiteX3" fmla="*/ 2708847 w 2933494"/>
                <a:gd name="connsiteY3" fmla="*/ 1904658 h 1904659"/>
                <a:gd name="connsiteX4" fmla="*/ 2472029 w 2933494"/>
                <a:gd name="connsiteY4" fmla="*/ 1098208 h 1904659"/>
                <a:gd name="connsiteX5" fmla="*/ 2930350 w 2933494"/>
                <a:gd name="connsiteY5" fmla="*/ 784817 h 1904659"/>
                <a:gd name="connsiteX6" fmla="*/ 2197765 w 2933494"/>
                <a:gd name="connsiteY6" fmla="*/ 364876 h 1904659"/>
                <a:gd name="connsiteX7" fmla="*/ 554142 w 2933494"/>
                <a:gd name="connsiteY7" fmla="*/ 14039 h 1904659"/>
                <a:gd name="connsiteX8" fmla="*/ 23077 w 2933494"/>
                <a:gd name="connsiteY8" fmla="*/ 229192 h 1904659"/>
                <a:gd name="connsiteX0" fmla="*/ 14294 w 2924711"/>
                <a:gd name="connsiteY0" fmla="*/ 229192 h 1904659"/>
                <a:gd name="connsiteX1" fmla="*/ 687861 w 2924711"/>
                <a:gd name="connsiteY1" fmla="*/ 622892 h 1904659"/>
                <a:gd name="connsiteX2" fmla="*/ 958576 w 2924711"/>
                <a:gd name="connsiteY2" fmla="*/ 1104371 h 1904659"/>
                <a:gd name="connsiteX3" fmla="*/ 2700064 w 2924711"/>
                <a:gd name="connsiteY3" fmla="*/ 1904658 h 1904659"/>
                <a:gd name="connsiteX4" fmla="*/ 2463246 w 2924711"/>
                <a:gd name="connsiteY4" fmla="*/ 1098208 h 1904659"/>
                <a:gd name="connsiteX5" fmla="*/ 2921567 w 2924711"/>
                <a:gd name="connsiteY5" fmla="*/ 784817 h 1904659"/>
                <a:gd name="connsiteX6" fmla="*/ 2188982 w 2924711"/>
                <a:gd name="connsiteY6" fmla="*/ 364876 h 1904659"/>
                <a:gd name="connsiteX7" fmla="*/ 545359 w 2924711"/>
                <a:gd name="connsiteY7" fmla="*/ 14039 h 1904659"/>
                <a:gd name="connsiteX8" fmla="*/ 14294 w 2924711"/>
                <a:gd name="connsiteY8" fmla="*/ 229192 h 1904659"/>
                <a:gd name="connsiteX0" fmla="*/ 14294 w 2926188"/>
                <a:gd name="connsiteY0" fmla="*/ 229192 h 1104943"/>
                <a:gd name="connsiteX1" fmla="*/ 687861 w 2926188"/>
                <a:gd name="connsiteY1" fmla="*/ 622892 h 1104943"/>
                <a:gd name="connsiteX2" fmla="*/ 958576 w 2926188"/>
                <a:gd name="connsiteY2" fmla="*/ 1104371 h 1104943"/>
                <a:gd name="connsiteX3" fmla="*/ 1718989 w 2926188"/>
                <a:gd name="connsiteY3" fmla="*/ 728320 h 1104943"/>
                <a:gd name="connsiteX4" fmla="*/ 2463246 w 2926188"/>
                <a:gd name="connsiteY4" fmla="*/ 1098208 h 1104943"/>
                <a:gd name="connsiteX5" fmla="*/ 2921567 w 2926188"/>
                <a:gd name="connsiteY5" fmla="*/ 784817 h 1104943"/>
                <a:gd name="connsiteX6" fmla="*/ 2188982 w 2926188"/>
                <a:gd name="connsiteY6" fmla="*/ 364876 h 1104943"/>
                <a:gd name="connsiteX7" fmla="*/ 545359 w 2926188"/>
                <a:gd name="connsiteY7" fmla="*/ 14039 h 1104943"/>
                <a:gd name="connsiteX8" fmla="*/ 14294 w 2926188"/>
                <a:gd name="connsiteY8" fmla="*/ 229192 h 1104943"/>
                <a:gd name="connsiteX0" fmla="*/ 14294 w 2499044"/>
                <a:gd name="connsiteY0" fmla="*/ 229192 h 1104943"/>
                <a:gd name="connsiteX1" fmla="*/ 687861 w 2499044"/>
                <a:gd name="connsiteY1" fmla="*/ 622892 h 1104943"/>
                <a:gd name="connsiteX2" fmla="*/ 958576 w 2499044"/>
                <a:gd name="connsiteY2" fmla="*/ 1104371 h 1104943"/>
                <a:gd name="connsiteX3" fmla="*/ 1718989 w 2499044"/>
                <a:gd name="connsiteY3" fmla="*/ 728320 h 1104943"/>
                <a:gd name="connsiteX4" fmla="*/ 2463246 w 2499044"/>
                <a:gd name="connsiteY4" fmla="*/ 1098208 h 1104943"/>
                <a:gd name="connsiteX5" fmla="*/ 2188982 w 2499044"/>
                <a:gd name="connsiteY5" fmla="*/ 364876 h 1104943"/>
                <a:gd name="connsiteX6" fmla="*/ 545359 w 2499044"/>
                <a:gd name="connsiteY6" fmla="*/ 14039 h 1104943"/>
                <a:gd name="connsiteX7" fmla="*/ 14294 w 2499044"/>
                <a:gd name="connsiteY7" fmla="*/ 229192 h 1104943"/>
                <a:gd name="connsiteX0" fmla="*/ 14294 w 2512338"/>
                <a:gd name="connsiteY0" fmla="*/ 230581 h 1106332"/>
                <a:gd name="connsiteX1" fmla="*/ 687861 w 2512338"/>
                <a:gd name="connsiteY1" fmla="*/ 624281 h 1106332"/>
                <a:gd name="connsiteX2" fmla="*/ 958576 w 2512338"/>
                <a:gd name="connsiteY2" fmla="*/ 1105760 h 1106332"/>
                <a:gd name="connsiteX3" fmla="*/ 1718989 w 2512338"/>
                <a:gd name="connsiteY3" fmla="*/ 729709 h 1106332"/>
                <a:gd name="connsiteX4" fmla="*/ 2463246 w 2512338"/>
                <a:gd name="connsiteY4" fmla="*/ 1099597 h 1106332"/>
                <a:gd name="connsiteX5" fmla="*/ 2231845 w 2512338"/>
                <a:gd name="connsiteY5" fmla="*/ 347215 h 1106332"/>
                <a:gd name="connsiteX6" fmla="*/ 545359 w 2512338"/>
                <a:gd name="connsiteY6" fmla="*/ 15428 h 1106332"/>
                <a:gd name="connsiteX7" fmla="*/ 14294 w 2512338"/>
                <a:gd name="connsiteY7" fmla="*/ 230581 h 1106332"/>
                <a:gd name="connsiteX0" fmla="*/ 14294 w 2512338"/>
                <a:gd name="connsiteY0" fmla="*/ 224122 h 1099873"/>
                <a:gd name="connsiteX1" fmla="*/ 687861 w 2512338"/>
                <a:gd name="connsiteY1" fmla="*/ 617822 h 1099873"/>
                <a:gd name="connsiteX2" fmla="*/ 958576 w 2512338"/>
                <a:gd name="connsiteY2" fmla="*/ 1099301 h 1099873"/>
                <a:gd name="connsiteX3" fmla="*/ 1718989 w 2512338"/>
                <a:gd name="connsiteY3" fmla="*/ 723250 h 1099873"/>
                <a:gd name="connsiteX4" fmla="*/ 2463246 w 2512338"/>
                <a:gd name="connsiteY4" fmla="*/ 1093138 h 1099873"/>
                <a:gd name="connsiteX5" fmla="*/ 2231845 w 2512338"/>
                <a:gd name="connsiteY5" fmla="*/ 340756 h 1099873"/>
                <a:gd name="connsiteX6" fmla="*/ 545359 w 2512338"/>
                <a:gd name="connsiteY6" fmla="*/ 8969 h 1099873"/>
                <a:gd name="connsiteX7" fmla="*/ 14294 w 2512338"/>
                <a:gd name="connsiteY7" fmla="*/ 224122 h 1099873"/>
                <a:gd name="connsiteX0" fmla="*/ 14294 w 2486924"/>
                <a:gd name="connsiteY0" fmla="*/ 231382 h 1111342"/>
                <a:gd name="connsiteX1" fmla="*/ 687861 w 2486924"/>
                <a:gd name="connsiteY1" fmla="*/ 625082 h 1111342"/>
                <a:gd name="connsiteX2" fmla="*/ 958576 w 2486924"/>
                <a:gd name="connsiteY2" fmla="*/ 1106561 h 1111342"/>
                <a:gd name="connsiteX3" fmla="*/ 1718989 w 2486924"/>
                <a:gd name="connsiteY3" fmla="*/ 730510 h 1111342"/>
                <a:gd name="connsiteX4" fmla="*/ 2463246 w 2486924"/>
                <a:gd name="connsiteY4" fmla="*/ 1100398 h 1111342"/>
                <a:gd name="connsiteX5" fmla="*/ 2136595 w 2486924"/>
                <a:gd name="connsiteY5" fmla="*/ 209904 h 1111342"/>
                <a:gd name="connsiteX6" fmla="*/ 545359 w 2486924"/>
                <a:gd name="connsiteY6" fmla="*/ 16229 h 1111342"/>
                <a:gd name="connsiteX7" fmla="*/ 14294 w 2486924"/>
                <a:gd name="connsiteY7" fmla="*/ 231382 h 1111342"/>
                <a:gd name="connsiteX0" fmla="*/ 14294 w 2478017"/>
                <a:gd name="connsiteY0" fmla="*/ 251065 h 1131025"/>
                <a:gd name="connsiteX1" fmla="*/ 687861 w 2478017"/>
                <a:gd name="connsiteY1" fmla="*/ 644765 h 1131025"/>
                <a:gd name="connsiteX2" fmla="*/ 958576 w 2478017"/>
                <a:gd name="connsiteY2" fmla="*/ 1126244 h 1131025"/>
                <a:gd name="connsiteX3" fmla="*/ 1718989 w 2478017"/>
                <a:gd name="connsiteY3" fmla="*/ 750193 h 1131025"/>
                <a:gd name="connsiteX4" fmla="*/ 2463246 w 2478017"/>
                <a:gd name="connsiteY4" fmla="*/ 1120081 h 1131025"/>
                <a:gd name="connsiteX5" fmla="*/ 2136595 w 2478017"/>
                <a:gd name="connsiteY5" fmla="*/ 229587 h 1131025"/>
                <a:gd name="connsiteX6" fmla="*/ 1211548 w 2478017"/>
                <a:gd name="connsiteY6" fmla="*/ 19193 h 1131025"/>
                <a:gd name="connsiteX7" fmla="*/ 545359 w 2478017"/>
                <a:gd name="connsiteY7" fmla="*/ 35912 h 1131025"/>
                <a:gd name="connsiteX8" fmla="*/ 14294 w 2478017"/>
                <a:gd name="connsiteY8" fmla="*/ 251065 h 1131025"/>
                <a:gd name="connsiteX0" fmla="*/ 14294 w 2478017"/>
                <a:gd name="connsiteY0" fmla="*/ 222152 h 1102112"/>
                <a:gd name="connsiteX1" fmla="*/ 687861 w 2478017"/>
                <a:gd name="connsiteY1" fmla="*/ 615852 h 1102112"/>
                <a:gd name="connsiteX2" fmla="*/ 958576 w 2478017"/>
                <a:gd name="connsiteY2" fmla="*/ 1097331 h 1102112"/>
                <a:gd name="connsiteX3" fmla="*/ 1718989 w 2478017"/>
                <a:gd name="connsiteY3" fmla="*/ 721280 h 1102112"/>
                <a:gd name="connsiteX4" fmla="*/ 2463246 w 2478017"/>
                <a:gd name="connsiteY4" fmla="*/ 1091168 h 1102112"/>
                <a:gd name="connsiteX5" fmla="*/ 2136595 w 2478017"/>
                <a:gd name="connsiteY5" fmla="*/ 200674 h 1102112"/>
                <a:gd name="connsiteX6" fmla="*/ 1192498 w 2478017"/>
                <a:gd name="connsiteY6" fmla="*/ 133155 h 1102112"/>
                <a:gd name="connsiteX7" fmla="*/ 545359 w 2478017"/>
                <a:gd name="connsiteY7" fmla="*/ 6999 h 1102112"/>
                <a:gd name="connsiteX8" fmla="*/ 14294 w 2478017"/>
                <a:gd name="connsiteY8" fmla="*/ 222152 h 1102112"/>
                <a:gd name="connsiteX0" fmla="*/ 14294 w 2478017"/>
                <a:gd name="connsiteY0" fmla="*/ 220212 h 1100172"/>
                <a:gd name="connsiteX1" fmla="*/ 687861 w 2478017"/>
                <a:gd name="connsiteY1" fmla="*/ 613912 h 1100172"/>
                <a:gd name="connsiteX2" fmla="*/ 958576 w 2478017"/>
                <a:gd name="connsiteY2" fmla="*/ 1095391 h 1100172"/>
                <a:gd name="connsiteX3" fmla="*/ 1718989 w 2478017"/>
                <a:gd name="connsiteY3" fmla="*/ 719340 h 1100172"/>
                <a:gd name="connsiteX4" fmla="*/ 2463246 w 2478017"/>
                <a:gd name="connsiteY4" fmla="*/ 1089228 h 1100172"/>
                <a:gd name="connsiteX5" fmla="*/ 2136595 w 2478017"/>
                <a:gd name="connsiteY5" fmla="*/ 198734 h 1100172"/>
                <a:gd name="connsiteX6" fmla="*/ 1225835 w 2478017"/>
                <a:gd name="connsiteY6" fmla="*/ 193127 h 1100172"/>
                <a:gd name="connsiteX7" fmla="*/ 545359 w 2478017"/>
                <a:gd name="connsiteY7" fmla="*/ 5059 h 1100172"/>
                <a:gd name="connsiteX8" fmla="*/ 14294 w 2478017"/>
                <a:gd name="connsiteY8" fmla="*/ 220212 h 1100172"/>
                <a:gd name="connsiteX0" fmla="*/ 14294 w 2477265"/>
                <a:gd name="connsiteY0" fmla="*/ 220212 h 1114072"/>
                <a:gd name="connsiteX1" fmla="*/ 687861 w 2477265"/>
                <a:gd name="connsiteY1" fmla="*/ 613912 h 1114072"/>
                <a:gd name="connsiteX2" fmla="*/ 958576 w 2477265"/>
                <a:gd name="connsiteY2" fmla="*/ 1095391 h 1114072"/>
                <a:gd name="connsiteX3" fmla="*/ 1733276 w 2477265"/>
                <a:gd name="connsiteY3" fmla="*/ 886027 h 1114072"/>
                <a:gd name="connsiteX4" fmla="*/ 2463246 w 2477265"/>
                <a:gd name="connsiteY4" fmla="*/ 1089228 h 1114072"/>
                <a:gd name="connsiteX5" fmla="*/ 2136595 w 2477265"/>
                <a:gd name="connsiteY5" fmla="*/ 198734 h 1114072"/>
                <a:gd name="connsiteX6" fmla="*/ 1225835 w 2477265"/>
                <a:gd name="connsiteY6" fmla="*/ 193127 h 1114072"/>
                <a:gd name="connsiteX7" fmla="*/ 545359 w 2477265"/>
                <a:gd name="connsiteY7" fmla="*/ 5059 h 1114072"/>
                <a:gd name="connsiteX8" fmla="*/ 14294 w 2477265"/>
                <a:gd name="connsiteY8" fmla="*/ 220212 h 1114072"/>
                <a:gd name="connsiteX0" fmla="*/ 19226 w 2482197"/>
                <a:gd name="connsiteY0" fmla="*/ 220212 h 1114072"/>
                <a:gd name="connsiteX1" fmla="*/ 507056 w 2482197"/>
                <a:gd name="connsiteY1" fmla="*/ 732975 h 1114072"/>
                <a:gd name="connsiteX2" fmla="*/ 963508 w 2482197"/>
                <a:gd name="connsiteY2" fmla="*/ 1095391 h 1114072"/>
                <a:gd name="connsiteX3" fmla="*/ 1738208 w 2482197"/>
                <a:gd name="connsiteY3" fmla="*/ 886027 h 1114072"/>
                <a:gd name="connsiteX4" fmla="*/ 2468178 w 2482197"/>
                <a:gd name="connsiteY4" fmla="*/ 1089228 h 1114072"/>
                <a:gd name="connsiteX5" fmla="*/ 2141527 w 2482197"/>
                <a:gd name="connsiteY5" fmla="*/ 198734 h 1114072"/>
                <a:gd name="connsiteX6" fmla="*/ 1230767 w 2482197"/>
                <a:gd name="connsiteY6" fmla="*/ 193127 h 1114072"/>
                <a:gd name="connsiteX7" fmla="*/ 550291 w 2482197"/>
                <a:gd name="connsiteY7" fmla="*/ 5059 h 1114072"/>
                <a:gd name="connsiteX8" fmla="*/ 19226 w 2482197"/>
                <a:gd name="connsiteY8" fmla="*/ 220212 h 1114072"/>
                <a:gd name="connsiteX0" fmla="*/ 19226 w 2479758"/>
                <a:gd name="connsiteY0" fmla="*/ 220212 h 1112978"/>
                <a:gd name="connsiteX1" fmla="*/ 507056 w 2479758"/>
                <a:gd name="connsiteY1" fmla="*/ 732975 h 1112978"/>
                <a:gd name="connsiteX2" fmla="*/ 963508 w 2479758"/>
                <a:gd name="connsiteY2" fmla="*/ 1095391 h 1112978"/>
                <a:gd name="connsiteX3" fmla="*/ 1785833 w 2479758"/>
                <a:gd name="connsiteY3" fmla="*/ 876502 h 1112978"/>
                <a:gd name="connsiteX4" fmla="*/ 2468178 w 2479758"/>
                <a:gd name="connsiteY4" fmla="*/ 1089228 h 1112978"/>
                <a:gd name="connsiteX5" fmla="*/ 2141527 w 2479758"/>
                <a:gd name="connsiteY5" fmla="*/ 198734 h 1112978"/>
                <a:gd name="connsiteX6" fmla="*/ 1230767 w 2479758"/>
                <a:gd name="connsiteY6" fmla="*/ 193127 h 1112978"/>
                <a:gd name="connsiteX7" fmla="*/ 550291 w 2479758"/>
                <a:gd name="connsiteY7" fmla="*/ 5059 h 1112978"/>
                <a:gd name="connsiteX8" fmla="*/ 19226 w 2479758"/>
                <a:gd name="connsiteY8" fmla="*/ 220212 h 1112978"/>
                <a:gd name="connsiteX0" fmla="*/ 15862 w 2476394"/>
                <a:gd name="connsiteY0" fmla="*/ 220212 h 1112978"/>
                <a:gd name="connsiteX1" fmla="*/ 617992 w 2476394"/>
                <a:gd name="connsiteY1" fmla="*/ 690113 h 1112978"/>
                <a:gd name="connsiteX2" fmla="*/ 960144 w 2476394"/>
                <a:gd name="connsiteY2" fmla="*/ 1095391 h 1112978"/>
                <a:gd name="connsiteX3" fmla="*/ 1782469 w 2476394"/>
                <a:gd name="connsiteY3" fmla="*/ 876502 h 1112978"/>
                <a:gd name="connsiteX4" fmla="*/ 2464814 w 2476394"/>
                <a:gd name="connsiteY4" fmla="*/ 1089228 h 1112978"/>
                <a:gd name="connsiteX5" fmla="*/ 2138163 w 2476394"/>
                <a:gd name="connsiteY5" fmla="*/ 198734 h 1112978"/>
                <a:gd name="connsiteX6" fmla="*/ 1227403 w 2476394"/>
                <a:gd name="connsiteY6" fmla="*/ 193127 h 1112978"/>
                <a:gd name="connsiteX7" fmla="*/ 546927 w 2476394"/>
                <a:gd name="connsiteY7" fmla="*/ 5059 h 1112978"/>
                <a:gd name="connsiteX8" fmla="*/ 15862 w 2476394"/>
                <a:gd name="connsiteY8" fmla="*/ 220212 h 1112978"/>
                <a:gd name="connsiteX0" fmla="*/ 15862 w 2784061"/>
                <a:gd name="connsiteY0" fmla="*/ 220212 h 1098203"/>
                <a:gd name="connsiteX1" fmla="*/ 617992 w 2784061"/>
                <a:gd name="connsiteY1" fmla="*/ 690113 h 1098203"/>
                <a:gd name="connsiteX2" fmla="*/ 960144 w 2784061"/>
                <a:gd name="connsiteY2" fmla="*/ 1095391 h 1098203"/>
                <a:gd name="connsiteX3" fmla="*/ 1782469 w 2784061"/>
                <a:gd name="connsiteY3" fmla="*/ 876502 h 1098203"/>
                <a:gd name="connsiteX4" fmla="*/ 2779139 w 2784061"/>
                <a:gd name="connsiteY4" fmla="*/ 1013028 h 1098203"/>
                <a:gd name="connsiteX5" fmla="*/ 2138163 w 2784061"/>
                <a:gd name="connsiteY5" fmla="*/ 198734 h 1098203"/>
                <a:gd name="connsiteX6" fmla="*/ 1227403 w 2784061"/>
                <a:gd name="connsiteY6" fmla="*/ 193127 h 1098203"/>
                <a:gd name="connsiteX7" fmla="*/ 546927 w 2784061"/>
                <a:gd name="connsiteY7" fmla="*/ 5059 h 1098203"/>
                <a:gd name="connsiteX8" fmla="*/ 15862 w 2784061"/>
                <a:gd name="connsiteY8" fmla="*/ 220212 h 1098203"/>
                <a:gd name="connsiteX0" fmla="*/ 15862 w 2780697"/>
                <a:gd name="connsiteY0" fmla="*/ 374850 h 1252841"/>
                <a:gd name="connsiteX1" fmla="*/ 617992 w 2780697"/>
                <a:gd name="connsiteY1" fmla="*/ 844751 h 1252841"/>
                <a:gd name="connsiteX2" fmla="*/ 960144 w 2780697"/>
                <a:gd name="connsiteY2" fmla="*/ 1250029 h 1252841"/>
                <a:gd name="connsiteX3" fmla="*/ 1782469 w 2780697"/>
                <a:gd name="connsiteY3" fmla="*/ 1031140 h 1252841"/>
                <a:gd name="connsiteX4" fmla="*/ 2779139 w 2780697"/>
                <a:gd name="connsiteY4" fmla="*/ 1167666 h 1252841"/>
                <a:gd name="connsiteX5" fmla="*/ 2000051 w 2780697"/>
                <a:gd name="connsiteY5" fmla="*/ 39047 h 1252841"/>
                <a:gd name="connsiteX6" fmla="*/ 1227403 w 2780697"/>
                <a:gd name="connsiteY6" fmla="*/ 347765 h 1252841"/>
                <a:gd name="connsiteX7" fmla="*/ 546927 w 2780697"/>
                <a:gd name="connsiteY7" fmla="*/ 159697 h 1252841"/>
                <a:gd name="connsiteX8" fmla="*/ 15862 w 2780697"/>
                <a:gd name="connsiteY8" fmla="*/ 374850 h 1252841"/>
                <a:gd name="connsiteX0" fmla="*/ 294546 w 2268806"/>
                <a:gd name="connsiteY0" fmla="*/ 636788 h 1252841"/>
                <a:gd name="connsiteX1" fmla="*/ 106101 w 2268806"/>
                <a:gd name="connsiteY1" fmla="*/ 844751 h 1252841"/>
                <a:gd name="connsiteX2" fmla="*/ 448253 w 2268806"/>
                <a:gd name="connsiteY2" fmla="*/ 1250029 h 1252841"/>
                <a:gd name="connsiteX3" fmla="*/ 1270578 w 2268806"/>
                <a:gd name="connsiteY3" fmla="*/ 1031140 h 1252841"/>
                <a:gd name="connsiteX4" fmla="*/ 2267248 w 2268806"/>
                <a:gd name="connsiteY4" fmla="*/ 1167666 h 1252841"/>
                <a:gd name="connsiteX5" fmla="*/ 1488160 w 2268806"/>
                <a:gd name="connsiteY5" fmla="*/ 39047 h 1252841"/>
                <a:gd name="connsiteX6" fmla="*/ 715512 w 2268806"/>
                <a:gd name="connsiteY6" fmla="*/ 347765 h 1252841"/>
                <a:gd name="connsiteX7" fmla="*/ 35036 w 2268806"/>
                <a:gd name="connsiteY7" fmla="*/ 159697 h 1252841"/>
                <a:gd name="connsiteX8" fmla="*/ 294546 w 2268806"/>
                <a:gd name="connsiteY8" fmla="*/ 636788 h 1252841"/>
                <a:gd name="connsiteX0" fmla="*/ 192138 w 2166398"/>
                <a:gd name="connsiteY0" fmla="*/ 636788 h 1252841"/>
                <a:gd name="connsiteX1" fmla="*/ 3693 w 2166398"/>
                <a:gd name="connsiteY1" fmla="*/ 844751 h 1252841"/>
                <a:gd name="connsiteX2" fmla="*/ 345845 w 2166398"/>
                <a:gd name="connsiteY2" fmla="*/ 1250029 h 1252841"/>
                <a:gd name="connsiteX3" fmla="*/ 1168170 w 2166398"/>
                <a:gd name="connsiteY3" fmla="*/ 1031140 h 1252841"/>
                <a:gd name="connsiteX4" fmla="*/ 2164840 w 2166398"/>
                <a:gd name="connsiteY4" fmla="*/ 1167666 h 1252841"/>
                <a:gd name="connsiteX5" fmla="*/ 1385752 w 2166398"/>
                <a:gd name="connsiteY5" fmla="*/ 39047 h 1252841"/>
                <a:gd name="connsiteX6" fmla="*/ 613104 w 2166398"/>
                <a:gd name="connsiteY6" fmla="*/ 347765 h 1252841"/>
                <a:gd name="connsiteX7" fmla="*/ 192138 w 2166398"/>
                <a:gd name="connsiteY7" fmla="*/ 636788 h 1252841"/>
                <a:gd name="connsiteX0" fmla="*/ 615895 w 2169189"/>
                <a:gd name="connsiteY0" fmla="*/ 347765 h 1252841"/>
                <a:gd name="connsiteX1" fmla="*/ 6484 w 2169189"/>
                <a:gd name="connsiteY1" fmla="*/ 844751 h 1252841"/>
                <a:gd name="connsiteX2" fmla="*/ 348636 w 2169189"/>
                <a:gd name="connsiteY2" fmla="*/ 1250029 h 1252841"/>
                <a:gd name="connsiteX3" fmla="*/ 1170961 w 2169189"/>
                <a:gd name="connsiteY3" fmla="*/ 1031140 h 1252841"/>
                <a:gd name="connsiteX4" fmla="*/ 2167631 w 2169189"/>
                <a:gd name="connsiteY4" fmla="*/ 1167666 h 1252841"/>
                <a:gd name="connsiteX5" fmla="*/ 1388543 w 2169189"/>
                <a:gd name="connsiteY5" fmla="*/ 39047 h 1252841"/>
                <a:gd name="connsiteX6" fmla="*/ 615895 w 2169189"/>
                <a:gd name="connsiteY6" fmla="*/ 347765 h 1252841"/>
                <a:gd name="connsiteX0" fmla="*/ 440969 w 1994263"/>
                <a:gd name="connsiteY0" fmla="*/ 347765 h 1255678"/>
                <a:gd name="connsiteX1" fmla="*/ 17295 w 1994263"/>
                <a:gd name="connsiteY1" fmla="*/ 754263 h 1255678"/>
                <a:gd name="connsiteX2" fmla="*/ 173710 w 1994263"/>
                <a:gd name="connsiteY2" fmla="*/ 1250029 h 1255678"/>
                <a:gd name="connsiteX3" fmla="*/ 996035 w 1994263"/>
                <a:gd name="connsiteY3" fmla="*/ 1031140 h 1255678"/>
                <a:gd name="connsiteX4" fmla="*/ 1992705 w 1994263"/>
                <a:gd name="connsiteY4" fmla="*/ 1167666 h 1255678"/>
                <a:gd name="connsiteX5" fmla="*/ 1213617 w 1994263"/>
                <a:gd name="connsiteY5" fmla="*/ 39047 h 1255678"/>
                <a:gd name="connsiteX6" fmla="*/ 440969 w 1994263"/>
                <a:gd name="connsiteY6" fmla="*/ 347765 h 1255678"/>
                <a:gd name="connsiteX0" fmla="*/ 440969 w 1994263"/>
                <a:gd name="connsiteY0" fmla="*/ 359971 h 1267884"/>
                <a:gd name="connsiteX1" fmla="*/ 17295 w 1994263"/>
                <a:gd name="connsiteY1" fmla="*/ 766469 h 1267884"/>
                <a:gd name="connsiteX2" fmla="*/ 173710 w 1994263"/>
                <a:gd name="connsiteY2" fmla="*/ 1262235 h 1267884"/>
                <a:gd name="connsiteX3" fmla="*/ 996035 w 1994263"/>
                <a:gd name="connsiteY3" fmla="*/ 1043346 h 1267884"/>
                <a:gd name="connsiteX4" fmla="*/ 1992705 w 1994263"/>
                <a:gd name="connsiteY4" fmla="*/ 1179872 h 1267884"/>
                <a:gd name="connsiteX5" fmla="*/ 1213617 w 1994263"/>
                <a:gd name="connsiteY5" fmla="*/ 51253 h 1267884"/>
                <a:gd name="connsiteX6" fmla="*/ 440969 w 1994263"/>
                <a:gd name="connsiteY6" fmla="*/ 359971 h 1267884"/>
                <a:gd name="connsiteX0" fmla="*/ 369621 w 1989590"/>
                <a:gd name="connsiteY0" fmla="*/ 232904 h 1288455"/>
                <a:gd name="connsiteX1" fmla="*/ 12622 w 1989590"/>
                <a:gd name="connsiteY1" fmla="*/ 787040 h 1288455"/>
                <a:gd name="connsiteX2" fmla="*/ 169037 w 1989590"/>
                <a:gd name="connsiteY2" fmla="*/ 1282806 h 1288455"/>
                <a:gd name="connsiteX3" fmla="*/ 991362 w 1989590"/>
                <a:gd name="connsiteY3" fmla="*/ 1063917 h 1288455"/>
                <a:gd name="connsiteX4" fmla="*/ 1988032 w 1989590"/>
                <a:gd name="connsiteY4" fmla="*/ 1200443 h 1288455"/>
                <a:gd name="connsiteX5" fmla="*/ 1208944 w 1989590"/>
                <a:gd name="connsiteY5" fmla="*/ 71824 h 1288455"/>
                <a:gd name="connsiteX6" fmla="*/ 369621 w 1989590"/>
                <a:gd name="connsiteY6" fmla="*/ 232904 h 1288455"/>
                <a:gd name="connsiteX0" fmla="*/ 369621 w 1989590"/>
                <a:gd name="connsiteY0" fmla="*/ 240722 h 1296273"/>
                <a:gd name="connsiteX1" fmla="*/ 12622 w 1989590"/>
                <a:gd name="connsiteY1" fmla="*/ 794858 h 1296273"/>
                <a:gd name="connsiteX2" fmla="*/ 169037 w 1989590"/>
                <a:gd name="connsiteY2" fmla="*/ 1290624 h 1296273"/>
                <a:gd name="connsiteX3" fmla="*/ 991362 w 1989590"/>
                <a:gd name="connsiteY3" fmla="*/ 1071735 h 1296273"/>
                <a:gd name="connsiteX4" fmla="*/ 1988032 w 1989590"/>
                <a:gd name="connsiteY4" fmla="*/ 1208261 h 1296273"/>
                <a:gd name="connsiteX5" fmla="*/ 1208944 w 1989590"/>
                <a:gd name="connsiteY5" fmla="*/ 79642 h 1296273"/>
                <a:gd name="connsiteX6" fmla="*/ 369621 w 1989590"/>
                <a:gd name="connsiteY6" fmla="*/ 240722 h 1296273"/>
                <a:gd name="connsiteX0" fmla="*/ 675750 w 2009969"/>
                <a:gd name="connsiteY0" fmla="*/ 90002 h 1421778"/>
                <a:gd name="connsiteX1" fmla="*/ 33001 w 2009969"/>
                <a:gd name="connsiteY1" fmla="*/ 920363 h 1421778"/>
                <a:gd name="connsiteX2" fmla="*/ 189416 w 2009969"/>
                <a:gd name="connsiteY2" fmla="*/ 1416129 h 1421778"/>
                <a:gd name="connsiteX3" fmla="*/ 1011741 w 2009969"/>
                <a:gd name="connsiteY3" fmla="*/ 1197240 h 1421778"/>
                <a:gd name="connsiteX4" fmla="*/ 2008411 w 2009969"/>
                <a:gd name="connsiteY4" fmla="*/ 1333766 h 1421778"/>
                <a:gd name="connsiteX5" fmla="*/ 1229323 w 2009969"/>
                <a:gd name="connsiteY5" fmla="*/ 205147 h 1421778"/>
                <a:gd name="connsiteX6" fmla="*/ 675750 w 2009969"/>
                <a:gd name="connsiteY6" fmla="*/ 90002 h 1421778"/>
                <a:gd name="connsiteX0" fmla="*/ 675750 w 2013839"/>
                <a:gd name="connsiteY0" fmla="*/ 196890 h 1528666"/>
                <a:gd name="connsiteX1" fmla="*/ 33001 w 2013839"/>
                <a:gd name="connsiteY1" fmla="*/ 1027251 h 1528666"/>
                <a:gd name="connsiteX2" fmla="*/ 189416 w 2013839"/>
                <a:gd name="connsiteY2" fmla="*/ 1523017 h 1528666"/>
                <a:gd name="connsiteX3" fmla="*/ 1011741 w 2013839"/>
                <a:gd name="connsiteY3" fmla="*/ 1304128 h 1528666"/>
                <a:gd name="connsiteX4" fmla="*/ 2008411 w 2013839"/>
                <a:gd name="connsiteY4" fmla="*/ 1440654 h 1528666"/>
                <a:gd name="connsiteX5" fmla="*/ 1381723 w 2013839"/>
                <a:gd name="connsiteY5" fmla="*/ 88198 h 1528666"/>
                <a:gd name="connsiteX6" fmla="*/ 675750 w 2013839"/>
                <a:gd name="connsiteY6" fmla="*/ 196890 h 1528666"/>
                <a:gd name="connsiteX0" fmla="*/ 669983 w 2015614"/>
                <a:gd name="connsiteY0" fmla="*/ 196890 h 1524526"/>
                <a:gd name="connsiteX1" fmla="*/ 27234 w 2015614"/>
                <a:gd name="connsiteY1" fmla="*/ 1027251 h 1524526"/>
                <a:gd name="connsiteX2" fmla="*/ 183649 w 2015614"/>
                <a:gd name="connsiteY2" fmla="*/ 1523017 h 1524526"/>
                <a:gd name="connsiteX3" fmla="*/ 767849 w 2015614"/>
                <a:gd name="connsiteY3" fmla="*/ 1189828 h 1524526"/>
                <a:gd name="connsiteX4" fmla="*/ 2002644 w 2015614"/>
                <a:gd name="connsiteY4" fmla="*/ 1440654 h 1524526"/>
                <a:gd name="connsiteX5" fmla="*/ 1375956 w 2015614"/>
                <a:gd name="connsiteY5" fmla="*/ 88198 h 1524526"/>
                <a:gd name="connsiteX6" fmla="*/ 669983 w 2015614"/>
                <a:gd name="connsiteY6" fmla="*/ 196890 h 1524526"/>
                <a:gd name="connsiteX0" fmla="*/ 671762 w 2014567"/>
                <a:gd name="connsiteY0" fmla="*/ 196890 h 1528160"/>
                <a:gd name="connsiteX1" fmla="*/ 29013 w 2014567"/>
                <a:gd name="connsiteY1" fmla="*/ 1027251 h 1528160"/>
                <a:gd name="connsiteX2" fmla="*/ 185428 w 2014567"/>
                <a:gd name="connsiteY2" fmla="*/ 1523017 h 1528160"/>
                <a:gd name="connsiteX3" fmla="*/ 850591 w 2014567"/>
                <a:gd name="connsiteY3" fmla="*/ 1294603 h 1528160"/>
                <a:gd name="connsiteX4" fmla="*/ 2004423 w 2014567"/>
                <a:gd name="connsiteY4" fmla="*/ 1440654 h 1528160"/>
                <a:gd name="connsiteX5" fmla="*/ 1377735 w 2014567"/>
                <a:gd name="connsiteY5" fmla="*/ 88198 h 1528160"/>
                <a:gd name="connsiteX6" fmla="*/ 671762 w 2014567"/>
                <a:gd name="connsiteY6" fmla="*/ 196890 h 1528160"/>
                <a:gd name="connsiteX0" fmla="*/ 677818 w 2020623"/>
                <a:gd name="connsiteY0" fmla="*/ 196890 h 1526382"/>
                <a:gd name="connsiteX1" fmla="*/ 35069 w 2020623"/>
                <a:gd name="connsiteY1" fmla="*/ 1027251 h 1526382"/>
                <a:gd name="connsiteX2" fmla="*/ 191484 w 2020623"/>
                <a:gd name="connsiteY2" fmla="*/ 1523017 h 1526382"/>
                <a:gd name="connsiteX3" fmla="*/ 856647 w 2020623"/>
                <a:gd name="connsiteY3" fmla="*/ 1294603 h 1526382"/>
                <a:gd name="connsiteX4" fmla="*/ 2010479 w 2020623"/>
                <a:gd name="connsiteY4" fmla="*/ 1440654 h 1526382"/>
                <a:gd name="connsiteX5" fmla="*/ 1383791 w 2020623"/>
                <a:gd name="connsiteY5" fmla="*/ 88198 h 1526382"/>
                <a:gd name="connsiteX6" fmla="*/ 677818 w 2020623"/>
                <a:gd name="connsiteY6" fmla="*/ 196890 h 1526382"/>
                <a:gd name="connsiteX0" fmla="*/ 672778 w 2014190"/>
                <a:gd name="connsiteY0" fmla="*/ 196890 h 1525098"/>
                <a:gd name="connsiteX1" fmla="*/ 30029 w 2014190"/>
                <a:gd name="connsiteY1" fmla="*/ 1027251 h 1525098"/>
                <a:gd name="connsiteX2" fmla="*/ 186444 w 2014190"/>
                <a:gd name="connsiteY2" fmla="*/ 1523017 h 1525098"/>
                <a:gd name="connsiteX3" fmla="*/ 894469 w 2014190"/>
                <a:gd name="connsiteY3" fmla="*/ 1213640 h 1525098"/>
                <a:gd name="connsiteX4" fmla="*/ 2005439 w 2014190"/>
                <a:gd name="connsiteY4" fmla="*/ 1440654 h 1525098"/>
                <a:gd name="connsiteX5" fmla="*/ 1378751 w 2014190"/>
                <a:gd name="connsiteY5" fmla="*/ 88198 h 1525098"/>
                <a:gd name="connsiteX6" fmla="*/ 672778 w 2014190"/>
                <a:gd name="connsiteY6" fmla="*/ 196890 h 1525098"/>
                <a:gd name="connsiteX0" fmla="*/ 672778 w 2014190"/>
                <a:gd name="connsiteY0" fmla="*/ 196890 h 1525017"/>
                <a:gd name="connsiteX1" fmla="*/ 30029 w 2014190"/>
                <a:gd name="connsiteY1" fmla="*/ 1027251 h 1525017"/>
                <a:gd name="connsiteX2" fmla="*/ 186444 w 2014190"/>
                <a:gd name="connsiteY2" fmla="*/ 1523017 h 1525017"/>
                <a:gd name="connsiteX3" fmla="*/ 894469 w 2014190"/>
                <a:gd name="connsiteY3" fmla="*/ 1213640 h 1525017"/>
                <a:gd name="connsiteX4" fmla="*/ 2005439 w 2014190"/>
                <a:gd name="connsiteY4" fmla="*/ 1440654 h 1525017"/>
                <a:gd name="connsiteX5" fmla="*/ 1378751 w 2014190"/>
                <a:gd name="connsiteY5" fmla="*/ 88198 h 1525017"/>
                <a:gd name="connsiteX6" fmla="*/ 672778 w 2014190"/>
                <a:gd name="connsiteY6" fmla="*/ 196890 h 1525017"/>
                <a:gd name="connsiteX0" fmla="*/ 674214 w 2015626"/>
                <a:gd name="connsiteY0" fmla="*/ 196890 h 1524106"/>
                <a:gd name="connsiteX1" fmla="*/ 31465 w 2015626"/>
                <a:gd name="connsiteY1" fmla="*/ 1027251 h 1524106"/>
                <a:gd name="connsiteX2" fmla="*/ 187880 w 2015626"/>
                <a:gd name="connsiteY2" fmla="*/ 1523017 h 1524106"/>
                <a:gd name="connsiteX3" fmla="*/ 895905 w 2015626"/>
                <a:gd name="connsiteY3" fmla="*/ 1213640 h 1524106"/>
                <a:gd name="connsiteX4" fmla="*/ 2006875 w 2015626"/>
                <a:gd name="connsiteY4" fmla="*/ 1440654 h 1524106"/>
                <a:gd name="connsiteX5" fmla="*/ 1380187 w 2015626"/>
                <a:gd name="connsiteY5" fmla="*/ 88198 h 1524106"/>
                <a:gd name="connsiteX6" fmla="*/ 674214 w 2015626"/>
                <a:gd name="connsiteY6" fmla="*/ 196890 h 1524106"/>
                <a:gd name="connsiteX0" fmla="*/ 674214 w 1871069"/>
                <a:gd name="connsiteY0" fmla="*/ 196890 h 1524106"/>
                <a:gd name="connsiteX1" fmla="*/ 31465 w 1871069"/>
                <a:gd name="connsiteY1" fmla="*/ 1027251 h 1524106"/>
                <a:gd name="connsiteX2" fmla="*/ 187880 w 1871069"/>
                <a:gd name="connsiteY2" fmla="*/ 1523017 h 1524106"/>
                <a:gd name="connsiteX3" fmla="*/ 895905 w 1871069"/>
                <a:gd name="connsiteY3" fmla="*/ 1213640 h 1524106"/>
                <a:gd name="connsiteX4" fmla="*/ 1859237 w 1871069"/>
                <a:gd name="connsiteY4" fmla="*/ 1435892 h 1524106"/>
                <a:gd name="connsiteX5" fmla="*/ 1380187 w 1871069"/>
                <a:gd name="connsiteY5" fmla="*/ 88198 h 1524106"/>
                <a:gd name="connsiteX6" fmla="*/ 674214 w 1871069"/>
                <a:gd name="connsiteY6" fmla="*/ 196890 h 1524106"/>
                <a:gd name="connsiteX0" fmla="*/ 674214 w 1843353"/>
                <a:gd name="connsiteY0" fmla="*/ 196890 h 1524106"/>
                <a:gd name="connsiteX1" fmla="*/ 31465 w 1843353"/>
                <a:gd name="connsiteY1" fmla="*/ 1027251 h 1524106"/>
                <a:gd name="connsiteX2" fmla="*/ 187880 w 1843353"/>
                <a:gd name="connsiteY2" fmla="*/ 1523017 h 1524106"/>
                <a:gd name="connsiteX3" fmla="*/ 895905 w 1843353"/>
                <a:gd name="connsiteY3" fmla="*/ 1213640 h 1524106"/>
                <a:gd name="connsiteX4" fmla="*/ 1830662 w 1843353"/>
                <a:gd name="connsiteY4" fmla="*/ 1226342 h 1524106"/>
                <a:gd name="connsiteX5" fmla="*/ 1380187 w 1843353"/>
                <a:gd name="connsiteY5" fmla="*/ 88198 h 1524106"/>
                <a:gd name="connsiteX6" fmla="*/ 674214 w 1843353"/>
                <a:gd name="connsiteY6" fmla="*/ 196890 h 1524106"/>
                <a:gd name="connsiteX0" fmla="*/ 735913 w 1905052"/>
                <a:gd name="connsiteY0" fmla="*/ 196890 h 1471894"/>
                <a:gd name="connsiteX1" fmla="*/ 93164 w 1905052"/>
                <a:gd name="connsiteY1" fmla="*/ 1027251 h 1471894"/>
                <a:gd name="connsiteX2" fmla="*/ 101942 w 1905052"/>
                <a:gd name="connsiteY2" fmla="*/ 1470630 h 1471894"/>
                <a:gd name="connsiteX3" fmla="*/ 957604 w 1905052"/>
                <a:gd name="connsiteY3" fmla="*/ 1213640 h 1471894"/>
                <a:gd name="connsiteX4" fmla="*/ 1892361 w 1905052"/>
                <a:gd name="connsiteY4" fmla="*/ 1226342 h 1471894"/>
                <a:gd name="connsiteX5" fmla="*/ 1441886 w 1905052"/>
                <a:gd name="connsiteY5" fmla="*/ 88198 h 1471894"/>
                <a:gd name="connsiteX6" fmla="*/ 735913 w 1905052"/>
                <a:gd name="connsiteY6" fmla="*/ 196890 h 1471894"/>
                <a:gd name="connsiteX0" fmla="*/ 644871 w 1814010"/>
                <a:gd name="connsiteY0" fmla="*/ 196890 h 1298732"/>
                <a:gd name="connsiteX1" fmla="*/ 2122 w 1814010"/>
                <a:gd name="connsiteY1" fmla="*/ 1027251 h 1298732"/>
                <a:gd name="connsiteX2" fmla="*/ 866562 w 1814010"/>
                <a:gd name="connsiteY2" fmla="*/ 1213640 h 1298732"/>
                <a:gd name="connsiteX3" fmla="*/ 1801319 w 1814010"/>
                <a:gd name="connsiteY3" fmla="*/ 1226342 h 1298732"/>
                <a:gd name="connsiteX4" fmla="*/ 1350844 w 1814010"/>
                <a:gd name="connsiteY4" fmla="*/ 88198 h 1298732"/>
                <a:gd name="connsiteX5" fmla="*/ 644871 w 1814010"/>
                <a:gd name="connsiteY5" fmla="*/ 196890 h 1298732"/>
                <a:gd name="connsiteX0" fmla="*/ 644562 w 1806547"/>
                <a:gd name="connsiteY0" fmla="*/ 5469 h 1107311"/>
                <a:gd name="connsiteX1" fmla="*/ 1813 w 1806547"/>
                <a:gd name="connsiteY1" fmla="*/ 835830 h 1107311"/>
                <a:gd name="connsiteX2" fmla="*/ 866253 w 1806547"/>
                <a:gd name="connsiteY2" fmla="*/ 1022219 h 1107311"/>
                <a:gd name="connsiteX3" fmla="*/ 1801010 w 1806547"/>
                <a:gd name="connsiteY3" fmla="*/ 1034921 h 1107311"/>
                <a:gd name="connsiteX4" fmla="*/ 848092 w 1806547"/>
                <a:gd name="connsiteY4" fmla="*/ 506377 h 1107311"/>
                <a:gd name="connsiteX5" fmla="*/ 644562 w 1806547"/>
                <a:gd name="connsiteY5" fmla="*/ 5469 h 1107311"/>
                <a:gd name="connsiteX0" fmla="*/ 644562 w 2559066"/>
                <a:gd name="connsiteY0" fmla="*/ 4472 h 1037307"/>
                <a:gd name="connsiteX1" fmla="*/ 1813 w 2559066"/>
                <a:gd name="connsiteY1" fmla="*/ 834833 h 1037307"/>
                <a:gd name="connsiteX2" fmla="*/ 866253 w 2559066"/>
                <a:gd name="connsiteY2" fmla="*/ 1021222 h 1037307"/>
                <a:gd name="connsiteX3" fmla="*/ 2555866 w 2559066"/>
                <a:gd name="connsiteY3" fmla="*/ 536243 h 1037307"/>
                <a:gd name="connsiteX4" fmla="*/ 848092 w 2559066"/>
                <a:gd name="connsiteY4" fmla="*/ 505380 h 1037307"/>
                <a:gd name="connsiteX5" fmla="*/ 644562 w 2559066"/>
                <a:gd name="connsiteY5" fmla="*/ 4472 h 1037307"/>
                <a:gd name="connsiteX0" fmla="*/ 670516 w 2585020"/>
                <a:gd name="connsiteY0" fmla="*/ 4472 h 1126305"/>
                <a:gd name="connsiteX1" fmla="*/ 27767 w 2585020"/>
                <a:gd name="connsiteY1" fmla="*/ 834833 h 1126305"/>
                <a:gd name="connsiteX2" fmla="*/ 1699450 w 2585020"/>
                <a:gd name="connsiteY2" fmla="*/ 1116472 h 1126305"/>
                <a:gd name="connsiteX3" fmla="*/ 2581820 w 2585020"/>
                <a:gd name="connsiteY3" fmla="*/ 536243 h 1126305"/>
                <a:gd name="connsiteX4" fmla="*/ 874046 w 2585020"/>
                <a:gd name="connsiteY4" fmla="*/ 505380 h 1126305"/>
                <a:gd name="connsiteX5" fmla="*/ 670516 w 2585020"/>
                <a:gd name="connsiteY5" fmla="*/ 4472 h 1126305"/>
                <a:gd name="connsiteX0" fmla="*/ 670622 w 2585166"/>
                <a:gd name="connsiteY0" fmla="*/ 3319 h 1125152"/>
                <a:gd name="connsiteX1" fmla="*/ 27873 w 2585166"/>
                <a:gd name="connsiteY1" fmla="*/ 833680 h 1125152"/>
                <a:gd name="connsiteX2" fmla="*/ 1699556 w 2585166"/>
                <a:gd name="connsiteY2" fmla="*/ 1115319 h 1125152"/>
                <a:gd name="connsiteX3" fmla="*/ 2581926 w 2585166"/>
                <a:gd name="connsiteY3" fmla="*/ 535090 h 1125152"/>
                <a:gd name="connsiteX4" fmla="*/ 893202 w 2585166"/>
                <a:gd name="connsiteY4" fmla="*/ 542327 h 1125152"/>
                <a:gd name="connsiteX5" fmla="*/ 670622 w 2585166"/>
                <a:gd name="connsiteY5" fmla="*/ 3319 h 1125152"/>
                <a:gd name="connsiteX0" fmla="*/ 670622 w 2554267"/>
                <a:gd name="connsiteY0" fmla="*/ 3049 h 1141255"/>
                <a:gd name="connsiteX1" fmla="*/ 27873 w 2554267"/>
                <a:gd name="connsiteY1" fmla="*/ 833410 h 1141255"/>
                <a:gd name="connsiteX2" fmla="*/ 1699556 w 2554267"/>
                <a:gd name="connsiteY2" fmla="*/ 1115049 h 1141255"/>
                <a:gd name="connsiteX3" fmla="*/ 2550970 w 2554267"/>
                <a:gd name="connsiteY3" fmla="*/ 246688 h 1141255"/>
                <a:gd name="connsiteX4" fmla="*/ 893202 w 2554267"/>
                <a:gd name="connsiteY4" fmla="*/ 542057 h 1141255"/>
                <a:gd name="connsiteX5" fmla="*/ 670622 w 2554267"/>
                <a:gd name="connsiteY5" fmla="*/ 3049 h 1141255"/>
                <a:gd name="connsiteX0" fmla="*/ 670622 w 2550970"/>
                <a:gd name="connsiteY0" fmla="*/ 3049 h 1141255"/>
                <a:gd name="connsiteX1" fmla="*/ 27873 w 2550970"/>
                <a:gd name="connsiteY1" fmla="*/ 833410 h 1141255"/>
                <a:gd name="connsiteX2" fmla="*/ 1699556 w 2550970"/>
                <a:gd name="connsiteY2" fmla="*/ 1115049 h 1141255"/>
                <a:gd name="connsiteX3" fmla="*/ 2550970 w 2550970"/>
                <a:gd name="connsiteY3" fmla="*/ 246688 h 1141255"/>
                <a:gd name="connsiteX4" fmla="*/ 893202 w 2550970"/>
                <a:gd name="connsiteY4" fmla="*/ 542057 h 1141255"/>
                <a:gd name="connsiteX5" fmla="*/ 670622 w 2550970"/>
                <a:gd name="connsiteY5" fmla="*/ 3049 h 1141255"/>
                <a:gd name="connsiteX0" fmla="*/ 670622 w 2566897"/>
                <a:gd name="connsiteY0" fmla="*/ 3049 h 1141255"/>
                <a:gd name="connsiteX1" fmla="*/ 27873 w 2566897"/>
                <a:gd name="connsiteY1" fmla="*/ 833410 h 1141255"/>
                <a:gd name="connsiteX2" fmla="*/ 1699556 w 2566897"/>
                <a:gd name="connsiteY2" fmla="*/ 1115049 h 1141255"/>
                <a:gd name="connsiteX3" fmla="*/ 2550970 w 2566897"/>
                <a:gd name="connsiteY3" fmla="*/ 246688 h 1141255"/>
                <a:gd name="connsiteX4" fmla="*/ 893202 w 2566897"/>
                <a:gd name="connsiteY4" fmla="*/ 542057 h 1141255"/>
                <a:gd name="connsiteX5" fmla="*/ 670622 w 2566897"/>
                <a:gd name="connsiteY5" fmla="*/ 3049 h 1141255"/>
                <a:gd name="connsiteX0" fmla="*/ 670622 w 2569702"/>
                <a:gd name="connsiteY0" fmla="*/ 3049 h 1141255"/>
                <a:gd name="connsiteX1" fmla="*/ 27873 w 2569702"/>
                <a:gd name="connsiteY1" fmla="*/ 833410 h 1141255"/>
                <a:gd name="connsiteX2" fmla="*/ 1699556 w 2569702"/>
                <a:gd name="connsiteY2" fmla="*/ 1115049 h 1141255"/>
                <a:gd name="connsiteX3" fmla="*/ 2550970 w 2569702"/>
                <a:gd name="connsiteY3" fmla="*/ 246688 h 1141255"/>
                <a:gd name="connsiteX4" fmla="*/ 893202 w 2569702"/>
                <a:gd name="connsiteY4" fmla="*/ 542057 h 1141255"/>
                <a:gd name="connsiteX5" fmla="*/ 670622 w 2569702"/>
                <a:gd name="connsiteY5" fmla="*/ 3049 h 1141255"/>
                <a:gd name="connsiteX0" fmla="*/ 670099 w 2569803"/>
                <a:gd name="connsiteY0" fmla="*/ 3049 h 1064031"/>
                <a:gd name="connsiteX1" fmla="*/ 27350 w 2569803"/>
                <a:gd name="connsiteY1" fmla="*/ 833410 h 1064031"/>
                <a:gd name="connsiteX2" fmla="*/ 1687127 w 2569803"/>
                <a:gd name="connsiteY2" fmla="*/ 1029324 h 1064031"/>
                <a:gd name="connsiteX3" fmla="*/ 2550447 w 2569803"/>
                <a:gd name="connsiteY3" fmla="*/ 246688 h 1064031"/>
                <a:gd name="connsiteX4" fmla="*/ 892679 w 2569803"/>
                <a:gd name="connsiteY4" fmla="*/ 542057 h 1064031"/>
                <a:gd name="connsiteX5" fmla="*/ 670099 w 2569803"/>
                <a:gd name="connsiteY5" fmla="*/ 3049 h 1064031"/>
                <a:gd name="connsiteX0" fmla="*/ 647567 w 2547271"/>
                <a:gd name="connsiteY0" fmla="*/ 3049 h 1077035"/>
                <a:gd name="connsiteX1" fmla="*/ 4818 w 2547271"/>
                <a:gd name="connsiteY1" fmla="*/ 833410 h 1077035"/>
                <a:gd name="connsiteX2" fmla="*/ 1664595 w 2547271"/>
                <a:gd name="connsiteY2" fmla="*/ 1029324 h 1077035"/>
                <a:gd name="connsiteX3" fmla="*/ 2527915 w 2547271"/>
                <a:gd name="connsiteY3" fmla="*/ 246688 h 1077035"/>
                <a:gd name="connsiteX4" fmla="*/ 870147 w 2547271"/>
                <a:gd name="connsiteY4" fmla="*/ 542057 h 1077035"/>
                <a:gd name="connsiteX5" fmla="*/ 647567 w 2547271"/>
                <a:gd name="connsiteY5" fmla="*/ 3049 h 1077035"/>
                <a:gd name="connsiteX0" fmla="*/ 602643 w 2502147"/>
                <a:gd name="connsiteY0" fmla="*/ 1482 h 1053105"/>
                <a:gd name="connsiteX1" fmla="*/ 5137 w 2502147"/>
                <a:gd name="connsiteY1" fmla="*/ 738975 h 1053105"/>
                <a:gd name="connsiteX2" fmla="*/ 1619671 w 2502147"/>
                <a:gd name="connsiteY2" fmla="*/ 1027757 h 1053105"/>
                <a:gd name="connsiteX3" fmla="*/ 2482991 w 2502147"/>
                <a:gd name="connsiteY3" fmla="*/ 245121 h 1053105"/>
                <a:gd name="connsiteX4" fmla="*/ 825223 w 2502147"/>
                <a:gd name="connsiteY4" fmla="*/ 540490 h 1053105"/>
                <a:gd name="connsiteX5" fmla="*/ 602643 w 2502147"/>
                <a:gd name="connsiteY5" fmla="*/ 1482 h 1053105"/>
                <a:gd name="connsiteX0" fmla="*/ 446019 w 2547929"/>
                <a:gd name="connsiteY0" fmla="*/ 1180 h 1217599"/>
                <a:gd name="connsiteX1" fmla="*/ 50919 w 2547929"/>
                <a:gd name="connsiteY1" fmla="*/ 907742 h 1217599"/>
                <a:gd name="connsiteX2" fmla="*/ 1665453 w 2547929"/>
                <a:gd name="connsiteY2" fmla="*/ 1196524 h 1217599"/>
                <a:gd name="connsiteX3" fmla="*/ 2528773 w 2547929"/>
                <a:gd name="connsiteY3" fmla="*/ 413888 h 1217599"/>
                <a:gd name="connsiteX4" fmla="*/ 871005 w 2547929"/>
                <a:gd name="connsiteY4" fmla="*/ 709257 h 1217599"/>
                <a:gd name="connsiteX5" fmla="*/ 446019 w 2547929"/>
                <a:gd name="connsiteY5" fmla="*/ 1180 h 1217599"/>
                <a:gd name="connsiteX0" fmla="*/ 446019 w 2547929"/>
                <a:gd name="connsiteY0" fmla="*/ 1319 h 1217738"/>
                <a:gd name="connsiteX1" fmla="*/ 50919 w 2547929"/>
                <a:gd name="connsiteY1" fmla="*/ 907881 h 1217738"/>
                <a:gd name="connsiteX2" fmla="*/ 1665453 w 2547929"/>
                <a:gd name="connsiteY2" fmla="*/ 1196663 h 1217738"/>
                <a:gd name="connsiteX3" fmla="*/ 2528773 w 2547929"/>
                <a:gd name="connsiteY3" fmla="*/ 414027 h 1217738"/>
                <a:gd name="connsiteX4" fmla="*/ 871005 w 2547929"/>
                <a:gd name="connsiteY4" fmla="*/ 709396 h 1217738"/>
                <a:gd name="connsiteX5" fmla="*/ 446019 w 2547929"/>
                <a:gd name="connsiteY5" fmla="*/ 1319 h 1217738"/>
                <a:gd name="connsiteX0" fmla="*/ 446019 w 2683325"/>
                <a:gd name="connsiteY0" fmla="*/ 1123 h 1231192"/>
                <a:gd name="connsiteX1" fmla="*/ 50919 w 2683325"/>
                <a:gd name="connsiteY1" fmla="*/ 907685 h 1231192"/>
                <a:gd name="connsiteX2" fmla="*/ 1665453 w 2683325"/>
                <a:gd name="connsiteY2" fmla="*/ 1196467 h 1231192"/>
                <a:gd name="connsiteX3" fmla="*/ 2666886 w 2683325"/>
                <a:gd name="connsiteY3" fmla="*/ 194756 h 1231192"/>
                <a:gd name="connsiteX4" fmla="*/ 871005 w 2683325"/>
                <a:gd name="connsiteY4" fmla="*/ 709200 h 1231192"/>
                <a:gd name="connsiteX5" fmla="*/ 446019 w 2683325"/>
                <a:gd name="connsiteY5" fmla="*/ 1123 h 1231192"/>
                <a:gd name="connsiteX0" fmla="*/ 449699 w 2678476"/>
                <a:gd name="connsiteY0" fmla="*/ 1182 h 1231251"/>
                <a:gd name="connsiteX1" fmla="*/ 54599 w 2678476"/>
                <a:gd name="connsiteY1" fmla="*/ 907744 h 1231251"/>
                <a:gd name="connsiteX2" fmla="*/ 1669133 w 2678476"/>
                <a:gd name="connsiteY2" fmla="*/ 1196526 h 1231251"/>
                <a:gd name="connsiteX3" fmla="*/ 2670566 w 2678476"/>
                <a:gd name="connsiteY3" fmla="*/ 194815 h 1231251"/>
                <a:gd name="connsiteX4" fmla="*/ 1146148 w 2678476"/>
                <a:gd name="connsiteY4" fmla="*/ 704496 h 1231251"/>
                <a:gd name="connsiteX5" fmla="*/ 449699 w 2678476"/>
                <a:gd name="connsiteY5" fmla="*/ 1182 h 1231251"/>
                <a:gd name="connsiteX0" fmla="*/ 446695 w 2682184"/>
                <a:gd name="connsiteY0" fmla="*/ 1374 h 1231443"/>
                <a:gd name="connsiteX1" fmla="*/ 51595 w 2682184"/>
                <a:gd name="connsiteY1" fmla="*/ 907936 h 1231443"/>
                <a:gd name="connsiteX2" fmla="*/ 1666129 w 2682184"/>
                <a:gd name="connsiteY2" fmla="*/ 1196718 h 1231443"/>
                <a:gd name="connsiteX3" fmla="*/ 2667562 w 2682184"/>
                <a:gd name="connsiteY3" fmla="*/ 195007 h 1231443"/>
                <a:gd name="connsiteX4" fmla="*/ 924069 w 2682184"/>
                <a:gd name="connsiteY4" fmla="*/ 690401 h 1231443"/>
                <a:gd name="connsiteX5" fmla="*/ 446695 w 2682184"/>
                <a:gd name="connsiteY5" fmla="*/ 1374 h 1231443"/>
                <a:gd name="connsiteX0" fmla="*/ 563889 w 2666028"/>
                <a:gd name="connsiteY0" fmla="*/ 1237 h 1328175"/>
                <a:gd name="connsiteX1" fmla="*/ 35439 w 2666028"/>
                <a:gd name="connsiteY1" fmla="*/ 1003049 h 1328175"/>
                <a:gd name="connsiteX2" fmla="*/ 1649973 w 2666028"/>
                <a:gd name="connsiteY2" fmla="*/ 1291831 h 1328175"/>
                <a:gd name="connsiteX3" fmla="*/ 2651406 w 2666028"/>
                <a:gd name="connsiteY3" fmla="*/ 290120 h 1328175"/>
                <a:gd name="connsiteX4" fmla="*/ 907913 w 2666028"/>
                <a:gd name="connsiteY4" fmla="*/ 785514 h 1328175"/>
                <a:gd name="connsiteX5" fmla="*/ 563889 w 2666028"/>
                <a:gd name="connsiteY5" fmla="*/ 1237 h 1328175"/>
                <a:gd name="connsiteX0" fmla="*/ 573014 w 2675181"/>
                <a:gd name="connsiteY0" fmla="*/ 10 h 1301306"/>
                <a:gd name="connsiteX1" fmla="*/ 35039 w 2675181"/>
                <a:gd name="connsiteY1" fmla="*/ 768459 h 1301306"/>
                <a:gd name="connsiteX2" fmla="*/ 1659098 w 2675181"/>
                <a:gd name="connsiteY2" fmla="*/ 1290604 h 1301306"/>
                <a:gd name="connsiteX3" fmla="*/ 2660531 w 2675181"/>
                <a:gd name="connsiteY3" fmla="*/ 288893 h 1301306"/>
                <a:gd name="connsiteX4" fmla="*/ 917038 w 2675181"/>
                <a:gd name="connsiteY4" fmla="*/ 784287 h 1301306"/>
                <a:gd name="connsiteX5" fmla="*/ 573014 w 2675181"/>
                <a:gd name="connsiteY5" fmla="*/ 10 h 1301306"/>
                <a:gd name="connsiteX0" fmla="*/ 539838 w 2642005"/>
                <a:gd name="connsiteY0" fmla="*/ 11 h 1304139"/>
                <a:gd name="connsiteX1" fmla="*/ 1863 w 2642005"/>
                <a:gd name="connsiteY1" fmla="*/ 768460 h 1304139"/>
                <a:gd name="connsiteX2" fmla="*/ 1625922 w 2642005"/>
                <a:gd name="connsiteY2" fmla="*/ 1290605 h 1304139"/>
                <a:gd name="connsiteX3" fmla="*/ 2627355 w 2642005"/>
                <a:gd name="connsiteY3" fmla="*/ 288894 h 1304139"/>
                <a:gd name="connsiteX4" fmla="*/ 883862 w 2642005"/>
                <a:gd name="connsiteY4" fmla="*/ 784288 h 1304139"/>
                <a:gd name="connsiteX5" fmla="*/ 539838 w 2642005"/>
                <a:gd name="connsiteY5" fmla="*/ 11 h 1304139"/>
                <a:gd name="connsiteX0" fmla="*/ 473426 w 2575397"/>
                <a:gd name="connsiteY0" fmla="*/ 1085 h 1337912"/>
                <a:gd name="connsiteX1" fmla="*/ 2126 w 2575397"/>
                <a:gd name="connsiteY1" fmla="*/ 988609 h 1337912"/>
                <a:gd name="connsiteX2" fmla="*/ 1559510 w 2575397"/>
                <a:gd name="connsiteY2" fmla="*/ 1291679 h 1337912"/>
                <a:gd name="connsiteX3" fmla="*/ 2560943 w 2575397"/>
                <a:gd name="connsiteY3" fmla="*/ 289968 h 1337912"/>
                <a:gd name="connsiteX4" fmla="*/ 817450 w 2575397"/>
                <a:gd name="connsiteY4" fmla="*/ 785362 h 1337912"/>
                <a:gd name="connsiteX5" fmla="*/ 473426 w 2575397"/>
                <a:gd name="connsiteY5" fmla="*/ 1085 h 1337912"/>
                <a:gd name="connsiteX0" fmla="*/ 517923 w 2630000"/>
                <a:gd name="connsiteY0" fmla="*/ 1085 h 1360531"/>
                <a:gd name="connsiteX1" fmla="*/ 46623 w 2630000"/>
                <a:gd name="connsiteY1" fmla="*/ 988609 h 1360531"/>
                <a:gd name="connsiteX2" fmla="*/ 1761170 w 2630000"/>
                <a:gd name="connsiteY2" fmla="*/ 1329779 h 1360531"/>
                <a:gd name="connsiteX3" fmla="*/ 2605440 w 2630000"/>
                <a:gd name="connsiteY3" fmla="*/ 289968 h 1360531"/>
                <a:gd name="connsiteX4" fmla="*/ 861947 w 2630000"/>
                <a:gd name="connsiteY4" fmla="*/ 785362 h 1360531"/>
                <a:gd name="connsiteX5" fmla="*/ 517923 w 2630000"/>
                <a:gd name="connsiteY5" fmla="*/ 1085 h 1360531"/>
                <a:gd name="connsiteX0" fmla="*/ 517923 w 2428523"/>
                <a:gd name="connsiteY0" fmla="*/ 1316 h 1333009"/>
                <a:gd name="connsiteX1" fmla="*/ 46623 w 2428523"/>
                <a:gd name="connsiteY1" fmla="*/ 988840 h 1333009"/>
                <a:gd name="connsiteX2" fmla="*/ 1761170 w 2428523"/>
                <a:gd name="connsiteY2" fmla="*/ 1330010 h 1333009"/>
                <a:gd name="connsiteX3" fmla="*/ 2395890 w 2428523"/>
                <a:gd name="connsiteY3" fmla="*/ 1134749 h 1333009"/>
                <a:gd name="connsiteX4" fmla="*/ 861947 w 2428523"/>
                <a:gd name="connsiteY4" fmla="*/ 785593 h 1333009"/>
                <a:gd name="connsiteX5" fmla="*/ 517923 w 2428523"/>
                <a:gd name="connsiteY5" fmla="*/ 1316 h 1333009"/>
                <a:gd name="connsiteX0" fmla="*/ 517923 w 2405360"/>
                <a:gd name="connsiteY0" fmla="*/ 1316 h 1332631"/>
                <a:gd name="connsiteX1" fmla="*/ 46623 w 2405360"/>
                <a:gd name="connsiteY1" fmla="*/ 988840 h 1332631"/>
                <a:gd name="connsiteX2" fmla="*/ 1761170 w 2405360"/>
                <a:gd name="connsiteY2" fmla="*/ 1330010 h 1332631"/>
                <a:gd name="connsiteX3" fmla="*/ 2395890 w 2405360"/>
                <a:gd name="connsiteY3" fmla="*/ 1134749 h 1332631"/>
                <a:gd name="connsiteX4" fmla="*/ 1350642 w 2405360"/>
                <a:gd name="connsiteY4" fmla="*/ 919287 h 1332631"/>
                <a:gd name="connsiteX5" fmla="*/ 861947 w 2405360"/>
                <a:gd name="connsiteY5" fmla="*/ 785593 h 1332631"/>
                <a:gd name="connsiteX6" fmla="*/ 517923 w 2405360"/>
                <a:gd name="connsiteY6" fmla="*/ 1316 h 1332631"/>
                <a:gd name="connsiteX0" fmla="*/ 517923 w 2398183"/>
                <a:gd name="connsiteY0" fmla="*/ 1195 h 1333082"/>
                <a:gd name="connsiteX1" fmla="*/ 46623 w 2398183"/>
                <a:gd name="connsiteY1" fmla="*/ 988719 h 1333082"/>
                <a:gd name="connsiteX2" fmla="*/ 1761170 w 2398183"/>
                <a:gd name="connsiteY2" fmla="*/ 1329889 h 1333082"/>
                <a:gd name="connsiteX3" fmla="*/ 2395890 w 2398183"/>
                <a:gd name="connsiteY3" fmla="*/ 1134628 h 1333082"/>
                <a:gd name="connsiteX4" fmla="*/ 1579242 w 2398183"/>
                <a:gd name="connsiteY4" fmla="*/ 728666 h 1333082"/>
                <a:gd name="connsiteX5" fmla="*/ 861947 w 2398183"/>
                <a:gd name="connsiteY5" fmla="*/ 785472 h 1333082"/>
                <a:gd name="connsiteX6" fmla="*/ 517923 w 2398183"/>
                <a:gd name="connsiteY6" fmla="*/ 1195 h 1333082"/>
                <a:gd name="connsiteX0" fmla="*/ 516136 w 2396396"/>
                <a:gd name="connsiteY0" fmla="*/ 3607 h 1335494"/>
                <a:gd name="connsiteX1" fmla="*/ 44836 w 2396396"/>
                <a:gd name="connsiteY1" fmla="*/ 991131 h 1335494"/>
                <a:gd name="connsiteX2" fmla="*/ 1759383 w 2396396"/>
                <a:gd name="connsiteY2" fmla="*/ 1332301 h 1335494"/>
                <a:gd name="connsiteX3" fmla="*/ 2394103 w 2396396"/>
                <a:gd name="connsiteY3" fmla="*/ 1137040 h 1335494"/>
                <a:gd name="connsiteX4" fmla="*/ 1577455 w 2396396"/>
                <a:gd name="connsiteY4" fmla="*/ 731078 h 1335494"/>
                <a:gd name="connsiteX5" fmla="*/ 682360 w 2396396"/>
                <a:gd name="connsiteY5" fmla="*/ 660884 h 1335494"/>
                <a:gd name="connsiteX6" fmla="*/ 516136 w 2396396"/>
                <a:gd name="connsiteY6" fmla="*/ 3607 h 1335494"/>
                <a:gd name="connsiteX0" fmla="*/ 516508 w 2396768"/>
                <a:gd name="connsiteY0" fmla="*/ 2079 h 1333966"/>
                <a:gd name="connsiteX1" fmla="*/ 45208 w 2396768"/>
                <a:gd name="connsiteY1" fmla="*/ 989603 h 1333966"/>
                <a:gd name="connsiteX2" fmla="*/ 1759755 w 2396768"/>
                <a:gd name="connsiteY2" fmla="*/ 1330773 h 1333966"/>
                <a:gd name="connsiteX3" fmla="*/ 2394475 w 2396768"/>
                <a:gd name="connsiteY3" fmla="*/ 1135512 h 1333966"/>
                <a:gd name="connsiteX4" fmla="*/ 1577827 w 2396768"/>
                <a:gd name="connsiteY4" fmla="*/ 729550 h 1333966"/>
                <a:gd name="connsiteX5" fmla="*/ 720832 w 2396768"/>
                <a:gd name="connsiteY5" fmla="*/ 729206 h 1333966"/>
                <a:gd name="connsiteX6" fmla="*/ 516508 w 2396768"/>
                <a:gd name="connsiteY6" fmla="*/ 2079 h 1333966"/>
                <a:gd name="connsiteX0" fmla="*/ 1759755 w 2396768"/>
                <a:gd name="connsiteY0" fmla="*/ 1330773 h 1422213"/>
                <a:gd name="connsiteX1" fmla="*/ 2394475 w 2396768"/>
                <a:gd name="connsiteY1" fmla="*/ 1135512 h 1422213"/>
                <a:gd name="connsiteX2" fmla="*/ 1577827 w 2396768"/>
                <a:gd name="connsiteY2" fmla="*/ 729550 h 1422213"/>
                <a:gd name="connsiteX3" fmla="*/ 720832 w 2396768"/>
                <a:gd name="connsiteY3" fmla="*/ 729206 h 1422213"/>
                <a:gd name="connsiteX4" fmla="*/ 516508 w 2396768"/>
                <a:gd name="connsiteY4" fmla="*/ 2079 h 1422213"/>
                <a:gd name="connsiteX5" fmla="*/ 45208 w 2396768"/>
                <a:gd name="connsiteY5" fmla="*/ 989603 h 1422213"/>
                <a:gd name="connsiteX6" fmla="*/ 1851195 w 2396768"/>
                <a:gd name="connsiteY6" fmla="*/ 1422213 h 1422213"/>
                <a:gd name="connsiteX0" fmla="*/ 1785155 w 2397629"/>
                <a:gd name="connsiteY0" fmla="*/ 1553023 h 1554397"/>
                <a:gd name="connsiteX1" fmla="*/ 2394475 w 2397629"/>
                <a:gd name="connsiteY1" fmla="*/ 1135512 h 1554397"/>
                <a:gd name="connsiteX2" fmla="*/ 1577827 w 2397629"/>
                <a:gd name="connsiteY2" fmla="*/ 729550 h 1554397"/>
                <a:gd name="connsiteX3" fmla="*/ 720832 w 2397629"/>
                <a:gd name="connsiteY3" fmla="*/ 729206 h 1554397"/>
                <a:gd name="connsiteX4" fmla="*/ 516508 w 2397629"/>
                <a:gd name="connsiteY4" fmla="*/ 2079 h 1554397"/>
                <a:gd name="connsiteX5" fmla="*/ 45208 w 2397629"/>
                <a:gd name="connsiteY5" fmla="*/ 989603 h 1554397"/>
                <a:gd name="connsiteX6" fmla="*/ 1851195 w 2397629"/>
                <a:gd name="connsiteY6" fmla="*/ 1422213 h 1554397"/>
                <a:gd name="connsiteX0" fmla="*/ 1765023 w 2377497"/>
                <a:gd name="connsiteY0" fmla="*/ 1553023 h 1663513"/>
                <a:gd name="connsiteX1" fmla="*/ 2374343 w 2377497"/>
                <a:gd name="connsiteY1" fmla="*/ 1135512 h 1663513"/>
                <a:gd name="connsiteX2" fmla="*/ 1557695 w 2377497"/>
                <a:gd name="connsiteY2" fmla="*/ 729550 h 1663513"/>
                <a:gd name="connsiteX3" fmla="*/ 700700 w 2377497"/>
                <a:gd name="connsiteY3" fmla="*/ 729206 h 1663513"/>
                <a:gd name="connsiteX4" fmla="*/ 496376 w 2377497"/>
                <a:gd name="connsiteY4" fmla="*/ 2079 h 1663513"/>
                <a:gd name="connsiteX5" fmla="*/ 25076 w 2377497"/>
                <a:gd name="connsiteY5" fmla="*/ 989603 h 1663513"/>
                <a:gd name="connsiteX6" fmla="*/ 376913 w 2377497"/>
                <a:gd name="connsiteY6" fmla="*/ 1663513 h 1663513"/>
                <a:gd name="connsiteX0" fmla="*/ 1388110 w 2000584"/>
                <a:gd name="connsiteY0" fmla="*/ 1571842 h 1682332"/>
                <a:gd name="connsiteX1" fmla="*/ 1997430 w 2000584"/>
                <a:gd name="connsiteY1" fmla="*/ 1154331 h 1682332"/>
                <a:gd name="connsiteX2" fmla="*/ 1180782 w 2000584"/>
                <a:gd name="connsiteY2" fmla="*/ 748369 h 1682332"/>
                <a:gd name="connsiteX3" fmla="*/ 323787 w 2000584"/>
                <a:gd name="connsiteY3" fmla="*/ 748025 h 1682332"/>
                <a:gd name="connsiteX4" fmla="*/ 119463 w 2000584"/>
                <a:gd name="connsiteY4" fmla="*/ 20898 h 1682332"/>
                <a:gd name="connsiteX5" fmla="*/ 0 w 2000584"/>
                <a:gd name="connsiteY5" fmla="*/ 1682332 h 1682332"/>
                <a:gd name="connsiteX0" fmla="*/ 1756410 w 2368884"/>
                <a:gd name="connsiteY0" fmla="*/ 1593599 h 1594973"/>
                <a:gd name="connsiteX1" fmla="*/ 2365730 w 2368884"/>
                <a:gd name="connsiteY1" fmla="*/ 1176088 h 1594973"/>
                <a:gd name="connsiteX2" fmla="*/ 1549082 w 2368884"/>
                <a:gd name="connsiteY2" fmla="*/ 770126 h 1594973"/>
                <a:gd name="connsiteX3" fmla="*/ 692087 w 2368884"/>
                <a:gd name="connsiteY3" fmla="*/ 769782 h 1594973"/>
                <a:gd name="connsiteX4" fmla="*/ 487763 w 2368884"/>
                <a:gd name="connsiteY4" fmla="*/ 42655 h 1594973"/>
                <a:gd name="connsiteX5" fmla="*/ 0 w 2368884"/>
                <a:gd name="connsiteY5" fmla="*/ 307089 h 1594973"/>
                <a:gd name="connsiteX0" fmla="*/ 1268663 w 1881137"/>
                <a:gd name="connsiteY0" fmla="*/ 1745994 h 1747368"/>
                <a:gd name="connsiteX1" fmla="*/ 1877983 w 1881137"/>
                <a:gd name="connsiteY1" fmla="*/ 1328483 h 1747368"/>
                <a:gd name="connsiteX2" fmla="*/ 1061335 w 1881137"/>
                <a:gd name="connsiteY2" fmla="*/ 922521 h 1747368"/>
                <a:gd name="connsiteX3" fmla="*/ 204340 w 1881137"/>
                <a:gd name="connsiteY3" fmla="*/ 922177 h 1747368"/>
                <a:gd name="connsiteX4" fmla="*/ 16 w 1881137"/>
                <a:gd name="connsiteY4" fmla="*/ 195050 h 1747368"/>
                <a:gd name="connsiteX5" fmla="*/ 191703 w 1881137"/>
                <a:gd name="connsiteY5" fmla="*/ 180084 h 1747368"/>
                <a:gd name="connsiteX0" fmla="*/ 1896110 w 2508584"/>
                <a:gd name="connsiteY0" fmla="*/ 1670689 h 1672063"/>
                <a:gd name="connsiteX1" fmla="*/ 2505430 w 2508584"/>
                <a:gd name="connsiteY1" fmla="*/ 1253178 h 1672063"/>
                <a:gd name="connsiteX2" fmla="*/ 1688782 w 2508584"/>
                <a:gd name="connsiteY2" fmla="*/ 847216 h 1672063"/>
                <a:gd name="connsiteX3" fmla="*/ 831787 w 2508584"/>
                <a:gd name="connsiteY3" fmla="*/ 846872 h 1672063"/>
                <a:gd name="connsiteX4" fmla="*/ 627463 w 2508584"/>
                <a:gd name="connsiteY4" fmla="*/ 119745 h 1672063"/>
                <a:gd name="connsiteX5" fmla="*/ 0 w 2508584"/>
                <a:gd name="connsiteY5" fmla="*/ 219079 h 1672063"/>
                <a:gd name="connsiteX0" fmla="*/ 1896110 w 2508584"/>
                <a:gd name="connsiteY0" fmla="*/ 1707254 h 1708628"/>
                <a:gd name="connsiteX1" fmla="*/ 2505430 w 2508584"/>
                <a:gd name="connsiteY1" fmla="*/ 1289743 h 1708628"/>
                <a:gd name="connsiteX2" fmla="*/ 1688782 w 2508584"/>
                <a:gd name="connsiteY2" fmla="*/ 883781 h 1708628"/>
                <a:gd name="connsiteX3" fmla="*/ 831787 w 2508584"/>
                <a:gd name="connsiteY3" fmla="*/ 883437 h 1708628"/>
                <a:gd name="connsiteX4" fmla="*/ 595713 w 2508584"/>
                <a:gd name="connsiteY4" fmla="*/ 86460 h 1708628"/>
                <a:gd name="connsiteX5" fmla="*/ 0 w 2508584"/>
                <a:gd name="connsiteY5" fmla="*/ 255644 h 1708628"/>
                <a:gd name="connsiteX0" fmla="*/ 1743710 w 2356184"/>
                <a:gd name="connsiteY0" fmla="*/ 1695471 h 1696845"/>
                <a:gd name="connsiteX1" fmla="*/ 2353030 w 2356184"/>
                <a:gd name="connsiteY1" fmla="*/ 1277960 h 1696845"/>
                <a:gd name="connsiteX2" fmla="*/ 1536382 w 2356184"/>
                <a:gd name="connsiteY2" fmla="*/ 871998 h 1696845"/>
                <a:gd name="connsiteX3" fmla="*/ 679387 w 2356184"/>
                <a:gd name="connsiteY3" fmla="*/ 871654 h 1696845"/>
                <a:gd name="connsiteX4" fmla="*/ 443313 w 2356184"/>
                <a:gd name="connsiteY4" fmla="*/ 74677 h 1696845"/>
                <a:gd name="connsiteX5" fmla="*/ 0 w 2356184"/>
                <a:gd name="connsiteY5" fmla="*/ 269261 h 1696845"/>
                <a:gd name="connsiteX0" fmla="*/ 1813560 w 2426034"/>
                <a:gd name="connsiteY0" fmla="*/ 1647153 h 1648527"/>
                <a:gd name="connsiteX1" fmla="*/ 2422880 w 2426034"/>
                <a:gd name="connsiteY1" fmla="*/ 1229642 h 1648527"/>
                <a:gd name="connsiteX2" fmla="*/ 1606232 w 2426034"/>
                <a:gd name="connsiteY2" fmla="*/ 823680 h 1648527"/>
                <a:gd name="connsiteX3" fmla="*/ 749237 w 2426034"/>
                <a:gd name="connsiteY3" fmla="*/ 823336 h 1648527"/>
                <a:gd name="connsiteX4" fmla="*/ 513163 w 2426034"/>
                <a:gd name="connsiteY4" fmla="*/ 26359 h 1648527"/>
                <a:gd name="connsiteX5" fmla="*/ 0 w 2426034"/>
                <a:gd name="connsiteY5" fmla="*/ 373343 h 1648527"/>
                <a:gd name="connsiteX0" fmla="*/ 1813560 w 2426034"/>
                <a:gd name="connsiteY0" fmla="*/ 1632139 h 1633513"/>
                <a:gd name="connsiteX1" fmla="*/ 2422880 w 2426034"/>
                <a:gd name="connsiteY1" fmla="*/ 1214628 h 1633513"/>
                <a:gd name="connsiteX2" fmla="*/ 1606232 w 2426034"/>
                <a:gd name="connsiteY2" fmla="*/ 808666 h 1633513"/>
                <a:gd name="connsiteX3" fmla="*/ 749237 w 2426034"/>
                <a:gd name="connsiteY3" fmla="*/ 808322 h 1633513"/>
                <a:gd name="connsiteX4" fmla="*/ 513163 w 2426034"/>
                <a:gd name="connsiteY4" fmla="*/ 11345 h 1633513"/>
                <a:gd name="connsiteX5" fmla="*/ 0 w 2426034"/>
                <a:gd name="connsiteY5" fmla="*/ 358329 h 1633513"/>
                <a:gd name="connsiteX0" fmla="*/ 1813560 w 2426034"/>
                <a:gd name="connsiteY0" fmla="*/ 1679151 h 1680525"/>
                <a:gd name="connsiteX1" fmla="*/ 2422880 w 2426034"/>
                <a:gd name="connsiteY1" fmla="*/ 1261640 h 1680525"/>
                <a:gd name="connsiteX2" fmla="*/ 1606232 w 2426034"/>
                <a:gd name="connsiteY2" fmla="*/ 855678 h 1680525"/>
                <a:gd name="connsiteX3" fmla="*/ 749237 w 2426034"/>
                <a:gd name="connsiteY3" fmla="*/ 855334 h 1680525"/>
                <a:gd name="connsiteX4" fmla="*/ 513163 w 2426034"/>
                <a:gd name="connsiteY4" fmla="*/ 58357 h 1680525"/>
                <a:gd name="connsiteX5" fmla="*/ 0 w 2426034"/>
                <a:gd name="connsiteY5" fmla="*/ 405341 h 1680525"/>
                <a:gd name="connsiteX0" fmla="*/ 1813560 w 2426034"/>
                <a:gd name="connsiteY0" fmla="*/ 1657078 h 1658452"/>
                <a:gd name="connsiteX1" fmla="*/ 2422880 w 2426034"/>
                <a:gd name="connsiteY1" fmla="*/ 1239567 h 1658452"/>
                <a:gd name="connsiteX2" fmla="*/ 1606232 w 2426034"/>
                <a:gd name="connsiteY2" fmla="*/ 833605 h 1658452"/>
                <a:gd name="connsiteX3" fmla="*/ 749237 w 2426034"/>
                <a:gd name="connsiteY3" fmla="*/ 833261 h 1658452"/>
                <a:gd name="connsiteX4" fmla="*/ 513163 w 2426034"/>
                <a:gd name="connsiteY4" fmla="*/ 36284 h 1658452"/>
                <a:gd name="connsiteX5" fmla="*/ 0 w 2426034"/>
                <a:gd name="connsiteY5" fmla="*/ 383268 h 1658452"/>
                <a:gd name="connsiteX0" fmla="*/ 1813560 w 2426034"/>
                <a:gd name="connsiteY0" fmla="*/ 1702495 h 1703869"/>
                <a:gd name="connsiteX1" fmla="*/ 2422880 w 2426034"/>
                <a:gd name="connsiteY1" fmla="*/ 1284984 h 1703869"/>
                <a:gd name="connsiteX2" fmla="*/ 1606232 w 2426034"/>
                <a:gd name="connsiteY2" fmla="*/ 879022 h 1703869"/>
                <a:gd name="connsiteX3" fmla="*/ 749237 w 2426034"/>
                <a:gd name="connsiteY3" fmla="*/ 878678 h 1703869"/>
                <a:gd name="connsiteX4" fmla="*/ 513163 w 2426034"/>
                <a:gd name="connsiteY4" fmla="*/ 81701 h 1703869"/>
                <a:gd name="connsiteX5" fmla="*/ 0 w 2426034"/>
                <a:gd name="connsiteY5" fmla="*/ 428685 h 1703869"/>
                <a:gd name="connsiteX0" fmla="*/ 1813560 w 2426034"/>
                <a:gd name="connsiteY0" fmla="*/ 1748961 h 1750335"/>
                <a:gd name="connsiteX1" fmla="*/ 2422880 w 2426034"/>
                <a:gd name="connsiteY1" fmla="*/ 1331450 h 1750335"/>
                <a:gd name="connsiteX2" fmla="*/ 1606232 w 2426034"/>
                <a:gd name="connsiteY2" fmla="*/ 925488 h 1750335"/>
                <a:gd name="connsiteX3" fmla="*/ 749237 w 2426034"/>
                <a:gd name="connsiteY3" fmla="*/ 925144 h 1750335"/>
                <a:gd name="connsiteX4" fmla="*/ 513163 w 2426034"/>
                <a:gd name="connsiteY4" fmla="*/ 128167 h 1750335"/>
                <a:gd name="connsiteX5" fmla="*/ 0 w 2426034"/>
                <a:gd name="connsiteY5" fmla="*/ 475151 h 1750335"/>
                <a:gd name="connsiteX0" fmla="*/ 1813560 w 2426034"/>
                <a:gd name="connsiteY0" fmla="*/ 1630164 h 1631538"/>
                <a:gd name="connsiteX1" fmla="*/ 2422880 w 2426034"/>
                <a:gd name="connsiteY1" fmla="*/ 1212653 h 1631538"/>
                <a:gd name="connsiteX2" fmla="*/ 1606232 w 2426034"/>
                <a:gd name="connsiteY2" fmla="*/ 806691 h 1631538"/>
                <a:gd name="connsiteX3" fmla="*/ 844487 w 2426034"/>
                <a:gd name="connsiteY3" fmla="*/ 736497 h 1631538"/>
                <a:gd name="connsiteX4" fmla="*/ 513163 w 2426034"/>
                <a:gd name="connsiteY4" fmla="*/ 9370 h 1631538"/>
                <a:gd name="connsiteX5" fmla="*/ 0 w 2426034"/>
                <a:gd name="connsiteY5" fmla="*/ 356354 h 1631538"/>
                <a:gd name="connsiteX0" fmla="*/ 1813560 w 2426034"/>
                <a:gd name="connsiteY0" fmla="*/ 1634292 h 1635666"/>
                <a:gd name="connsiteX1" fmla="*/ 2422880 w 2426034"/>
                <a:gd name="connsiteY1" fmla="*/ 1216781 h 1635666"/>
                <a:gd name="connsiteX2" fmla="*/ 1606232 w 2426034"/>
                <a:gd name="connsiteY2" fmla="*/ 810819 h 1635666"/>
                <a:gd name="connsiteX3" fmla="*/ 869887 w 2426034"/>
                <a:gd name="connsiteY3" fmla="*/ 835875 h 1635666"/>
                <a:gd name="connsiteX4" fmla="*/ 513163 w 2426034"/>
                <a:gd name="connsiteY4" fmla="*/ 13498 h 1635666"/>
                <a:gd name="connsiteX5" fmla="*/ 0 w 2426034"/>
                <a:gd name="connsiteY5" fmla="*/ 360482 h 1635666"/>
                <a:gd name="connsiteX0" fmla="*/ 1813560 w 2426034"/>
                <a:gd name="connsiteY0" fmla="*/ 1634582 h 1635956"/>
                <a:gd name="connsiteX1" fmla="*/ 2422880 w 2426034"/>
                <a:gd name="connsiteY1" fmla="*/ 1217071 h 1635956"/>
                <a:gd name="connsiteX2" fmla="*/ 1606232 w 2426034"/>
                <a:gd name="connsiteY2" fmla="*/ 811109 h 1635956"/>
                <a:gd name="connsiteX3" fmla="*/ 825437 w 2426034"/>
                <a:gd name="connsiteY3" fmla="*/ 842515 h 1635956"/>
                <a:gd name="connsiteX4" fmla="*/ 513163 w 2426034"/>
                <a:gd name="connsiteY4" fmla="*/ 13788 h 1635956"/>
                <a:gd name="connsiteX5" fmla="*/ 0 w 2426034"/>
                <a:gd name="connsiteY5" fmla="*/ 360772 h 1635956"/>
                <a:gd name="connsiteX0" fmla="*/ 1813560 w 2426034"/>
                <a:gd name="connsiteY0" fmla="*/ 1634582 h 1635956"/>
                <a:gd name="connsiteX1" fmla="*/ 2422880 w 2426034"/>
                <a:gd name="connsiteY1" fmla="*/ 1217071 h 1635956"/>
                <a:gd name="connsiteX2" fmla="*/ 1606232 w 2426034"/>
                <a:gd name="connsiteY2" fmla="*/ 811109 h 1635956"/>
                <a:gd name="connsiteX3" fmla="*/ 825437 w 2426034"/>
                <a:gd name="connsiteY3" fmla="*/ 842515 h 1635956"/>
                <a:gd name="connsiteX4" fmla="*/ 513163 w 2426034"/>
                <a:gd name="connsiteY4" fmla="*/ 13788 h 1635956"/>
                <a:gd name="connsiteX5" fmla="*/ 0 w 2426034"/>
                <a:gd name="connsiteY5" fmla="*/ 360772 h 1635956"/>
                <a:gd name="connsiteX0" fmla="*/ 1813560 w 2426034"/>
                <a:gd name="connsiteY0" fmla="*/ 1634582 h 1635956"/>
                <a:gd name="connsiteX1" fmla="*/ 2422880 w 2426034"/>
                <a:gd name="connsiteY1" fmla="*/ 1217071 h 1635956"/>
                <a:gd name="connsiteX2" fmla="*/ 1606232 w 2426034"/>
                <a:gd name="connsiteY2" fmla="*/ 811109 h 1635956"/>
                <a:gd name="connsiteX3" fmla="*/ 825437 w 2426034"/>
                <a:gd name="connsiteY3" fmla="*/ 842515 h 1635956"/>
                <a:gd name="connsiteX4" fmla="*/ 513163 w 2426034"/>
                <a:gd name="connsiteY4" fmla="*/ 13788 h 1635956"/>
                <a:gd name="connsiteX5" fmla="*/ 0 w 2426034"/>
                <a:gd name="connsiteY5" fmla="*/ 360772 h 1635956"/>
                <a:gd name="connsiteX0" fmla="*/ 1813560 w 2426034"/>
                <a:gd name="connsiteY0" fmla="*/ 1634582 h 1635956"/>
                <a:gd name="connsiteX1" fmla="*/ 2422880 w 2426034"/>
                <a:gd name="connsiteY1" fmla="*/ 1217071 h 1635956"/>
                <a:gd name="connsiteX2" fmla="*/ 1606232 w 2426034"/>
                <a:gd name="connsiteY2" fmla="*/ 811109 h 1635956"/>
                <a:gd name="connsiteX3" fmla="*/ 825437 w 2426034"/>
                <a:gd name="connsiteY3" fmla="*/ 842515 h 1635956"/>
                <a:gd name="connsiteX4" fmla="*/ 513163 w 2426034"/>
                <a:gd name="connsiteY4" fmla="*/ 13788 h 1635956"/>
                <a:gd name="connsiteX5" fmla="*/ 0 w 2426034"/>
                <a:gd name="connsiteY5" fmla="*/ 360772 h 1635956"/>
                <a:gd name="connsiteX0" fmla="*/ 1813560 w 2426034"/>
                <a:gd name="connsiteY0" fmla="*/ 1634582 h 1635956"/>
                <a:gd name="connsiteX1" fmla="*/ 2422880 w 2426034"/>
                <a:gd name="connsiteY1" fmla="*/ 1217071 h 1635956"/>
                <a:gd name="connsiteX2" fmla="*/ 1606232 w 2426034"/>
                <a:gd name="connsiteY2" fmla="*/ 811109 h 1635956"/>
                <a:gd name="connsiteX3" fmla="*/ 825437 w 2426034"/>
                <a:gd name="connsiteY3" fmla="*/ 842515 h 1635956"/>
                <a:gd name="connsiteX4" fmla="*/ 513163 w 2426034"/>
                <a:gd name="connsiteY4" fmla="*/ 13788 h 1635956"/>
                <a:gd name="connsiteX5" fmla="*/ 0 w 2426034"/>
                <a:gd name="connsiteY5" fmla="*/ 360772 h 1635956"/>
                <a:gd name="connsiteX0" fmla="*/ 1813560 w 2426383"/>
                <a:gd name="connsiteY0" fmla="*/ 1634582 h 1635988"/>
                <a:gd name="connsiteX1" fmla="*/ 2422880 w 2426383"/>
                <a:gd name="connsiteY1" fmla="*/ 1217071 h 1635988"/>
                <a:gd name="connsiteX2" fmla="*/ 1593532 w 2426383"/>
                <a:gd name="connsiteY2" fmla="*/ 766659 h 1635988"/>
                <a:gd name="connsiteX3" fmla="*/ 825437 w 2426383"/>
                <a:gd name="connsiteY3" fmla="*/ 842515 h 1635988"/>
                <a:gd name="connsiteX4" fmla="*/ 513163 w 2426383"/>
                <a:gd name="connsiteY4" fmla="*/ 13788 h 1635988"/>
                <a:gd name="connsiteX5" fmla="*/ 0 w 2426383"/>
                <a:gd name="connsiteY5" fmla="*/ 360772 h 1635988"/>
                <a:gd name="connsiteX0" fmla="*/ 1813560 w 2395051"/>
                <a:gd name="connsiteY0" fmla="*/ 1634582 h 1635631"/>
                <a:gd name="connsiteX1" fmla="*/ 2391130 w 2395051"/>
                <a:gd name="connsiteY1" fmla="*/ 1109121 h 1635631"/>
                <a:gd name="connsiteX2" fmla="*/ 1593532 w 2395051"/>
                <a:gd name="connsiteY2" fmla="*/ 766659 h 1635631"/>
                <a:gd name="connsiteX3" fmla="*/ 825437 w 2395051"/>
                <a:gd name="connsiteY3" fmla="*/ 842515 h 1635631"/>
                <a:gd name="connsiteX4" fmla="*/ 513163 w 2395051"/>
                <a:gd name="connsiteY4" fmla="*/ 13788 h 1635631"/>
                <a:gd name="connsiteX5" fmla="*/ 0 w 2395051"/>
                <a:gd name="connsiteY5" fmla="*/ 360772 h 1635631"/>
                <a:gd name="connsiteX0" fmla="*/ 1813560 w 2212081"/>
                <a:gd name="connsiteY0" fmla="*/ 1634582 h 1635506"/>
                <a:gd name="connsiteX1" fmla="*/ 2200630 w 2212081"/>
                <a:gd name="connsiteY1" fmla="*/ 1051971 h 1635506"/>
                <a:gd name="connsiteX2" fmla="*/ 1593532 w 2212081"/>
                <a:gd name="connsiteY2" fmla="*/ 766659 h 1635506"/>
                <a:gd name="connsiteX3" fmla="*/ 825437 w 2212081"/>
                <a:gd name="connsiteY3" fmla="*/ 842515 h 1635506"/>
                <a:gd name="connsiteX4" fmla="*/ 513163 w 2212081"/>
                <a:gd name="connsiteY4" fmla="*/ 13788 h 1635506"/>
                <a:gd name="connsiteX5" fmla="*/ 0 w 2212081"/>
                <a:gd name="connsiteY5" fmla="*/ 360772 h 1635506"/>
                <a:gd name="connsiteX0" fmla="*/ 1813560 w 2214484"/>
                <a:gd name="connsiteY0" fmla="*/ 1634582 h 1635482"/>
                <a:gd name="connsiteX1" fmla="*/ 2200630 w 2214484"/>
                <a:gd name="connsiteY1" fmla="*/ 1051971 h 1635482"/>
                <a:gd name="connsiteX2" fmla="*/ 1555432 w 2214484"/>
                <a:gd name="connsiteY2" fmla="*/ 842859 h 1635482"/>
                <a:gd name="connsiteX3" fmla="*/ 825437 w 2214484"/>
                <a:gd name="connsiteY3" fmla="*/ 842515 h 1635482"/>
                <a:gd name="connsiteX4" fmla="*/ 513163 w 2214484"/>
                <a:gd name="connsiteY4" fmla="*/ 13788 h 1635482"/>
                <a:gd name="connsiteX5" fmla="*/ 0 w 2214484"/>
                <a:gd name="connsiteY5" fmla="*/ 360772 h 1635482"/>
                <a:gd name="connsiteX0" fmla="*/ 1813560 w 2214484"/>
                <a:gd name="connsiteY0" fmla="*/ 1634582 h 1635482"/>
                <a:gd name="connsiteX1" fmla="*/ 2200630 w 2214484"/>
                <a:gd name="connsiteY1" fmla="*/ 1051971 h 1635482"/>
                <a:gd name="connsiteX2" fmla="*/ 1555432 w 2214484"/>
                <a:gd name="connsiteY2" fmla="*/ 842859 h 1635482"/>
                <a:gd name="connsiteX3" fmla="*/ 825437 w 2214484"/>
                <a:gd name="connsiteY3" fmla="*/ 842515 h 1635482"/>
                <a:gd name="connsiteX4" fmla="*/ 513163 w 2214484"/>
                <a:gd name="connsiteY4" fmla="*/ 13788 h 1635482"/>
                <a:gd name="connsiteX5" fmla="*/ 0 w 2214484"/>
                <a:gd name="connsiteY5" fmla="*/ 360772 h 1635482"/>
                <a:gd name="connsiteX0" fmla="*/ 1813560 w 2216934"/>
                <a:gd name="connsiteY0" fmla="*/ 1634582 h 1635502"/>
                <a:gd name="connsiteX1" fmla="*/ 2200630 w 2216934"/>
                <a:gd name="connsiteY1" fmla="*/ 1051971 h 1635502"/>
                <a:gd name="connsiteX2" fmla="*/ 1517332 w 2216934"/>
                <a:gd name="connsiteY2" fmla="*/ 779359 h 1635502"/>
                <a:gd name="connsiteX3" fmla="*/ 825437 w 2216934"/>
                <a:gd name="connsiteY3" fmla="*/ 842515 h 1635502"/>
                <a:gd name="connsiteX4" fmla="*/ 513163 w 2216934"/>
                <a:gd name="connsiteY4" fmla="*/ 13788 h 1635502"/>
                <a:gd name="connsiteX5" fmla="*/ 0 w 2216934"/>
                <a:gd name="connsiteY5" fmla="*/ 360772 h 1635502"/>
                <a:gd name="connsiteX0" fmla="*/ 1813560 w 2173346"/>
                <a:gd name="connsiteY0" fmla="*/ 1634582 h 1635553"/>
                <a:gd name="connsiteX1" fmla="*/ 2149830 w 2173346"/>
                <a:gd name="connsiteY1" fmla="*/ 1077371 h 1635553"/>
                <a:gd name="connsiteX2" fmla="*/ 1517332 w 2173346"/>
                <a:gd name="connsiteY2" fmla="*/ 779359 h 1635553"/>
                <a:gd name="connsiteX3" fmla="*/ 825437 w 2173346"/>
                <a:gd name="connsiteY3" fmla="*/ 842515 h 1635553"/>
                <a:gd name="connsiteX4" fmla="*/ 513163 w 2173346"/>
                <a:gd name="connsiteY4" fmla="*/ 13788 h 1635553"/>
                <a:gd name="connsiteX5" fmla="*/ 0 w 2173346"/>
                <a:gd name="connsiteY5" fmla="*/ 360772 h 1635553"/>
                <a:gd name="connsiteX0" fmla="*/ 1826260 w 2176696"/>
                <a:gd name="connsiteY0" fmla="*/ 1774282 h 1775056"/>
                <a:gd name="connsiteX1" fmla="*/ 2149830 w 2176696"/>
                <a:gd name="connsiteY1" fmla="*/ 1077371 h 1775056"/>
                <a:gd name="connsiteX2" fmla="*/ 1517332 w 2176696"/>
                <a:gd name="connsiteY2" fmla="*/ 779359 h 1775056"/>
                <a:gd name="connsiteX3" fmla="*/ 825437 w 2176696"/>
                <a:gd name="connsiteY3" fmla="*/ 842515 h 1775056"/>
                <a:gd name="connsiteX4" fmla="*/ 513163 w 2176696"/>
                <a:gd name="connsiteY4" fmla="*/ 13788 h 1775056"/>
                <a:gd name="connsiteX5" fmla="*/ 0 w 2176696"/>
                <a:gd name="connsiteY5" fmla="*/ 360772 h 1775056"/>
                <a:gd name="connsiteX0" fmla="*/ 1826260 w 2161362"/>
                <a:gd name="connsiteY0" fmla="*/ 1774282 h 1774282"/>
                <a:gd name="connsiteX1" fmla="*/ 2149830 w 2161362"/>
                <a:gd name="connsiteY1" fmla="*/ 1077371 h 1774282"/>
                <a:gd name="connsiteX2" fmla="*/ 1517332 w 2161362"/>
                <a:gd name="connsiteY2" fmla="*/ 779359 h 1774282"/>
                <a:gd name="connsiteX3" fmla="*/ 825437 w 2161362"/>
                <a:gd name="connsiteY3" fmla="*/ 842515 h 1774282"/>
                <a:gd name="connsiteX4" fmla="*/ 513163 w 2161362"/>
                <a:gd name="connsiteY4" fmla="*/ 13788 h 1774282"/>
                <a:gd name="connsiteX5" fmla="*/ 0 w 2161362"/>
                <a:gd name="connsiteY5" fmla="*/ 360772 h 1774282"/>
                <a:gd name="connsiteX0" fmla="*/ 1870710 w 2167594"/>
                <a:gd name="connsiteY0" fmla="*/ 1793332 h 1793332"/>
                <a:gd name="connsiteX1" fmla="*/ 2149830 w 2167594"/>
                <a:gd name="connsiteY1" fmla="*/ 1077371 h 1793332"/>
                <a:gd name="connsiteX2" fmla="*/ 1517332 w 2167594"/>
                <a:gd name="connsiteY2" fmla="*/ 779359 h 1793332"/>
                <a:gd name="connsiteX3" fmla="*/ 825437 w 2167594"/>
                <a:gd name="connsiteY3" fmla="*/ 842515 h 1793332"/>
                <a:gd name="connsiteX4" fmla="*/ 513163 w 2167594"/>
                <a:gd name="connsiteY4" fmla="*/ 13788 h 1793332"/>
                <a:gd name="connsiteX5" fmla="*/ 0 w 2167594"/>
                <a:gd name="connsiteY5" fmla="*/ 360772 h 1793332"/>
                <a:gd name="connsiteX0" fmla="*/ 1870710 w 2160918"/>
                <a:gd name="connsiteY0" fmla="*/ 1793332 h 1793332"/>
                <a:gd name="connsiteX1" fmla="*/ 2149830 w 2160918"/>
                <a:gd name="connsiteY1" fmla="*/ 1077371 h 1793332"/>
                <a:gd name="connsiteX2" fmla="*/ 1517332 w 2160918"/>
                <a:gd name="connsiteY2" fmla="*/ 779359 h 1793332"/>
                <a:gd name="connsiteX3" fmla="*/ 825437 w 2160918"/>
                <a:gd name="connsiteY3" fmla="*/ 842515 h 1793332"/>
                <a:gd name="connsiteX4" fmla="*/ 513163 w 2160918"/>
                <a:gd name="connsiteY4" fmla="*/ 13788 h 1793332"/>
                <a:gd name="connsiteX5" fmla="*/ 0 w 2160918"/>
                <a:gd name="connsiteY5" fmla="*/ 360772 h 1793332"/>
                <a:gd name="connsiteX0" fmla="*/ 1870710 w 2215945"/>
                <a:gd name="connsiteY0" fmla="*/ 1793332 h 1793332"/>
                <a:gd name="connsiteX1" fmla="*/ 2206980 w 2215945"/>
                <a:gd name="connsiteY1" fmla="*/ 1134521 h 1793332"/>
                <a:gd name="connsiteX2" fmla="*/ 1517332 w 2215945"/>
                <a:gd name="connsiteY2" fmla="*/ 779359 h 1793332"/>
                <a:gd name="connsiteX3" fmla="*/ 825437 w 2215945"/>
                <a:gd name="connsiteY3" fmla="*/ 842515 h 1793332"/>
                <a:gd name="connsiteX4" fmla="*/ 513163 w 2215945"/>
                <a:gd name="connsiteY4" fmla="*/ 13788 h 1793332"/>
                <a:gd name="connsiteX5" fmla="*/ 0 w 2215945"/>
                <a:gd name="connsiteY5" fmla="*/ 360772 h 1793332"/>
                <a:gd name="connsiteX0" fmla="*/ 1870710 w 2377823"/>
                <a:gd name="connsiteY0" fmla="*/ 1793332 h 1793332"/>
                <a:gd name="connsiteX1" fmla="*/ 2372080 w 2377823"/>
                <a:gd name="connsiteY1" fmla="*/ 1071021 h 1793332"/>
                <a:gd name="connsiteX2" fmla="*/ 1517332 w 2377823"/>
                <a:gd name="connsiteY2" fmla="*/ 779359 h 1793332"/>
                <a:gd name="connsiteX3" fmla="*/ 825437 w 2377823"/>
                <a:gd name="connsiteY3" fmla="*/ 842515 h 1793332"/>
                <a:gd name="connsiteX4" fmla="*/ 513163 w 2377823"/>
                <a:gd name="connsiteY4" fmla="*/ 13788 h 1793332"/>
                <a:gd name="connsiteX5" fmla="*/ 0 w 2377823"/>
                <a:gd name="connsiteY5" fmla="*/ 360772 h 1793332"/>
                <a:gd name="connsiteX0" fmla="*/ 1870710 w 2374512"/>
                <a:gd name="connsiteY0" fmla="*/ 1793332 h 1793332"/>
                <a:gd name="connsiteX1" fmla="*/ 2372080 w 2374512"/>
                <a:gd name="connsiteY1" fmla="*/ 1071021 h 1793332"/>
                <a:gd name="connsiteX2" fmla="*/ 1650682 w 2374512"/>
                <a:gd name="connsiteY2" fmla="*/ 795234 h 1793332"/>
                <a:gd name="connsiteX3" fmla="*/ 825437 w 2374512"/>
                <a:gd name="connsiteY3" fmla="*/ 842515 h 1793332"/>
                <a:gd name="connsiteX4" fmla="*/ 513163 w 2374512"/>
                <a:gd name="connsiteY4" fmla="*/ 13788 h 1793332"/>
                <a:gd name="connsiteX5" fmla="*/ 0 w 2374512"/>
                <a:gd name="connsiteY5" fmla="*/ 360772 h 1793332"/>
                <a:gd name="connsiteX0" fmla="*/ 1870710 w 2374512"/>
                <a:gd name="connsiteY0" fmla="*/ 1793332 h 1793332"/>
                <a:gd name="connsiteX1" fmla="*/ 2372080 w 2374512"/>
                <a:gd name="connsiteY1" fmla="*/ 1071021 h 1793332"/>
                <a:gd name="connsiteX2" fmla="*/ 1650682 w 2374512"/>
                <a:gd name="connsiteY2" fmla="*/ 795234 h 1793332"/>
                <a:gd name="connsiteX3" fmla="*/ 825437 w 2374512"/>
                <a:gd name="connsiteY3" fmla="*/ 842515 h 1793332"/>
                <a:gd name="connsiteX4" fmla="*/ 513163 w 2374512"/>
                <a:gd name="connsiteY4" fmla="*/ 13788 h 1793332"/>
                <a:gd name="connsiteX5" fmla="*/ 0 w 2374512"/>
                <a:gd name="connsiteY5" fmla="*/ 360772 h 1793332"/>
                <a:gd name="connsiteX0" fmla="*/ 1870710 w 2409249"/>
                <a:gd name="connsiteY0" fmla="*/ 1793332 h 1793332"/>
                <a:gd name="connsiteX1" fmla="*/ 2407005 w 2409249"/>
                <a:gd name="connsiteY1" fmla="*/ 1140871 h 1793332"/>
                <a:gd name="connsiteX2" fmla="*/ 1650682 w 2409249"/>
                <a:gd name="connsiteY2" fmla="*/ 795234 h 1793332"/>
                <a:gd name="connsiteX3" fmla="*/ 825437 w 2409249"/>
                <a:gd name="connsiteY3" fmla="*/ 842515 h 1793332"/>
                <a:gd name="connsiteX4" fmla="*/ 513163 w 2409249"/>
                <a:gd name="connsiteY4" fmla="*/ 13788 h 1793332"/>
                <a:gd name="connsiteX5" fmla="*/ 0 w 2409249"/>
                <a:gd name="connsiteY5" fmla="*/ 360772 h 1793332"/>
                <a:gd name="connsiteX0" fmla="*/ 1838960 w 2408570"/>
                <a:gd name="connsiteY0" fmla="*/ 1631407 h 1631407"/>
                <a:gd name="connsiteX1" fmla="*/ 2407005 w 2408570"/>
                <a:gd name="connsiteY1" fmla="*/ 1140871 h 1631407"/>
                <a:gd name="connsiteX2" fmla="*/ 1650682 w 2408570"/>
                <a:gd name="connsiteY2" fmla="*/ 795234 h 1631407"/>
                <a:gd name="connsiteX3" fmla="*/ 825437 w 2408570"/>
                <a:gd name="connsiteY3" fmla="*/ 842515 h 1631407"/>
                <a:gd name="connsiteX4" fmla="*/ 513163 w 2408570"/>
                <a:gd name="connsiteY4" fmla="*/ 13788 h 1631407"/>
                <a:gd name="connsiteX5" fmla="*/ 0 w 2408570"/>
                <a:gd name="connsiteY5" fmla="*/ 360772 h 1631407"/>
                <a:gd name="connsiteX0" fmla="*/ 1838960 w 2408669"/>
                <a:gd name="connsiteY0" fmla="*/ 1631407 h 1631407"/>
                <a:gd name="connsiteX1" fmla="*/ 2407005 w 2408669"/>
                <a:gd name="connsiteY1" fmla="*/ 1140871 h 1631407"/>
                <a:gd name="connsiteX2" fmla="*/ 1650682 w 2408669"/>
                <a:gd name="connsiteY2" fmla="*/ 795234 h 1631407"/>
                <a:gd name="connsiteX3" fmla="*/ 825437 w 2408669"/>
                <a:gd name="connsiteY3" fmla="*/ 842515 h 1631407"/>
                <a:gd name="connsiteX4" fmla="*/ 513163 w 2408669"/>
                <a:gd name="connsiteY4" fmla="*/ 13788 h 1631407"/>
                <a:gd name="connsiteX5" fmla="*/ 0 w 2408669"/>
                <a:gd name="connsiteY5" fmla="*/ 360772 h 1631407"/>
                <a:gd name="connsiteX0" fmla="*/ 1838960 w 2409074"/>
                <a:gd name="connsiteY0" fmla="*/ 1631407 h 1631407"/>
                <a:gd name="connsiteX1" fmla="*/ 2407005 w 2409074"/>
                <a:gd name="connsiteY1" fmla="*/ 1140871 h 1631407"/>
                <a:gd name="connsiteX2" fmla="*/ 1650682 w 2409074"/>
                <a:gd name="connsiteY2" fmla="*/ 795234 h 1631407"/>
                <a:gd name="connsiteX3" fmla="*/ 825437 w 2409074"/>
                <a:gd name="connsiteY3" fmla="*/ 842515 h 1631407"/>
                <a:gd name="connsiteX4" fmla="*/ 513163 w 2409074"/>
                <a:gd name="connsiteY4" fmla="*/ 13788 h 1631407"/>
                <a:gd name="connsiteX5" fmla="*/ 0 w 2409074"/>
                <a:gd name="connsiteY5" fmla="*/ 360772 h 1631407"/>
                <a:gd name="connsiteX0" fmla="*/ 1838960 w 2409905"/>
                <a:gd name="connsiteY0" fmla="*/ 1631407 h 1631407"/>
                <a:gd name="connsiteX1" fmla="*/ 2407005 w 2409905"/>
                <a:gd name="connsiteY1" fmla="*/ 1140871 h 1631407"/>
                <a:gd name="connsiteX2" fmla="*/ 1612582 w 2409905"/>
                <a:gd name="connsiteY2" fmla="*/ 814284 h 1631407"/>
                <a:gd name="connsiteX3" fmla="*/ 825437 w 2409905"/>
                <a:gd name="connsiteY3" fmla="*/ 842515 h 1631407"/>
                <a:gd name="connsiteX4" fmla="*/ 513163 w 2409905"/>
                <a:gd name="connsiteY4" fmla="*/ 13788 h 1631407"/>
                <a:gd name="connsiteX5" fmla="*/ 0 w 2409905"/>
                <a:gd name="connsiteY5" fmla="*/ 360772 h 1631407"/>
                <a:gd name="connsiteX0" fmla="*/ 1838960 w 2411796"/>
                <a:gd name="connsiteY0" fmla="*/ 1631407 h 1631407"/>
                <a:gd name="connsiteX1" fmla="*/ 2407005 w 2411796"/>
                <a:gd name="connsiteY1" fmla="*/ 1140871 h 1631407"/>
                <a:gd name="connsiteX2" fmla="*/ 1539557 w 2411796"/>
                <a:gd name="connsiteY2" fmla="*/ 782534 h 1631407"/>
                <a:gd name="connsiteX3" fmla="*/ 825437 w 2411796"/>
                <a:gd name="connsiteY3" fmla="*/ 842515 h 1631407"/>
                <a:gd name="connsiteX4" fmla="*/ 513163 w 2411796"/>
                <a:gd name="connsiteY4" fmla="*/ 13788 h 1631407"/>
                <a:gd name="connsiteX5" fmla="*/ 0 w 2411796"/>
                <a:gd name="connsiteY5" fmla="*/ 360772 h 1631407"/>
                <a:gd name="connsiteX0" fmla="*/ 1838960 w 2698692"/>
                <a:gd name="connsiteY0" fmla="*/ 1631407 h 1631407"/>
                <a:gd name="connsiteX1" fmla="*/ 2695930 w 2698692"/>
                <a:gd name="connsiteY1" fmla="*/ 1334546 h 1631407"/>
                <a:gd name="connsiteX2" fmla="*/ 1539557 w 2698692"/>
                <a:gd name="connsiteY2" fmla="*/ 782534 h 1631407"/>
                <a:gd name="connsiteX3" fmla="*/ 825437 w 2698692"/>
                <a:gd name="connsiteY3" fmla="*/ 842515 h 1631407"/>
                <a:gd name="connsiteX4" fmla="*/ 513163 w 2698692"/>
                <a:gd name="connsiteY4" fmla="*/ 13788 h 1631407"/>
                <a:gd name="connsiteX5" fmla="*/ 0 w 2698692"/>
                <a:gd name="connsiteY5" fmla="*/ 360772 h 1631407"/>
                <a:gd name="connsiteX0" fmla="*/ 1838960 w 2696022"/>
                <a:gd name="connsiteY0" fmla="*/ 1631407 h 1631407"/>
                <a:gd name="connsiteX1" fmla="*/ 2695930 w 2696022"/>
                <a:gd name="connsiteY1" fmla="*/ 1334546 h 1631407"/>
                <a:gd name="connsiteX2" fmla="*/ 1787207 w 2696022"/>
                <a:gd name="connsiteY2" fmla="*/ 839684 h 1631407"/>
                <a:gd name="connsiteX3" fmla="*/ 825437 w 2696022"/>
                <a:gd name="connsiteY3" fmla="*/ 842515 h 1631407"/>
                <a:gd name="connsiteX4" fmla="*/ 513163 w 2696022"/>
                <a:gd name="connsiteY4" fmla="*/ 13788 h 1631407"/>
                <a:gd name="connsiteX5" fmla="*/ 0 w 2696022"/>
                <a:gd name="connsiteY5" fmla="*/ 360772 h 1631407"/>
                <a:gd name="connsiteX0" fmla="*/ 1838960 w 2696075"/>
                <a:gd name="connsiteY0" fmla="*/ 1631407 h 1631407"/>
                <a:gd name="connsiteX1" fmla="*/ 2695930 w 2696075"/>
                <a:gd name="connsiteY1" fmla="*/ 1334546 h 1631407"/>
                <a:gd name="connsiteX2" fmla="*/ 1898332 w 2696075"/>
                <a:gd name="connsiteY2" fmla="*/ 826984 h 1631407"/>
                <a:gd name="connsiteX3" fmla="*/ 825437 w 2696075"/>
                <a:gd name="connsiteY3" fmla="*/ 842515 h 1631407"/>
                <a:gd name="connsiteX4" fmla="*/ 513163 w 2696075"/>
                <a:gd name="connsiteY4" fmla="*/ 13788 h 1631407"/>
                <a:gd name="connsiteX5" fmla="*/ 0 w 2696075"/>
                <a:gd name="connsiteY5" fmla="*/ 360772 h 1631407"/>
                <a:gd name="connsiteX0" fmla="*/ 1838960 w 2695985"/>
                <a:gd name="connsiteY0" fmla="*/ 1631407 h 1631407"/>
                <a:gd name="connsiteX1" fmla="*/ 2695930 w 2695985"/>
                <a:gd name="connsiteY1" fmla="*/ 1334546 h 1631407"/>
                <a:gd name="connsiteX2" fmla="*/ 1876107 w 2695985"/>
                <a:gd name="connsiteY2" fmla="*/ 852384 h 1631407"/>
                <a:gd name="connsiteX3" fmla="*/ 825437 w 2695985"/>
                <a:gd name="connsiteY3" fmla="*/ 842515 h 1631407"/>
                <a:gd name="connsiteX4" fmla="*/ 513163 w 2695985"/>
                <a:gd name="connsiteY4" fmla="*/ 13788 h 1631407"/>
                <a:gd name="connsiteX5" fmla="*/ 0 w 2695985"/>
                <a:gd name="connsiteY5" fmla="*/ 360772 h 1631407"/>
                <a:gd name="connsiteX0" fmla="*/ 1838960 w 2880122"/>
                <a:gd name="connsiteY0" fmla="*/ 1631407 h 1631407"/>
                <a:gd name="connsiteX1" fmla="*/ 2880080 w 2880122"/>
                <a:gd name="connsiteY1" fmla="*/ 1271046 h 1631407"/>
                <a:gd name="connsiteX2" fmla="*/ 1876107 w 2880122"/>
                <a:gd name="connsiteY2" fmla="*/ 852384 h 1631407"/>
                <a:gd name="connsiteX3" fmla="*/ 825437 w 2880122"/>
                <a:gd name="connsiteY3" fmla="*/ 842515 h 1631407"/>
                <a:gd name="connsiteX4" fmla="*/ 513163 w 2880122"/>
                <a:gd name="connsiteY4" fmla="*/ 13788 h 1631407"/>
                <a:gd name="connsiteX5" fmla="*/ 0 w 2880122"/>
                <a:gd name="connsiteY5" fmla="*/ 360772 h 1631407"/>
                <a:gd name="connsiteX0" fmla="*/ 1838960 w 2890476"/>
                <a:gd name="connsiteY0" fmla="*/ 1631407 h 1631407"/>
                <a:gd name="connsiteX1" fmla="*/ 2880080 w 2890476"/>
                <a:gd name="connsiteY1" fmla="*/ 1271046 h 1631407"/>
                <a:gd name="connsiteX2" fmla="*/ 2345210 w 2890476"/>
                <a:gd name="connsiteY2" fmla="*/ 981754 h 1631407"/>
                <a:gd name="connsiteX3" fmla="*/ 1876107 w 2890476"/>
                <a:gd name="connsiteY3" fmla="*/ 852384 h 1631407"/>
                <a:gd name="connsiteX4" fmla="*/ 825437 w 2890476"/>
                <a:gd name="connsiteY4" fmla="*/ 842515 h 1631407"/>
                <a:gd name="connsiteX5" fmla="*/ 513163 w 2890476"/>
                <a:gd name="connsiteY5" fmla="*/ 13788 h 1631407"/>
                <a:gd name="connsiteX6" fmla="*/ 0 w 2890476"/>
                <a:gd name="connsiteY6" fmla="*/ 360772 h 1631407"/>
                <a:gd name="connsiteX0" fmla="*/ 1838960 w 2890476"/>
                <a:gd name="connsiteY0" fmla="*/ 1631407 h 1631407"/>
                <a:gd name="connsiteX1" fmla="*/ 2880080 w 2890476"/>
                <a:gd name="connsiteY1" fmla="*/ 1271046 h 1631407"/>
                <a:gd name="connsiteX2" fmla="*/ 2345210 w 2890476"/>
                <a:gd name="connsiteY2" fmla="*/ 981754 h 1631407"/>
                <a:gd name="connsiteX3" fmla="*/ 1876107 w 2890476"/>
                <a:gd name="connsiteY3" fmla="*/ 852384 h 1631407"/>
                <a:gd name="connsiteX4" fmla="*/ 825437 w 2890476"/>
                <a:gd name="connsiteY4" fmla="*/ 842515 h 1631407"/>
                <a:gd name="connsiteX5" fmla="*/ 513163 w 2890476"/>
                <a:gd name="connsiteY5" fmla="*/ 13788 h 1631407"/>
                <a:gd name="connsiteX6" fmla="*/ 0 w 2890476"/>
                <a:gd name="connsiteY6" fmla="*/ 360772 h 1631407"/>
                <a:gd name="connsiteX0" fmla="*/ 1838960 w 2891384"/>
                <a:gd name="connsiteY0" fmla="*/ 1631407 h 1631407"/>
                <a:gd name="connsiteX1" fmla="*/ 2880080 w 2891384"/>
                <a:gd name="connsiteY1" fmla="*/ 1271046 h 1631407"/>
                <a:gd name="connsiteX2" fmla="*/ 2361085 w 2891384"/>
                <a:gd name="connsiteY2" fmla="*/ 1023029 h 1631407"/>
                <a:gd name="connsiteX3" fmla="*/ 1876107 w 2891384"/>
                <a:gd name="connsiteY3" fmla="*/ 852384 h 1631407"/>
                <a:gd name="connsiteX4" fmla="*/ 825437 w 2891384"/>
                <a:gd name="connsiteY4" fmla="*/ 842515 h 1631407"/>
                <a:gd name="connsiteX5" fmla="*/ 513163 w 2891384"/>
                <a:gd name="connsiteY5" fmla="*/ 13788 h 1631407"/>
                <a:gd name="connsiteX6" fmla="*/ 0 w 2891384"/>
                <a:gd name="connsiteY6" fmla="*/ 360772 h 1631407"/>
                <a:gd name="connsiteX0" fmla="*/ 1838960 w 2891013"/>
                <a:gd name="connsiteY0" fmla="*/ 1631407 h 1631407"/>
                <a:gd name="connsiteX1" fmla="*/ 2880080 w 2891013"/>
                <a:gd name="connsiteY1" fmla="*/ 1271046 h 1631407"/>
                <a:gd name="connsiteX2" fmla="*/ 2354735 w 2891013"/>
                <a:gd name="connsiteY2" fmla="*/ 1054779 h 1631407"/>
                <a:gd name="connsiteX3" fmla="*/ 1876107 w 2891013"/>
                <a:gd name="connsiteY3" fmla="*/ 852384 h 1631407"/>
                <a:gd name="connsiteX4" fmla="*/ 825437 w 2891013"/>
                <a:gd name="connsiteY4" fmla="*/ 842515 h 1631407"/>
                <a:gd name="connsiteX5" fmla="*/ 513163 w 2891013"/>
                <a:gd name="connsiteY5" fmla="*/ 13788 h 1631407"/>
                <a:gd name="connsiteX6" fmla="*/ 0 w 2891013"/>
                <a:gd name="connsiteY6" fmla="*/ 360772 h 1631407"/>
                <a:gd name="connsiteX0" fmla="*/ 1838960 w 2354857"/>
                <a:gd name="connsiteY0" fmla="*/ 1631407 h 1631407"/>
                <a:gd name="connsiteX1" fmla="*/ 2354735 w 2354857"/>
                <a:gd name="connsiteY1" fmla="*/ 1054779 h 1631407"/>
                <a:gd name="connsiteX2" fmla="*/ 1876107 w 2354857"/>
                <a:gd name="connsiteY2" fmla="*/ 852384 h 1631407"/>
                <a:gd name="connsiteX3" fmla="*/ 825437 w 2354857"/>
                <a:gd name="connsiteY3" fmla="*/ 842515 h 1631407"/>
                <a:gd name="connsiteX4" fmla="*/ 513163 w 2354857"/>
                <a:gd name="connsiteY4" fmla="*/ 13788 h 1631407"/>
                <a:gd name="connsiteX5" fmla="*/ 0 w 2354857"/>
                <a:gd name="connsiteY5" fmla="*/ 360772 h 1631407"/>
                <a:gd name="connsiteX0" fmla="*/ 1838960 w 2723088"/>
                <a:gd name="connsiteY0" fmla="*/ 1631407 h 1631407"/>
                <a:gd name="connsiteX1" fmla="*/ 2723035 w 2723088"/>
                <a:gd name="connsiteY1" fmla="*/ 1327829 h 1631407"/>
                <a:gd name="connsiteX2" fmla="*/ 1876107 w 2723088"/>
                <a:gd name="connsiteY2" fmla="*/ 852384 h 1631407"/>
                <a:gd name="connsiteX3" fmla="*/ 825437 w 2723088"/>
                <a:gd name="connsiteY3" fmla="*/ 842515 h 1631407"/>
                <a:gd name="connsiteX4" fmla="*/ 513163 w 2723088"/>
                <a:gd name="connsiteY4" fmla="*/ 13788 h 1631407"/>
                <a:gd name="connsiteX5" fmla="*/ 0 w 2723088"/>
                <a:gd name="connsiteY5" fmla="*/ 360772 h 1631407"/>
                <a:gd name="connsiteX0" fmla="*/ 1838960 w 2723053"/>
                <a:gd name="connsiteY0" fmla="*/ 1631407 h 1631407"/>
                <a:gd name="connsiteX1" fmla="*/ 2723035 w 2723053"/>
                <a:gd name="connsiteY1" fmla="*/ 1327829 h 1631407"/>
                <a:gd name="connsiteX2" fmla="*/ 1812607 w 2723053"/>
                <a:gd name="connsiteY2" fmla="*/ 846034 h 1631407"/>
                <a:gd name="connsiteX3" fmla="*/ 825437 w 2723053"/>
                <a:gd name="connsiteY3" fmla="*/ 842515 h 1631407"/>
                <a:gd name="connsiteX4" fmla="*/ 513163 w 2723053"/>
                <a:gd name="connsiteY4" fmla="*/ 13788 h 1631407"/>
                <a:gd name="connsiteX5" fmla="*/ 0 w 2723053"/>
                <a:gd name="connsiteY5" fmla="*/ 360772 h 1631407"/>
                <a:gd name="connsiteX0" fmla="*/ 1838960 w 2723053"/>
                <a:gd name="connsiteY0" fmla="*/ 1631407 h 1631407"/>
                <a:gd name="connsiteX1" fmla="*/ 2723035 w 2723053"/>
                <a:gd name="connsiteY1" fmla="*/ 1327829 h 1631407"/>
                <a:gd name="connsiteX2" fmla="*/ 1812607 w 2723053"/>
                <a:gd name="connsiteY2" fmla="*/ 846034 h 1631407"/>
                <a:gd name="connsiteX3" fmla="*/ 825437 w 2723053"/>
                <a:gd name="connsiteY3" fmla="*/ 842515 h 1631407"/>
                <a:gd name="connsiteX4" fmla="*/ 513163 w 2723053"/>
                <a:gd name="connsiteY4" fmla="*/ 13788 h 1631407"/>
                <a:gd name="connsiteX5" fmla="*/ 0 w 2723053"/>
                <a:gd name="connsiteY5" fmla="*/ 360772 h 1631407"/>
                <a:gd name="connsiteX0" fmla="*/ 1838960 w 2723114"/>
                <a:gd name="connsiteY0" fmla="*/ 1631407 h 1631407"/>
                <a:gd name="connsiteX1" fmla="*/ 2723035 w 2723114"/>
                <a:gd name="connsiteY1" fmla="*/ 1327829 h 1631407"/>
                <a:gd name="connsiteX2" fmla="*/ 1784032 w 2723114"/>
                <a:gd name="connsiteY2" fmla="*/ 814284 h 1631407"/>
                <a:gd name="connsiteX3" fmla="*/ 825437 w 2723114"/>
                <a:gd name="connsiteY3" fmla="*/ 842515 h 1631407"/>
                <a:gd name="connsiteX4" fmla="*/ 513163 w 2723114"/>
                <a:gd name="connsiteY4" fmla="*/ 13788 h 1631407"/>
                <a:gd name="connsiteX5" fmla="*/ 0 w 2723114"/>
                <a:gd name="connsiteY5" fmla="*/ 360772 h 1631407"/>
                <a:gd name="connsiteX0" fmla="*/ 1981835 w 2724216"/>
                <a:gd name="connsiteY0" fmla="*/ 1774282 h 1774282"/>
                <a:gd name="connsiteX1" fmla="*/ 2723035 w 2724216"/>
                <a:gd name="connsiteY1" fmla="*/ 1327829 h 1774282"/>
                <a:gd name="connsiteX2" fmla="*/ 1784032 w 2724216"/>
                <a:gd name="connsiteY2" fmla="*/ 814284 h 1774282"/>
                <a:gd name="connsiteX3" fmla="*/ 825437 w 2724216"/>
                <a:gd name="connsiteY3" fmla="*/ 842515 h 1774282"/>
                <a:gd name="connsiteX4" fmla="*/ 513163 w 2724216"/>
                <a:gd name="connsiteY4" fmla="*/ 13788 h 1774282"/>
                <a:gd name="connsiteX5" fmla="*/ 0 w 2724216"/>
                <a:gd name="connsiteY5" fmla="*/ 360772 h 1774282"/>
                <a:gd name="connsiteX0" fmla="*/ 2251710 w 2732199"/>
                <a:gd name="connsiteY0" fmla="*/ 1996532 h 1996532"/>
                <a:gd name="connsiteX1" fmla="*/ 2723035 w 2732199"/>
                <a:gd name="connsiteY1" fmla="*/ 1327829 h 1996532"/>
                <a:gd name="connsiteX2" fmla="*/ 1784032 w 2732199"/>
                <a:gd name="connsiteY2" fmla="*/ 814284 h 1996532"/>
                <a:gd name="connsiteX3" fmla="*/ 825437 w 2732199"/>
                <a:gd name="connsiteY3" fmla="*/ 842515 h 1996532"/>
                <a:gd name="connsiteX4" fmla="*/ 513163 w 2732199"/>
                <a:gd name="connsiteY4" fmla="*/ 13788 h 1996532"/>
                <a:gd name="connsiteX5" fmla="*/ 0 w 2732199"/>
                <a:gd name="connsiteY5" fmla="*/ 360772 h 1996532"/>
                <a:gd name="connsiteX0" fmla="*/ 2251710 w 2732744"/>
                <a:gd name="connsiteY0" fmla="*/ 1996532 h 1996532"/>
                <a:gd name="connsiteX1" fmla="*/ 2723035 w 2732744"/>
                <a:gd name="connsiteY1" fmla="*/ 1327829 h 1996532"/>
                <a:gd name="connsiteX2" fmla="*/ 1768157 w 2732744"/>
                <a:gd name="connsiteY2" fmla="*/ 877784 h 1996532"/>
                <a:gd name="connsiteX3" fmla="*/ 825437 w 2732744"/>
                <a:gd name="connsiteY3" fmla="*/ 842515 h 1996532"/>
                <a:gd name="connsiteX4" fmla="*/ 513163 w 2732744"/>
                <a:gd name="connsiteY4" fmla="*/ 13788 h 1996532"/>
                <a:gd name="connsiteX5" fmla="*/ 0 w 2732744"/>
                <a:gd name="connsiteY5" fmla="*/ 360772 h 1996532"/>
                <a:gd name="connsiteX0" fmla="*/ 2391410 w 2743096"/>
                <a:gd name="connsiteY0" fmla="*/ 1958432 h 1958432"/>
                <a:gd name="connsiteX1" fmla="*/ 2723035 w 2743096"/>
                <a:gd name="connsiteY1" fmla="*/ 1327829 h 1958432"/>
                <a:gd name="connsiteX2" fmla="*/ 1768157 w 2743096"/>
                <a:gd name="connsiteY2" fmla="*/ 877784 h 1958432"/>
                <a:gd name="connsiteX3" fmla="*/ 825437 w 2743096"/>
                <a:gd name="connsiteY3" fmla="*/ 842515 h 1958432"/>
                <a:gd name="connsiteX4" fmla="*/ 513163 w 2743096"/>
                <a:gd name="connsiteY4" fmla="*/ 13788 h 1958432"/>
                <a:gd name="connsiteX5" fmla="*/ 0 w 2743096"/>
                <a:gd name="connsiteY5" fmla="*/ 360772 h 1958432"/>
                <a:gd name="connsiteX0" fmla="*/ 2156460 w 2728552"/>
                <a:gd name="connsiteY0" fmla="*/ 2215607 h 2215607"/>
                <a:gd name="connsiteX1" fmla="*/ 2723035 w 2728552"/>
                <a:gd name="connsiteY1" fmla="*/ 1327829 h 2215607"/>
                <a:gd name="connsiteX2" fmla="*/ 1768157 w 2728552"/>
                <a:gd name="connsiteY2" fmla="*/ 877784 h 2215607"/>
                <a:gd name="connsiteX3" fmla="*/ 825437 w 2728552"/>
                <a:gd name="connsiteY3" fmla="*/ 842515 h 2215607"/>
                <a:gd name="connsiteX4" fmla="*/ 513163 w 2728552"/>
                <a:gd name="connsiteY4" fmla="*/ 13788 h 2215607"/>
                <a:gd name="connsiteX5" fmla="*/ 0 w 2728552"/>
                <a:gd name="connsiteY5" fmla="*/ 360772 h 2215607"/>
                <a:gd name="connsiteX0" fmla="*/ 2156460 w 2634403"/>
                <a:gd name="connsiteY0" fmla="*/ 2215607 h 2215607"/>
                <a:gd name="connsiteX1" fmla="*/ 2627785 w 2634403"/>
                <a:gd name="connsiteY1" fmla="*/ 1442129 h 2215607"/>
                <a:gd name="connsiteX2" fmla="*/ 1768157 w 2634403"/>
                <a:gd name="connsiteY2" fmla="*/ 877784 h 2215607"/>
                <a:gd name="connsiteX3" fmla="*/ 825437 w 2634403"/>
                <a:gd name="connsiteY3" fmla="*/ 842515 h 2215607"/>
                <a:gd name="connsiteX4" fmla="*/ 513163 w 2634403"/>
                <a:gd name="connsiteY4" fmla="*/ 13788 h 2215607"/>
                <a:gd name="connsiteX5" fmla="*/ 0 w 2634403"/>
                <a:gd name="connsiteY5" fmla="*/ 360772 h 2215607"/>
                <a:gd name="connsiteX0" fmla="*/ 2156460 w 2565685"/>
                <a:gd name="connsiteY0" fmla="*/ 2215607 h 2215607"/>
                <a:gd name="connsiteX1" fmla="*/ 2557935 w 2565685"/>
                <a:gd name="connsiteY1" fmla="*/ 1477054 h 2215607"/>
                <a:gd name="connsiteX2" fmla="*/ 1768157 w 2565685"/>
                <a:gd name="connsiteY2" fmla="*/ 877784 h 2215607"/>
                <a:gd name="connsiteX3" fmla="*/ 825437 w 2565685"/>
                <a:gd name="connsiteY3" fmla="*/ 842515 h 2215607"/>
                <a:gd name="connsiteX4" fmla="*/ 513163 w 2565685"/>
                <a:gd name="connsiteY4" fmla="*/ 13788 h 2215607"/>
                <a:gd name="connsiteX5" fmla="*/ 0 w 2565685"/>
                <a:gd name="connsiteY5" fmla="*/ 360772 h 2215607"/>
                <a:gd name="connsiteX0" fmla="*/ 2156460 w 2563037"/>
                <a:gd name="connsiteY0" fmla="*/ 2215607 h 2215607"/>
                <a:gd name="connsiteX1" fmla="*/ 2557935 w 2563037"/>
                <a:gd name="connsiteY1" fmla="*/ 1477054 h 2215607"/>
                <a:gd name="connsiteX2" fmla="*/ 1850707 w 2563037"/>
                <a:gd name="connsiteY2" fmla="*/ 833334 h 2215607"/>
                <a:gd name="connsiteX3" fmla="*/ 825437 w 2563037"/>
                <a:gd name="connsiteY3" fmla="*/ 842515 h 2215607"/>
                <a:gd name="connsiteX4" fmla="*/ 513163 w 2563037"/>
                <a:gd name="connsiteY4" fmla="*/ 13788 h 2215607"/>
                <a:gd name="connsiteX5" fmla="*/ 0 w 2563037"/>
                <a:gd name="connsiteY5" fmla="*/ 360772 h 2215607"/>
                <a:gd name="connsiteX0" fmla="*/ 2156460 w 2606958"/>
                <a:gd name="connsiteY0" fmla="*/ 2215607 h 2215607"/>
                <a:gd name="connsiteX1" fmla="*/ 2602385 w 2606958"/>
                <a:gd name="connsiteY1" fmla="*/ 1445304 h 2215607"/>
                <a:gd name="connsiteX2" fmla="*/ 1850707 w 2606958"/>
                <a:gd name="connsiteY2" fmla="*/ 833334 h 2215607"/>
                <a:gd name="connsiteX3" fmla="*/ 825437 w 2606958"/>
                <a:gd name="connsiteY3" fmla="*/ 842515 h 2215607"/>
                <a:gd name="connsiteX4" fmla="*/ 513163 w 2606958"/>
                <a:gd name="connsiteY4" fmla="*/ 13788 h 2215607"/>
                <a:gd name="connsiteX5" fmla="*/ 0 w 2606958"/>
                <a:gd name="connsiteY5" fmla="*/ 360772 h 2215607"/>
                <a:gd name="connsiteX0" fmla="*/ 2156460 w 2605101"/>
                <a:gd name="connsiteY0" fmla="*/ 2215607 h 2215607"/>
                <a:gd name="connsiteX1" fmla="*/ 2602385 w 2605101"/>
                <a:gd name="connsiteY1" fmla="*/ 1445304 h 2215607"/>
                <a:gd name="connsiteX2" fmla="*/ 1850707 w 2605101"/>
                <a:gd name="connsiteY2" fmla="*/ 833334 h 2215607"/>
                <a:gd name="connsiteX3" fmla="*/ 825437 w 2605101"/>
                <a:gd name="connsiteY3" fmla="*/ 842515 h 2215607"/>
                <a:gd name="connsiteX4" fmla="*/ 513163 w 2605101"/>
                <a:gd name="connsiteY4" fmla="*/ 13788 h 2215607"/>
                <a:gd name="connsiteX5" fmla="*/ 0 w 2605101"/>
                <a:gd name="connsiteY5" fmla="*/ 360772 h 2215607"/>
                <a:gd name="connsiteX0" fmla="*/ 2156460 w 2646125"/>
                <a:gd name="connsiteY0" fmla="*/ 2215607 h 2215607"/>
                <a:gd name="connsiteX1" fmla="*/ 2643660 w 2646125"/>
                <a:gd name="connsiteY1" fmla="*/ 1410379 h 2215607"/>
                <a:gd name="connsiteX2" fmla="*/ 1850707 w 2646125"/>
                <a:gd name="connsiteY2" fmla="*/ 833334 h 2215607"/>
                <a:gd name="connsiteX3" fmla="*/ 825437 w 2646125"/>
                <a:gd name="connsiteY3" fmla="*/ 842515 h 2215607"/>
                <a:gd name="connsiteX4" fmla="*/ 513163 w 2646125"/>
                <a:gd name="connsiteY4" fmla="*/ 13788 h 2215607"/>
                <a:gd name="connsiteX5" fmla="*/ 0 w 2646125"/>
                <a:gd name="connsiteY5" fmla="*/ 360772 h 2215607"/>
                <a:gd name="connsiteX0" fmla="*/ 2156460 w 2646125"/>
                <a:gd name="connsiteY0" fmla="*/ 2215607 h 2215607"/>
                <a:gd name="connsiteX1" fmla="*/ 2643660 w 2646125"/>
                <a:gd name="connsiteY1" fmla="*/ 1410379 h 2215607"/>
                <a:gd name="connsiteX2" fmla="*/ 2259485 w 2646125"/>
                <a:gd name="connsiteY2" fmla="*/ 1038903 h 2215607"/>
                <a:gd name="connsiteX3" fmla="*/ 1850707 w 2646125"/>
                <a:gd name="connsiteY3" fmla="*/ 833334 h 2215607"/>
                <a:gd name="connsiteX4" fmla="*/ 825437 w 2646125"/>
                <a:gd name="connsiteY4" fmla="*/ 842515 h 2215607"/>
                <a:gd name="connsiteX5" fmla="*/ 513163 w 2646125"/>
                <a:gd name="connsiteY5" fmla="*/ 13788 h 2215607"/>
                <a:gd name="connsiteX6" fmla="*/ 0 w 2646125"/>
                <a:gd name="connsiteY6" fmla="*/ 360772 h 2215607"/>
                <a:gd name="connsiteX0" fmla="*/ 2156460 w 2646125"/>
                <a:gd name="connsiteY0" fmla="*/ 2215607 h 2215607"/>
                <a:gd name="connsiteX1" fmla="*/ 2643660 w 2646125"/>
                <a:gd name="connsiteY1" fmla="*/ 1410379 h 2215607"/>
                <a:gd name="connsiteX2" fmla="*/ 2259485 w 2646125"/>
                <a:gd name="connsiteY2" fmla="*/ 1038903 h 2215607"/>
                <a:gd name="connsiteX3" fmla="*/ 1850707 w 2646125"/>
                <a:gd name="connsiteY3" fmla="*/ 833334 h 2215607"/>
                <a:gd name="connsiteX4" fmla="*/ 825437 w 2646125"/>
                <a:gd name="connsiteY4" fmla="*/ 842515 h 2215607"/>
                <a:gd name="connsiteX5" fmla="*/ 513163 w 2646125"/>
                <a:gd name="connsiteY5" fmla="*/ 13788 h 2215607"/>
                <a:gd name="connsiteX6" fmla="*/ 0 w 2646125"/>
                <a:gd name="connsiteY6" fmla="*/ 360772 h 2215607"/>
                <a:gd name="connsiteX0" fmla="*/ 2156460 w 2643888"/>
                <a:gd name="connsiteY0" fmla="*/ 2215607 h 2215607"/>
                <a:gd name="connsiteX1" fmla="*/ 2643660 w 2643888"/>
                <a:gd name="connsiteY1" fmla="*/ 1410379 h 2215607"/>
                <a:gd name="connsiteX2" fmla="*/ 2215035 w 2643888"/>
                <a:gd name="connsiteY2" fmla="*/ 1077003 h 2215607"/>
                <a:gd name="connsiteX3" fmla="*/ 1850707 w 2643888"/>
                <a:gd name="connsiteY3" fmla="*/ 833334 h 2215607"/>
                <a:gd name="connsiteX4" fmla="*/ 825437 w 2643888"/>
                <a:gd name="connsiteY4" fmla="*/ 842515 h 2215607"/>
                <a:gd name="connsiteX5" fmla="*/ 513163 w 2643888"/>
                <a:gd name="connsiteY5" fmla="*/ 13788 h 2215607"/>
                <a:gd name="connsiteX6" fmla="*/ 0 w 2643888"/>
                <a:gd name="connsiteY6" fmla="*/ 360772 h 2215607"/>
                <a:gd name="connsiteX0" fmla="*/ 2156460 w 2643888"/>
                <a:gd name="connsiteY0" fmla="*/ 2215607 h 2215607"/>
                <a:gd name="connsiteX1" fmla="*/ 2643660 w 2643888"/>
                <a:gd name="connsiteY1" fmla="*/ 1410379 h 2215607"/>
                <a:gd name="connsiteX2" fmla="*/ 2215035 w 2643888"/>
                <a:gd name="connsiteY2" fmla="*/ 1077003 h 2215607"/>
                <a:gd name="connsiteX3" fmla="*/ 1850707 w 2643888"/>
                <a:gd name="connsiteY3" fmla="*/ 833334 h 2215607"/>
                <a:gd name="connsiteX4" fmla="*/ 825437 w 2643888"/>
                <a:gd name="connsiteY4" fmla="*/ 842515 h 2215607"/>
                <a:gd name="connsiteX5" fmla="*/ 513163 w 2643888"/>
                <a:gd name="connsiteY5" fmla="*/ 13788 h 2215607"/>
                <a:gd name="connsiteX6" fmla="*/ 0 w 2643888"/>
                <a:gd name="connsiteY6" fmla="*/ 360772 h 2215607"/>
                <a:gd name="connsiteX0" fmla="*/ 2156460 w 2643888"/>
                <a:gd name="connsiteY0" fmla="*/ 2215607 h 2215607"/>
                <a:gd name="connsiteX1" fmla="*/ 2643660 w 2643888"/>
                <a:gd name="connsiteY1" fmla="*/ 1410379 h 2215607"/>
                <a:gd name="connsiteX2" fmla="*/ 2215035 w 2643888"/>
                <a:gd name="connsiteY2" fmla="*/ 1077003 h 2215607"/>
                <a:gd name="connsiteX3" fmla="*/ 1850707 w 2643888"/>
                <a:gd name="connsiteY3" fmla="*/ 833334 h 2215607"/>
                <a:gd name="connsiteX4" fmla="*/ 825437 w 2643888"/>
                <a:gd name="connsiteY4" fmla="*/ 842515 h 2215607"/>
                <a:gd name="connsiteX5" fmla="*/ 513163 w 2643888"/>
                <a:gd name="connsiteY5" fmla="*/ 13788 h 2215607"/>
                <a:gd name="connsiteX6" fmla="*/ 0 w 2643888"/>
                <a:gd name="connsiteY6" fmla="*/ 360772 h 2215607"/>
                <a:gd name="connsiteX0" fmla="*/ 2156460 w 2647831"/>
                <a:gd name="connsiteY0" fmla="*/ 2215607 h 2215607"/>
                <a:gd name="connsiteX1" fmla="*/ 2643660 w 2647831"/>
                <a:gd name="connsiteY1" fmla="*/ 1410379 h 2215607"/>
                <a:gd name="connsiteX2" fmla="*/ 1850707 w 2647831"/>
                <a:gd name="connsiteY2" fmla="*/ 833334 h 2215607"/>
                <a:gd name="connsiteX3" fmla="*/ 825437 w 2647831"/>
                <a:gd name="connsiteY3" fmla="*/ 842515 h 2215607"/>
                <a:gd name="connsiteX4" fmla="*/ 513163 w 2647831"/>
                <a:gd name="connsiteY4" fmla="*/ 13788 h 2215607"/>
                <a:gd name="connsiteX5" fmla="*/ 0 w 2647831"/>
                <a:gd name="connsiteY5" fmla="*/ 360772 h 2215607"/>
                <a:gd name="connsiteX0" fmla="*/ 2156460 w 2647831"/>
                <a:gd name="connsiteY0" fmla="*/ 2215607 h 2215607"/>
                <a:gd name="connsiteX1" fmla="*/ 2643660 w 2647831"/>
                <a:gd name="connsiteY1" fmla="*/ 1410379 h 2215607"/>
                <a:gd name="connsiteX2" fmla="*/ 1850707 w 2647831"/>
                <a:gd name="connsiteY2" fmla="*/ 877784 h 2215607"/>
                <a:gd name="connsiteX3" fmla="*/ 825437 w 2647831"/>
                <a:gd name="connsiteY3" fmla="*/ 842515 h 2215607"/>
                <a:gd name="connsiteX4" fmla="*/ 513163 w 2647831"/>
                <a:gd name="connsiteY4" fmla="*/ 13788 h 2215607"/>
                <a:gd name="connsiteX5" fmla="*/ 0 w 2647831"/>
                <a:gd name="connsiteY5" fmla="*/ 360772 h 2215607"/>
                <a:gd name="connsiteX0" fmla="*/ 2156460 w 2647831"/>
                <a:gd name="connsiteY0" fmla="*/ 2215607 h 2215607"/>
                <a:gd name="connsiteX1" fmla="*/ 2643660 w 2647831"/>
                <a:gd name="connsiteY1" fmla="*/ 1378629 h 2215607"/>
                <a:gd name="connsiteX2" fmla="*/ 1850707 w 2647831"/>
                <a:gd name="connsiteY2" fmla="*/ 877784 h 2215607"/>
                <a:gd name="connsiteX3" fmla="*/ 825437 w 2647831"/>
                <a:gd name="connsiteY3" fmla="*/ 842515 h 2215607"/>
                <a:gd name="connsiteX4" fmla="*/ 513163 w 2647831"/>
                <a:gd name="connsiteY4" fmla="*/ 13788 h 2215607"/>
                <a:gd name="connsiteX5" fmla="*/ 0 w 2647831"/>
                <a:gd name="connsiteY5" fmla="*/ 360772 h 2215607"/>
                <a:gd name="connsiteX0" fmla="*/ 2156460 w 2645103"/>
                <a:gd name="connsiteY0" fmla="*/ 2215607 h 2215607"/>
                <a:gd name="connsiteX1" fmla="*/ 2643660 w 2645103"/>
                <a:gd name="connsiteY1" fmla="*/ 1378629 h 2215607"/>
                <a:gd name="connsiteX2" fmla="*/ 1850707 w 2645103"/>
                <a:gd name="connsiteY2" fmla="*/ 877784 h 2215607"/>
                <a:gd name="connsiteX3" fmla="*/ 825437 w 2645103"/>
                <a:gd name="connsiteY3" fmla="*/ 842515 h 2215607"/>
                <a:gd name="connsiteX4" fmla="*/ 513163 w 2645103"/>
                <a:gd name="connsiteY4" fmla="*/ 13788 h 2215607"/>
                <a:gd name="connsiteX5" fmla="*/ 0 w 2645103"/>
                <a:gd name="connsiteY5" fmla="*/ 360772 h 2215607"/>
                <a:gd name="connsiteX0" fmla="*/ 2156460 w 2613468"/>
                <a:gd name="connsiteY0" fmla="*/ 2215607 h 2215607"/>
                <a:gd name="connsiteX1" fmla="*/ 2611910 w 2613468"/>
                <a:gd name="connsiteY1" fmla="*/ 1438954 h 2215607"/>
                <a:gd name="connsiteX2" fmla="*/ 1850707 w 2613468"/>
                <a:gd name="connsiteY2" fmla="*/ 877784 h 2215607"/>
                <a:gd name="connsiteX3" fmla="*/ 825437 w 2613468"/>
                <a:gd name="connsiteY3" fmla="*/ 842515 h 2215607"/>
                <a:gd name="connsiteX4" fmla="*/ 513163 w 2613468"/>
                <a:gd name="connsiteY4" fmla="*/ 13788 h 2215607"/>
                <a:gd name="connsiteX5" fmla="*/ 0 w 2613468"/>
                <a:gd name="connsiteY5" fmla="*/ 360772 h 2215607"/>
                <a:gd name="connsiteX0" fmla="*/ 2185035 w 2642043"/>
                <a:gd name="connsiteY0" fmla="*/ 2289688 h 2289688"/>
                <a:gd name="connsiteX1" fmla="*/ 2640485 w 2642043"/>
                <a:gd name="connsiteY1" fmla="*/ 1513035 h 2289688"/>
                <a:gd name="connsiteX2" fmla="*/ 1879282 w 2642043"/>
                <a:gd name="connsiteY2" fmla="*/ 951865 h 2289688"/>
                <a:gd name="connsiteX3" fmla="*/ 854012 w 2642043"/>
                <a:gd name="connsiteY3" fmla="*/ 916596 h 2289688"/>
                <a:gd name="connsiteX4" fmla="*/ 541738 w 2642043"/>
                <a:gd name="connsiteY4" fmla="*/ 87869 h 2289688"/>
                <a:gd name="connsiteX5" fmla="*/ 0 w 2642043"/>
                <a:gd name="connsiteY5" fmla="*/ 79253 h 2289688"/>
                <a:gd name="connsiteX0" fmla="*/ 2185035 w 2642043"/>
                <a:gd name="connsiteY0" fmla="*/ 2247934 h 2247934"/>
                <a:gd name="connsiteX1" fmla="*/ 2640485 w 2642043"/>
                <a:gd name="connsiteY1" fmla="*/ 1471281 h 2247934"/>
                <a:gd name="connsiteX2" fmla="*/ 1879282 w 2642043"/>
                <a:gd name="connsiteY2" fmla="*/ 910111 h 2247934"/>
                <a:gd name="connsiteX3" fmla="*/ 854012 w 2642043"/>
                <a:gd name="connsiteY3" fmla="*/ 874842 h 2247934"/>
                <a:gd name="connsiteX4" fmla="*/ 541738 w 2642043"/>
                <a:gd name="connsiteY4" fmla="*/ 46115 h 2247934"/>
                <a:gd name="connsiteX5" fmla="*/ 0 w 2642043"/>
                <a:gd name="connsiteY5" fmla="*/ 37499 h 2247934"/>
                <a:gd name="connsiteX0" fmla="*/ 2185035 w 2642043"/>
                <a:gd name="connsiteY0" fmla="*/ 2281677 h 2281677"/>
                <a:gd name="connsiteX1" fmla="*/ 2640485 w 2642043"/>
                <a:gd name="connsiteY1" fmla="*/ 1505024 h 2281677"/>
                <a:gd name="connsiteX2" fmla="*/ 1879282 w 2642043"/>
                <a:gd name="connsiteY2" fmla="*/ 943854 h 2281677"/>
                <a:gd name="connsiteX3" fmla="*/ 854012 w 2642043"/>
                <a:gd name="connsiteY3" fmla="*/ 908585 h 2281677"/>
                <a:gd name="connsiteX4" fmla="*/ 541738 w 2642043"/>
                <a:gd name="connsiteY4" fmla="*/ 79858 h 2281677"/>
                <a:gd name="connsiteX5" fmla="*/ 0 w 2642043"/>
                <a:gd name="connsiteY5" fmla="*/ 71242 h 2281677"/>
                <a:gd name="connsiteX0" fmla="*/ 2280285 w 2737293"/>
                <a:gd name="connsiteY0" fmla="*/ 2258651 h 2258651"/>
                <a:gd name="connsiteX1" fmla="*/ 2735735 w 2737293"/>
                <a:gd name="connsiteY1" fmla="*/ 1481998 h 2258651"/>
                <a:gd name="connsiteX2" fmla="*/ 1974532 w 2737293"/>
                <a:gd name="connsiteY2" fmla="*/ 920828 h 2258651"/>
                <a:gd name="connsiteX3" fmla="*/ 949262 w 2737293"/>
                <a:gd name="connsiteY3" fmla="*/ 885559 h 2258651"/>
                <a:gd name="connsiteX4" fmla="*/ 636988 w 2737293"/>
                <a:gd name="connsiteY4" fmla="*/ 56832 h 2258651"/>
                <a:gd name="connsiteX5" fmla="*/ 0 w 2737293"/>
                <a:gd name="connsiteY5" fmla="*/ 92666 h 2258651"/>
                <a:gd name="connsiteX0" fmla="*/ 2280285 w 2737293"/>
                <a:gd name="connsiteY0" fmla="*/ 2231262 h 2231262"/>
                <a:gd name="connsiteX1" fmla="*/ 2735735 w 2737293"/>
                <a:gd name="connsiteY1" fmla="*/ 1454609 h 2231262"/>
                <a:gd name="connsiteX2" fmla="*/ 1974532 w 2737293"/>
                <a:gd name="connsiteY2" fmla="*/ 893439 h 2231262"/>
                <a:gd name="connsiteX3" fmla="*/ 949262 w 2737293"/>
                <a:gd name="connsiteY3" fmla="*/ 858170 h 2231262"/>
                <a:gd name="connsiteX4" fmla="*/ 675088 w 2737293"/>
                <a:gd name="connsiteY4" fmla="*/ 89768 h 2231262"/>
                <a:gd name="connsiteX5" fmla="*/ 0 w 2737293"/>
                <a:gd name="connsiteY5" fmla="*/ 65277 h 2231262"/>
                <a:gd name="connsiteX0" fmla="*/ 2280285 w 2737293"/>
                <a:gd name="connsiteY0" fmla="*/ 2231262 h 2231262"/>
                <a:gd name="connsiteX1" fmla="*/ 2735735 w 2737293"/>
                <a:gd name="connsiteY1" fmla="*/ 1454609 h 2231262"/>
                <a:gd name="connsiteX2" fmla="*/ 1974532 w 2737293"/>
                <a:gd name="connsiteY2" fmla="*/ 893439 h 2231262"/>
                <a:gd name="connsiteX3" fmla="*/ 949262 w 2737293"/>
                <a:gd name="connsiteY3" fmla="*/ 858170 h 2231262"/>
                <a:gd name="connsiteX4" fmla="*/ 675088 w 2737293"/>
                <a:gd name="connsiteY4" fmla="*/ 89768 h 2231262"/>
                <a:gd name="connsiteX5" fmla="*/ 0 w 2737293"/>
                <a:gd name="connsiteY5" fmla="*/ 65277 h 2231262"/>
                <a:gd name="connsiteX0" fmla="*/ 2280285 w 2737293"/>
                <a:gd name="connsiteY0" fmla="*/ 2231262 h 2231262"/>
                <a:gd name="connsiteX1" fmla="*/ 2735735 w 2737293"/>
                <a:gd name="connsiteY1" fmla="*/ 1454609 h 2231262"/>
                <a:gd name="connsiteX2" fmla="*/ 1974532 w 2737293"/>
                <a:gd name="connsiteY2" fmla="*/ 893439 h 2231262"/>
                <a:gd name="connsiteX3" fmla="*/ 949262 w 2737293"/>
                <a:gd name="connsiteY3" fmla="*/ 858170 h 2231262"/>
                <a:gd name="connsiteX4" fmla="*/ 675088 w 2737293"/>
                <a:gd name="connsiteY4" fmla="*/ 89768 h 2231262"/>
                <a:gd name="connsiteX5" fmla="*/ 0 w 2737293"/>
                <a:gd name="connsiteY5" fmla="*/ 65277 h 2231262"/>
                <a:gd name="connsiteX0" fmla="*/ 2280285 w 2737293"/>
                <a:gd name="connsiteY0" fmla="*/ 2237967 h 2237967"/>
                <a:gd name="connsiteX1" fmla="*/ 2735735 w 2737293"/>
                <a:gd name="connsiteY1" fmla="*/ 1461314 h 2237967"/>
                <a:gd name="connsiteX2" fmla="*/ 1974532 w 2737293"/>
                <a:gd name="connsiteY2" fmla="*/ 900144 h 2237967"/>
                <a:gd name="connsiteX3" fmla="*/ 949262 w 2737293"/>
                <a:gd name="connsiteY3" fmla="*/ 864875 h 2237967"/>
                <a:gd name="connsiteX4" fmla="*/ 675088 w 2737293"/>
                <a:gd name="connsiteY4" fmla="*/ 96473 h 2237967"/>
                <a:gd name="connsiteX5" fmla="*/ 0 w 2737293"/>
                <a:gd name="connsiteY5" fmla="*/ 71982 h 2237967"/>
                <a:gd name="connsiteX0" fmla="*/ 2280285 w 2737293"/>
                <a:gd name="connsiteY0" fmla="*/ 2214769 h 2214769"/>
                <a:gd name="connsiteX1" fmla="*/ 2735735 w 2737293"/>
                <a:gd name="connsiteY1" fmla="*/ 1438116 h 2214769"/>
                <a:gd name="connsiteX2" fmla="*/ 1974532 w 2737293"/>
                <a:gd name="connsiteY2" fmla="*/ 876946 h 2214769"/>
                <a:gd name="connsiteX3" fmla="*/ 949262 w 2737293"/>
                <a:gd name="connsiteY3" fmla="*/ 841677 h 2214769"/>
                <a:gd name="connsiteX4" fmla="*/ 624288 w 2737293"/>
                <a:gd name="connsiteY4" fmla="*/ 152650 h 2214769"/>
                <a:gd name="connsiteX5" fmla="*/ 0 w 2737293"/>
                <a:gd name="connsiteY5" fmla="*/ 48784 h 2214769"/>
                <a:gd name="connsiteX0" fmla="*/ 2280285 w 2737293"/>
                <a:gd name="connsiteY0" fmla="*/ 2216568 h 2216568"/>
                <a:gd name="connsiteX1" fmla="*/ 2735735 w 2737293"/>
                <a:gd name="connsiteY1" fmla="*/ 1439915 h 2216568"/>
                <a:gd name="connsiteX2" fmla="*/ 1974532 w 2737293"/>
                <a:gd name="connsiteY2" fmla="*/ 878745 h 2216568"/>
                <a:gd name="connsiteX3" fmla="*/ 949262 w 2737293"/>
                <a:gd name="connsiteY3" fmla="*/ 843476 h 2216568"/>
                <a:gd name="connsiteX4" fmla="*/ 624288 w 2737293"/>
                <a:gd name="connsiteY4" fmla="*/ 154449 h 2216568"/>
                <a:gd name="connsiteX5" fmla="*/ 0 w 2737293"/>
                <a:gd name="connsiteY5" fmla="*/ 50583 h 2216568"/>
                <a:gd name="connsiteX0" fmla="*/ 2280285 w 2736985"/>
                <a:gd name="connsiteY0" fmla="*/ 2216568 h 2216568"/>
                <a:gd name="connsiteX1" fmla="*/ 2735735 w 2736985"/>
                <a:gd name="connsiteY1" fmla="*/ 1439915 h 2216568"/>
                <a:gd name="connsiteX2" fmla="*/ 1974532 w 2736985"/>
                <a:gd name="connsiteY2" fmla="*/ 878745 h 2216568"/>
                <a:gd name="connsiteX3" fmla="*/ 949262 w 2736985"/>
                <a:gd name="connsiteY3" fmla="*/ 843476 h 2216568"/>
                <a:gd name="connsiteX4" fmla="*/ 624288 w 2736985"/>
                <a:gd name="connsiteY4" fmla="*/ 154449 h 2216568"/>
                <a:gd name="connsiteX5" fmla="*/ 0 w 2736985"/>
                <a:gd name="connsiteY5" fmla="*/ 50583 h 2216568"/>
                <a:gd name="connsiteX0" fmla="*/ 2280285 w 2683209"/>
                <a:gd name="connsiteY0" fmla="*/ 2216568 h 2216568"/>
                <a:gd name="connsiteX1" fmla="*/ 2681760 w 2683209"/>
                <a:gd name="connsiteY1" fmla="*/ 1354190 h 2216568"/>
                <a:gd name="connsiteX2" fmla="*/ 1974532 w 2683209"/>
                <a:gd name="connsiteY2" fmla="*/ 878745 h 2216568"/>
                <a:gd name="connsiteX3" fmla="*/ 949262 w 2683209"/>
                <a:gd name="connsiteY3" fmla="*/ 843476 h 2216568"/>
                <a:gd name="connsiteX4" fmla="*/ 624288 w 2683209"/>
                <a:gd name="connsiteY4" fmla="*/ 154449 h 2216568"/>
                <a:gd name="connsiteX5" fmla="*/ 0 w 2683209"/>
                <a:gd name="connsiteY5" fmla="*/ 50583 h 2216568"/>
                <a:gd name="connsiteX0" fmla="*/ 2280285 w 2683209"/>
                <a:gd name="connsiteY0" fmla="*/ 2216568 h 2216568"/>
                <a:gd name="connsiteX1" fmla="*/ 2681760 w 2683209"/>
                <a:gd name="connsiteY1" fmla="*/ 1354190 h 2216568"/>
                <a:gd name="connsiteX2" fmla="*/ 1974532 w 2683209"/>
                <a:gd name="connsiteY2" fmla="*/ 878745 h 2216568"/>
                <a:gd name="connsiteX3" fmla="*/ 949262 w 2683209"/>
                <a:gd name="connsiteY3" fmla="*/ 843476 h 2216568"/>
                <a:gd name="connsiteX4" fmla="*/ 624288 w 2683209"/>
                <a:gd name="connsiteY4" fmla="*/ 154449 h 2216568"/>
                <a:gd name="connsiteX5" fmla="*/ 0 w 2683209"/>
                <a:gd name="connsiteY5" fmla="*/ 50583 h 2216568"/>
                <a:gd name="connsiteX0" fmla="*/ 2280285 w 2647660"/>
                <a:gd name="connsiteY0" fmla="*/ 2216568 h 2216568"/>
                <a:gd name="connsiteX1" fmla="*/ 2646041 w 2647660"/>
                <a:gd name="connsiteY1" fmla="*/ 1356571 h 2216568"/>
                <a:gd name="connsiteX2" fmla="*/ 1974532 w 2647660"/>
                <a:gd name="connsiteY2" fmla="*/ 878745 h 2216568"/>
                <a:gd name="connsiteX3" fmla="*/ 949262 w 2647660"/>
                <a:gd name="connsiteY3" fmla="*/ 843476 h 2216568"/>
                <a:gd name="connsiteX4" fmla="*/ 624288 w 2647660"/>
                <a:gd name="connsiteY4" fmla="*/ 154449 h 2216568"/>
                <a:gd name="connsiteX5" fmla="*/ 0 w 2647660"/>
                <a:gd name="connsiteY5" fmla="*/ 50583 h 2216568"/>
                <a:gd name="connsiteX0" fmla="*/ 2280285 w 2649488"/>
                <a:gd name="connsiteY0" fmla="*/ 2216568 h 2216568"/>
                <a:gd name="connsiteX1" fmla="*/ 2646041 w 2649488"/>
                <a:gd name="connsiteY1" fmla="*/ 1356571 h 2216568"/>
                <a:gd name="connsiteX2" fmla="*/ 2048351 w 2649488"/>
                <a:gd name="connsiteY2" fmla="*/ 888270 h 2216568"/>
                <a:gd name="connsiteX3" fmla="*/ 949262 w 2649488"/>
                <a:gd name="connsiteY3" fmla="*/ 843476 h 2216568"/>
                <a:gd name="connsiteX4" fmla="*/ 624288 w 2649488"/>
                <a:gd name="connsiteY4" fmla="*/ 154449 h 2216568"/>
                <a:gd name="connsiteX5" fmla="*/ 0 w 2649488"/>
                <a:gd name="connsiteY5" fmla="*/ 50583 h 2216568"/>
                <a:gd name="connsiteX0" fmla="*/ 2280285 w 2648935"/>
                <a:gd name="connsiteY0" fmla="*/ 2216568 h 2216568"/>
                <a:gd name="connsiteX1" fmla="*/ 2646041 w 2648935"/>
                <a:gd name="connsiteY1" fmla="*/ 1356571 h 2216568"/>
                <a:gd name="connsiteX2" fmla="*/ 2069782 w 2648935"/>
                <a:gd name="connsiteY2" fmla="*/ 869220 h 2216568"/>
                <a:gd name="connsiteX3" fmla="*/ 949262 w 2648935"/>
                <a:gd name="connsiteY3" fmla="*/ 843476 h 2216568"/>
                <a:gd name="connsiteX4" fmla="*/ 624288 w 2648935"/>
                <a:gd name="connsiteY4" fmla="*/ 154449 h 2216568"/>
                <a:gd name="connsiteX5" fmla="*/ 0 w 2648935"/>
                <a:gd name="connsiteY5" fmla="*/ 50583 h 2216568"/>
                <a:gd name="connsiteX0" fmla="*/ 2280285 w 2651512"/>
                <a:gd name="connsiteY0" fmla="*/ 2216568 h 2216568"/>
                <a:gd name="connsiteX1" fmla="*/ 2646041 w 2651512"/>
                <a:gd name="connsiteY1" fmla="*/ 1356571 h 2216568"/>
                <a:gd name="connsiteX2" fmla="*/ 1979294 w 2651512"/>
                <a:gd name="connsiteY2" fmla="*/ 854933 h 2216568"/>
                <a:gd name="connsiteX3" fmla="*/ 949262 w 2651512"/>
                <a:gd name="connsiteY3" fmla="*/ 843476 h 2216568"/>
                <a:gd name="connsiteX4" fmla="*/ 624288 w 2651512"/>
                <a:gd name="connsiteY4" fmla="*/ 154449 h 2216568"/>
                <a:gd name="connsiteX5" fmla="*/ 0 w 2651512"/>
                <a:gd name="connsiteY5" fmla="*/ 50583 h 2216568"/>
                <a:gd name="connsiteX0" fmla="*/ 2280285 w 2656201"/>
                <a:gd name="connsiteY0" fmla="*/ 2216568 h 2216568"/>
                <a:gd name="connsiteX1" fmla="*/ 2650804 w 2656201"/>
                <a:gd name="connsiteY1" fmla="*/ 1518496 h 2216568"/>
                <a:gd name="connsiteX2" fmla="*/ 1979294 w 2656201"/>
                <a:gd name="connsiteY2" fmla="*/ 854933 h 2216568"/>
                <a:gd name="connsiteX3" fmla="*/ 949262 w 2656201"/>
                <a:gd name="connsiteY3" fmla="*/ 843476 h 2216568"/>
                <a:gd name="connsiteX4" fmla="*/ 624288 w 2656201"/>
                <a:gd name="connsiteY4" fmla="*/ 154449 h 2216568"/>
                <a:gd name="connsiteX5" fmla="*/ 0 w 2656201"/>
                <a:gd name="connsiteY5" fmla="*/ 50583 h 2216568"/>
                <a:gd name="connsiteX0" fmla="*/ 2280285 w 2712598"/>
                <a:gd name="connsiteY0" fmla="*/ 2216568 h 2216568"/>
                <a:gd name="connsiteX1" fmla="*/ 2707954 w 2712598"/>
                <a:gd name="connsiteY1" fmla="*/ 1461346 h 2216568"/>
                <a:gd name="connsiteX2" fmla="*/ 1979294 w 2712598"/>
                <a:gd name="connsiteY2" fmla="*/ 854933 h 2216568"/>
                <a:gd name="connsiteX3" fmla="*/ 949262 w 2712598"/>
                <a:gd name="connsiteY3" fmla="*/ 843476 h 2216568"/>
                <a:gd name="connsiteX4" fmla="*/ 624288 w 2712598"/>
                <a:gd name="connsiteY4" fmla="*/ 154449 h 2216568"/>
                <a:gd name="connsiteX5" fmla="*/ 0 w 2712598"/>
                <a:gd name="connsiteY5" fmla="*/ 50583 h 2216568"/>
                <a:gd name="connsiteX0" fmla="*/ 2280285 w 2712598"/>
                <a:gd name="connsiteY0" fmla="*/ 2216568 h 2216568"/>
                <a:gd name="connsiteX1" fmla="*/ 2707954 w 2712598"/>
                <a:gd name="connsiteY1" fmla="*/ 1461346 h 2216568"/>
                <a:gd name="connsiteX2" fmla="*/ 1979294 w 2712598"/>
                <a:gd name="connsiteY2" fmla="*/ 854933 h 2216568"/>
                <a:gd name="connsiteX3" fmla="*/ 949262 w 2712598"/>
                <a:gd name="connsiteY3" fmla="*/ 843476 h 2216568"/>
                <a:gd name="connsiteX4" fmla="*/ 624288 w 2712598"/>
                <a:gd name="connsiteY4" fmla="*/ 154449 h 2216568"/>
                <a:gd name="connsiteX5" fmla="*/ 0 w 2712598"/>
                <a:gd name="connsiteY5" fmla="*/ 50583 h 2216568"/>
                <a:gd name="connsiteX0" fmla="*/ 2280285 w 2712598"/>
                <a:gd name="connsiteY0" fmla="*/ 2227880 h 2227880"/>
                <a:gd name="connsiteX1" fmla="*/ 2707954 w 2712598"/>
                <a:gd name="connsiteY1" fmla="*/ 1472658 h 2227880"/>
                <a:gd name="connsiteX2" fmla="*/ 1979294 w 2712598"/>
                <a:gd name="connsiteY2" fmla="*/ 866245 h 2227880"/>
                <a:gd name="connsiteX3" fmla="*/ 949262 w 2712598"/>
                <a:gd name="connsiteY3" fmla="*/ 854788 h 2227880"/>
                <a:gd name="connsiteX4" fmla="*/ 610001 w 2712598"/>
                <a:gd name="connsiteY4" fmla="*/ 122898 h 2227880"/>
                <a:gd name="connsiteX5" fmla="*/ 0 w 2712598"/>
                <a:gd name="connsiteY5" fmla="*/ 61895 h 2227880"/>
                <a:gd name="connsiteX0" fmla="*/ 2280285 w 2745586"/>
                <a:gd name="connsiteY0" fmla="*/ 2227880 h 2227880"/>
                <a:gd name="connsiteX1" fmla="*/ 2741292 w 2745586"/>
                <a:gd name="connsiteY1" fmla="*/ 1453608 h 2227880"/>
                <a:gd name="connsiteX2" fmla="*/ 1979294 w 2745586"/>
                <a:gd name="connsiteY2" fmla="*/ 866245 h 2227880"/>
                <a:gd name="connsiteX3" fmla="*/ 949262 w 2745586"/>
                <a:gd name="connsiteY3" fmla="*/ 854788 h 2227880"/>
                <a:gd name="connsiteX4" fmla="*/ 610001 w 2745586"/>
                <a:gd name="connsiteY4" fmla="*/ 122898 h 2227880"/>
                <a:gd name="connsiteX5" fmla="*/ 0 w 2745586"/>
                <a:gd name="connsiteY5" fmla="*/ 61895 h 2227880"/>
                <a:gd name="connsiteX0" fmla="*/ 2280285 w 2783761"/>
                <a:gd name="connsiteY0" fmla="*/ 2227880 h 2227880"/>
                <a:gd name="connsiteX1" fmla="*/ 2741292 w 2783761"/>
                <a:gd name="connsiteY1" fmla="*/ 1453608 h 2227880"/>
                <a:gd name="connsiteX2" fmla="*/ 1979294 w 2783761"/>
                <a:gd name="connsiteY2" fmla="*/ 866245 h 2227880"/>
                <a:gd name="connsiteX3" fmla="*/ 949262 w 2783761"/>
                <a:gd name="connsiteY3" fmla="*/ 854788 h 2227880"/>
                <a:gd name="connsiteX4" fmla="*/ 610001 w 2783761"/>
                <a:gd name="connsiteY4" fmla="*/ 122898 h 2227880"/>
                <a:gd name="connsiteX5" fmla="*/ 0 w 2783761"/>
                <a:gd name="connsiteY5" fmla="*/ 61895 h 2227880"/>
                <a:gd name="connsiteX0" fmla="*/ 2280285 w 2742187"/>
                <a:gd name="connsiteY0" fmla="*/ 2227880 h 2227880"/>
                <a:gd name="connsiteX1" fmla="*/ 2741292 w 2742187"/>
                <a:gd name="connsiteY1" fmla="*/ 1453608 h 2227880"/>
                <a:gd name="connsiteX2" fmla="*/ 1979294 w 2742187"/>
                <a:gd name="connsiteY2" fmla="*/ 866245 h 2227880"/>
                <a:gd name="connsiteX3" fmla="*/ 949262 w 2742187"/>
                <a:gd name="connsiteY3" fmla="*/ 854788 h 2227880"/>
                <a:gd name="connsiteX4" fmla="*/ 610001 w 2742187"/>
                <a:gd name="connsiteY4" fmla="*/ 122898 h 2227880"/>
                <a:gd name="connsiteX5" fmla="*/ 0 w 2742187"/>
                <a:gd name="connsiteY5" fmla="*/ 61895 h 2227880"/>
                <a:gd name="connsiteX0" fmla="*/ 2280285 w 2628255"/>
                <a:gd name="connsiteY0" fmla="*/ 2227880 h 2227880"/>
                <a:gd name="connsiteX1" fmla="*/ 2626992 w 2628255"/>
                <a:gd name="connsiteY1" fmla="*/ 1701258 h 2227880"/>
                <a:gd name="connsiteX2" fmla="*/ 1979294 w 2628255"/>
                <a:gd name="connsiteY2" fmla="*/ 866245 h 2227880"/>
                <a:gd name="connsiteX3" fmla="*/ 949262 w 2628255"/>
                <a:gd name="connsiteY3" fmla="*/ 854788 h 2227880"/>
                <a:gd name="connsiteX4" fmla="*/ 610001 w 2628255"/>
                <a:gd name="connsiteY4" fmla="*/ 122898 h 2227880"/>
                <a:gd name="connsiteX5" fmla="*/ 0 w 2628255"/>
                <a:gd name="connsiteY5" fmla="*/ 61895 h 2227880"/>
                <a:gd name="connsiteX0" fmla="*/ 2280285 w 2761195"/>
                <a:gd name="connsiteY0" fmla="*/ 2227880 h 2227880"/>
                <a:gd name="connsiteX1" fmla="*/ 2760342 w 2761195"/>
                <a:gd name="connsiteY1" fmla="*/ 1701258 h 2227880"/>
                <a:gd name="connsiteX2" fmla="*/ 1979294 w 2761195"/>
                <a:gd name="connsiteY2" fmla="*/ 866245 h 2227880"/>
                <a:gd name="connsiteX3" fmla="*/ 949262 w 2761195"/>
                <a:gd name="connsiteY3" fmla="*/ 854788 h 2227880"/>
                <a:gd name="connsiteX4" fmla="*/ 610001 w 2761195"/>
                <a:gd name="connsiteY4" fmla="*/ 122898 h 2227880"/>
                <a:gd name="connsiteX5" fmla="*/ 0 w 2761195"/>
                <a:gd name="connsiteY5" fmla="*/ 61895 h 2227880"/>
                <a:gd name="connsiteX0" fmla="*/ 2280285 w 2699435"/>
                <a:gd name="connsiteY0" fmla="*/ 2227880 h 2227880"/>
                <a:gd name="connsiteX1" fmla="*/ 2698430 w 2699435"/>
                <a:gd name="connsiteY1" fmla="*/ 1806033 h 2227880"/>
                <a:gd name="connsiteX2" fmla="*/ 1979294 w 2699435"/>
                <a:gd name="connsiteY2" fmla="*/ 866245 h 2227880"/>
                <a:gd name="connsiteX3" fmla="*/ 949262 w 2699435"/>
                <a:gd name="connsiteY3" fmla="*/ 854788 h 2227880"/>
                <a:gd name="connsiteX4" fmla="*/ 610001 w 2699435"/>
                <a:gd name="connsiteY4" fmla="*/ 122898 h 2227880"/>
                <a:gd name="connsiteX5" fmla="*/ 0 w 2699435"/>
                <a:gd name="connsiteY5" fmla="*/ 61895 h 2227880"/>
                <a:gd name="connsiteX0" fmla="*/ 2280285 w 2703185"/>
                <a:gd name="connsiteY0" fmla="*/ 2227880 h 2227880"/>
                <a:gd name="connsiteX1" fmla="*/ 2698430 w 2703185"/>
                <a:gd name="connsiteY1" fmla="*/ 1806033 h 2227880"/>
                <a:gd name="connsiteX2" fmla="*/ 1979294 w 2703185"/>
                <a:gd name="connsiteY2" fmla="*/ 866245 h 2227880"/>
                <a:gd name="connsiteX3" fmla="*/ 949262 w 2703185"/>
                <a:gd name="connsiteY3" fmla="*/ 854788 h 2227880"/>
                <a:gd name="connsiteX4" fmla="*/ 610001 w 2703185"/>
                <a:gd name="connsiteY4" fmla="*/ 122898 h 2227880"/>
                <a:gd name="connsiteX5" fmla="*/ 0 w 2703185"/>
                <a:gd name="connsiteY5" fmla="*/ 61895 h 2227880"/>
                <a:gd name="connsiteX0" fmla="*/ 2698430 w 2698430"/>
                <a:gd name="connsiteY0" fmla="*/ 1806033 h 1806033"/>
                <a:gd name="connsiteX1" fmla="*/ 1979294 w 2698430"/>
                <a:gd name="connsiteY1" fmla="*/ 866245 h 1806033"/>
                <a:gd name="connsiteX2" fmla="*/ 949262 w 2698430"/>
                <a:gd name="connsiteY2" fmla="*/ 854788 h 1806033"/>
                <a:gd name="connsiteX3" fmla="*/ 610001 w 2698430"/>
                <a:gd name="connsiteY3" fmla="*/ 122898 h 1806033"/>
                <a:gd name="connsiteX4" fmla="*/ 0 w 2698430"/>
                <a:gd name="connsiteY4" fmla="*/ 61895 h 1806033"/>
                <a:gd name="connsiteX0" fmla="*/ 2512693 w 2512693"/>
                <a:gd name="connsiteY0" fmla="*/ 2096546 h 2096546"/>
                <a:gd name="connsiteX1" fmla="*/ 1979294 w 2512693"/>
                <a:gd name="connsiteY1" fmla="*/ 866245 h 2096546"/>
                <a:gd name="connsiteX2" fmla="*/ 949262 w 2512693"/>
                <a:gd name="connsiteY2" fmla="*/ 854788 h 2096546"/>
                <a:gd name="connsiteX3" fmla="*/ 610001 w 2512693"/>
                <a:gd name="connsiteY3" fmla="*/ 122898 h 2096546"/>
                <a:gd name="connsiteX4" fmla="*/ 0 w 2512693"/>
                <a:gd name="connsiteY4" fmla="*/ 61895 h 2096546"/>
                <a:gd name="connsiteX0" fmla="*/ 2512693 w 2512693"/>
                <a:gd name="connsiteY0" fmla="*/ 2096546 h 2096546"/>
                <a:gd name="connsiteX1" fmla="*/ 2319811 w 2512693"/>
                <a:gd name="connsiteY1" fmla="*/ 1486152 h 2096546"/>
                <a:gd name="connsiteX2" fmla="*/ 1979294 w 2512693"/>
                <a:gd name="connsiteY2" fmla="*/ 866245 h 2096546"/>
                <a:gd name="connsiteX3" fmla="*/ 949262 w 2512693"/>
                <a:gd name="connsiteY3" fmla="*/ 854788 h 2096546"/>
                <a:gd name="connsiteX4" fmla="*/ 610001 w 2512693"/>
                <a:gd name="connsiteY4" fmla="*/ 122898 h 2096546"/>
                <a:gd name="connsiteX5" fmla="*/ 0 w 2512693"/>
                <a:gd name="connsiteY5" fmla="*/ 61895 h 2096546"/>
                <a:gd name="connsiteX0" fmla="*/ 2512693 w 2532808"/>
                <a:gd name="connsiteY0" fmla="*/ 2096546 h 2096546"/>
                <a:gd name="connsiteX1" fmla="*/ 2496024 w 2532808"/>
                <a:gd name="connsiteY1" fmla="*/ 1486152 h 2096546"/>
                <a:gd name="connsiteX2" fmla="*/ 1979294 w 2532808"/>
                <a:gd name="connsiteY2" fmla="*/ 866245 h 2096546"/>
                <a:gd name="connsiteX3" fmla="*/ 949262 w 2532808"/>
                <a:gd name="connsiteY3" fmla="*/ 854788 h 2096546"/>
                <a:gd name="connsiteX4" fmla="*/ 610001 w 2532808"/>
                <a:gd name="connsiteY4" fmla="*/ 122898 h 2096546"/>
                <a:gd name="connsiteX5" fmla="*/ 0 w 2532808"/>
                <a:gd name="connsiteY5" fmla="*/ 61895 h 2096546"/>
                <a:gd name="connsiteX0" fmla="*/ 2512693 w 2532808"/>
                <a:gd name="connsiteY0" fmla="*/ 2096546 h 2096546"/>
                <a:gd name="connsiteX1" fmla="*/ 2496024 w 2532808"/>
                <a:gd name="connsiteY1" fmla="*/ 1486152 h 2096546"/>
                <a:gd name="connsiteX2" fmla="*/ 1979294 w 2532808"/>
                <a:gd name="connsiteY2" fmla="*/ 866245 h 2096546"/>
                <a:gd name="connsiteX3" fmla="*/ 949262 w 2532808"/>
                <a:gd name="connsiteY3" fmla="*/ 854788 h 2096546"/>
                <a:gd name="connsiteX4" fmla="*/ 610001 w 2532808"/>
                <a:gd name="connsiteY4" fmla="*/ 122898 h 2096546"/>
                <a:gd name="connsiteX5" fmla="*/ 0 w 2532808"/>
                <a:gd name="connsiteY5" fmla="*/ 61895 h 2096546"/>
                <a:gd name="connsiteX0" fmla="*/ 2512693 w 2518052"/>
                <a:gd name="connsiteY0" fmla="*/ 2096546 h 2096546"/>
                <a:gd name="connsiteX1" fmla="*/ 2496024 w 2518052"/>
                <a:gd name="connsiteY1" fmla="*/ 1486152 h 2096546"/>
                <a:gd name="connsiteX2" fmla="*/ 1979294 w 2518052"/>
                <a:gd name="connsiteY2" fmla="*/ 866245 h 2096546"/>
                <a:gd name="connsiteX3" fmla="*/ 949262 w 2518052"/>
                <a:gd name="connsiteY3" fmla="*/ 854788 h 2096546"/>
                <a:gd name="connsiteX4" fmla="*/ 610001 w 2518052"/>
                <a:gd name="connsiteY4" fmla="*/ 122898 h 2096546"/>
                <a:gd name="connsiteX5" fmla="*/ 0 w 2518052"/>
                <a:gd name="connsiteY5" fmla="*/ 61895 h 2096546"/>
                <a:gd name="connsiteX0" fmla="*/ 2512693 w 2534579"/>
                <a:gd name="connsiteY0" fmla="*/ 2096546 h 2096546"/>
                <a:gd name="connsiteX1" fmla="*/ 2496024 w 2534579"/>
                <a:gd name="connsiteY1" fmla="*/ 1486152 h 2096546"/>
                <a:gd name="connsiteX2" fmla="*/ 1979294 w 2534579"/>
                <a:gd name="connsiteY2" fmla="*/ 866245 h 2096546"/>
                <a:gd name="connsiteX3" fmla="*/ 949262 w 2534579"/>
                <a:gd name="connsiteY3" fmla="*/ 854788 h 2096546"/>
                <a:gd name="connsiteX4" fmla="*/ 610001 w 2534579"/>
                <a:gd name="connsiteY4" fmla="*/ 122898 h 2096546"/>
                <a:gd name="connsiteX5" fmla="*/ 0 w 2534579"/>
                <a:gd name="connsiteY5" fmla="*/ 61895 h 2096546"/>
                <a:gd name="connsiteX0" fmla="*/ 2441255 w 2523483"/>
                <a:gd name="connsiteY0" fmla="*/ 2091784 h 2091784"/>
                <a:gd name="connsiteX1" fmla="*/ 2496024 w 2523483"/>
                <a:gd name="connsiteY1" fmla="*/ 1486152 h 2091784"/>
                <a:gd name="connsiteX2" fmla="*/ 1979294 w 2523483"/>
                <a:gd name="connsiteY2" fmla="*/ 866245 h 2091784"/>
                <a:gd name="connsiteX3" fmla="*/ 949262 w 2523483"/>
                <a:gd name="connsiteY3" fmla="*/ 854788 h 2091784"/>
                <a:gd name="connsiteX4" fmla="*/ 610001 w 2523483"/>
                <a:gd name="connsiteY4" fmla="*/ 122898 h 2091784"/>
                <a:gd name="connsiteX5" fmla="*/ 0 w 2523483"/>
                <a:gd name="connsiteY5" fmla="*/ 61895 h 2091784"/>
                <a:gd name="connsiteX0" fmla="*/ 2441255 w 2536723"/>
                <a:gd name="connsiteY0" fmla="*/ 2091784 h 2091784"/>
                <a:gd name="connsiteX1" fmla="*/ 2496024 w 2536723"/>
                <a:gd name="connsiteY1" fmla="*/ 1486152 h 2091784"/>
                <a:gd name="connsiteX2" fmla="*/ 1979294 w 2536723"/>
                <a:gd name="connsiteY2" fmla="*/ 866245 h 2091784"/>
                <a:gd name="connsiteX3" fmla="*/ 949262 w 2536723"/>
                <a:gd name="connsiteY3" fmla="*/ 854788 h 2091784"/>
                <a:gd name="connsiteX4" fmla="*/ 610001 w 2536723"/>
                <a:gd name="connsiteY4" fmla="*/ 122898 h 2091784"/>
                <a:gd name="connsiteX5" fmla="*/ 0 w 2536723"/>
                <a:gd name="connsiteY5" fmla="*/ 61895 h 2091784"/>
                <a:gd name="connsiteX0" fmla="*/ 2441255 w 2593214"/>
                <a:gd name="connsiteY0" fmla="*/ 2091784 h 2091784"/>
                <a:gd name="connsiteX1" fmla="*/ 2567462 w 2593214"/>
                <a:gd name="connsiteY1" fmla="*/ 1514727 h 2091784"/>
                <a:gd name="connsiteX2" fmla="*/ 1979294 w 2593214"/>
                <a:gd name="connsiteY2" fmla="*/ 866245 h 2091784"/>
                <a:gd name="connsiteX3" fmla="*/ 949262 w 2593214"/>
                <a:gd name="connsiteY3" fmla="*/ 854788 h 2091784"/>
                <a:gd name="connsiteX4" fmla="*/ 610001 w 2593214"/>
                <a:gd name="connsiteY4" fmla="*/ 122898 h 2091784"/>
                <a:gd name="connsiteX5" fmla="*/ 0 w 2593214"/>
                <a:gd name="connsiteY5" fmla="*/ 61895 h 2091784"/>
                <a:gd name="connsiteX0" fmla="*/ 2441255 w 2598029"/>
                <a:gd name="connsiteY0" fmla="*/ 2091784 h 2091784"/>
                <a:gd name="connsiteX1" fmla="*/ 2567462 w 2598029"/>
                <a:gd name="connsiteY1" fmla="*/ 1514727 h 2091784"/>
                <a:gd name="connsiteX2" fmla="*/ 1979294 w 2598029"/>
                <a:gd name="connsiteY2" fmla="*/ 866245 h 2091784"/>
                <a:gd name="connsiteX3" fmla="*/ 949262 w 2598029"/>
                <a:gd name="connsiteY3" fmla="*/ 854788 h 2091784"/>
                <a:gd name="connsiteX4" fmla="*/ 610001 w 2598029"/>
                <a:gd name="connsiteY4" fmla="*/ 122898 h 2091784"/>
                <a:gd name="connsiteX5" fmla="*/ 0 w 2598029"/>
                <a:gd name="connsiteY5" fmla="*/ 61895 h 2091784"/>
                <a:gd name="connsiteX0" fmla="*/ 2341243 w 2580505"/>
                <a:gd name="connsiteY0" fmla="*/ 2087022 h 2087022"/>
                <a:gd name="connsiteX1" fmla="*/ 2567462 w 2580505"/>
                <a:gd name="connsiteY1" fmla="*/ 1514727 h 2087022"/>
                <a:gd name="connsiteX2" fmla="*/ 1979294 w 2580505"/>
                <a:gd name="connsiteY2" fmla="*/ 866245 h 2087022"/>
                <a:gd name="connsiteX3" fmla="*/ 949262 w 2580505"/>
                <a:gd name="connsiteY3" fmla="*/ 854788 h 2087022"/>
                <a:gd name="connsiteX4" fmla="*/ 610001 w 2580505"/>
                <a:gd name="connsiteY4" fmla="*/ 122898 h 2087022"/>
                <a:gd name="connsiteX5" fmla="*/ 0 w 2580505"/>
                <a:gd name="connsiteY5" fmla="*/ 61895 h 2087022"/>
                <a:gd name="connsiteX0" fmla="*/ 2341243 w 2558284"/>
                <a:gd name="connsiteY0" fmla="*/ 2087022 h 2087022"/>
                <a:gd name="connsiteX1" fmla="*/ 2543650 w 2558284"/>
                <a:gd name="connsiteY1" fmla="*/ 1424239 h 2087022"/>
                <a:gd name="connsiteX2" fmla="*/ 1979294 w 2558284"/>
                <a:gd name="connsiteY2" fmla="*/ 866245 h 2087022"/>
                <a:gd name="connsiteX3" fmla="*/ 949262 w 2558284"/>
                <a:gd name="connsiteY3" fmla="*/ 854788 h 2087022"/>
                <a:gd name="connsiteX4" fmla="*/ 610001 w 2558284"/>
                <a:gd name="connsiteY4" fmla="*/ 122898 h 2087022"/>
                <a:gd name="connsiteX5" fmla="*/ 0 w 2558284"/>
                <a:gd name="connsiteY5" fmla="*/ 61895 h 2087022"/>
                <a:gd name="connsiteX0" fmla="*/ 2426968 w 2575019"/>
                <a:gd name="connsiteY0" fmla="*/ 2258472 h 2258472"/>
                <a:gd name="connsiteX1" fmla="*/ 2543650 w 2575019"/>
                <a:gd name="connsiteY1" fmla="*/ 1424239 h 2258472"/>
                <a:gd name="connsiteX2" fmla="*/ 1979294 w 2575019"/>
                <a:gd name="connsiteY2" fmla="*/ 866245 h 2258472"/>
                <a:gd name="connsiteX3" fmla="*/ 949262 w 2575019"/>
                <a:gd name="connsiteY3" fmla="*/ 854788 h 2258472"/>
                <a:gd name="connsiteX4" fmla="*/ 610001 w 2575019"/>
                <a:gd name="connsiteY4" fmla="*/ 122898 h 2258472"/>
                <a:gd name="connsiteX5" fmla="*/ 0 w 2575019"/>
                <a:gd name="connsiteY5" fmla="*/ 61895 h 2258472"/>
                <a:gd name="connsiteX0" fmla="*/ 2426968 w 2566839"/>
                <a:gd name="connsiteY0" fmla="*/ 2258472 h 2258472"/>
                <a:gd name="connsiteX1" fmla="*/ 2543650 w 2566839"/>
                <a:gd name="connsiteY1" fmla="*/ 1424239 h 2258472"/>
                <a:gd name="connsiteX2" fmla="*/ 1979294 w 2566839"/>
                <a:gd name="connsiteY2" fmla="*/ 866245 h 2258472"/>
                <a:gd name="connsiteX3" fmla="*/ 949262 w 2566839"/>
                <a:gd name="connsiteY3" fmla="*/ 854788 h 2258472"/>
                <a:gd name="connsiteX4" fmla="*/ 610001 w 2566839"/>
                <a:gd name="connsiteY4" fmla="*/ 122898 h 2258472"/>
                <a:gd name="connsiteX5" fmla="*/ 0 w 2566839"/>
                <a:gd name="connsiteY5" fmla="*/ 61895 h 2258472"/>
                <a:gd name="connsiteX0" fmla="*/ 2426968 w 2566839"/>
                <a:gd name="connsiteY0" fmla="*/ 2205743 h 2205743"/>
                <a:gd name="connsiteX1" fmla="*/ 2543650 w 2566839"/>
                <a:gd name="connsiteY1" fmla="*/ 1371510 h 2205743"/>
                <a:gd name="connsiteX2" fmla="*/ 1979294 w 2566839"/>
                <a:gd name="connsiteY2" fmla="*/ 813516 h 2205743"/>
                <a:gd name="connsiteX3" fmla="*/ 949262 w 2566839"/>
                <a:gd name="connsiteY3" fmla="*/ 802059 h 2205743"/>
                <a:gd name="connsiteX4" fmla="*/ 610001 w 2566839"/>
                <a:gd name="connsiteY4" fmla="*/ 70169 h 2205743"/>
                <a:gd name="connsiteX5" fmla="*/ 0 w 2566839"/>
                <a:gd name="connsiteY5" fmla="*/ 9166 h 2205743"/>
                <a:gd name="connsiteX0" fmla="*/ 2426968 w 2566839"/>
                <a:gd name="connsiteY0" fmla="*/ 2387077 h 2387077"/>
                <a:gd name="connsiteX1" fmla="*/ 2543650 w 2566839"/>
                <a:gd name="connsiteY1" fmla="*/ 1552844 h 2387077"/>
                <a:gd name="connsiteX2" fmla="*/ 1979294 w 2566839"/>
                <a:gd name="connsiteY2" fmla="*/ 994850 h 2387077"/>
                <a:gd name="connsiteX3" fmla="*/ 949262 w 2566839"/>
                <a:gd name="connsiteY3" fmla="*/ 983393 h 2387077"/>
                <a:gd name="connsiteX4" fmla="*/ 610001 w 2566839"/>
                <a:gd name="connsiteY4" fmla="*/ 251503 h 2387077"/>
                <a:gd name="connsiteX5" fmla="*/ 0 w 2566839"/>
                <a:gd name="connsiteY5" fmla="*/ 0 h 2387077"/>
                <a:gd name="connsiteX0" fmla="*/ 2426968 w 2566839"/>
                <a:gd name="connsiteY0" fmla="*/ 2387077 h 2387077"/>
                <a:gd name="connsiteX1" fmla="*/ 2543650 w 2566839"/>
                <a:gd name="connsiteY1" fmla="*/ 1552844 h 2387077"/>
                <a:gd name="connsiteX2" fmla="*/ 1979294 w 2566839"/>
                <a:gd name="connsiteY2" fmla="*/ 994850 h 2387077"/>
                <a:gd name="connsiteX3" fmla="*/ 949262 w 2566839"/>
                <a:gd name="connsiteY3" fmla="*/ 983393 h 2387077"/>
                <a:gd name="connsiteX4" fmla="*/ 610001 w 2566839"/>
                <a:gd name="connsiteY4" fmla="*/ 251503 h 2387077"/>
                <a:gd name="connsiteX5" fmla="*/ 0 w 2566839"/>
                <a:gd name="connsiteY5" fmla="*/ 0 h 2387077"/>
                <a:gd name="connsiteX0" fmla="*/ 1838991 w 1978862"/>
                <a:gd name="connsiteY0" fmla="*/ 2661905 h 2661905"/>
                <a:gd name="connsiteX1" fmla="*/ 1955673 w 1978862"/>
                <a:gd name="connsiteY1" fmla="*/ 1827672 h 2661905"/>
                <a:gd name="connsiteX2" fmla="*/ 1391317 w 1978862"/>
                <a:gd name="connsiteY2" fmla="*/ 1269678 h 2661905"/>
                <a:gd name="connsiteX3" fmla="*/ 361285 w 1978862"/>
                <a:gd name="connsiteY3" fmla="*/ 1258221 h 2661905"/>
                <a:gd name="connsiteX4" fmla="*/ 22024 w 1978862"/>
                <a:gd name="connsiteY4" fmla="*/ 526331 h 2661905"/>
                <a:gd name="connsiteX5" fmla="*/ 288424 w 1978862"/>
                <a:gd name="connsiteY5" fmla="*/ 0 h 2661905"/>
                <a:gd name="connsiteX0" fmla="*/ 1873789 w 2013660"/>
                <a:gd name="connsiteY0" fmla="*/ 2661905 h 2661905"/>
                <a:gd name="connsiteX1" fmla="*/ 1990471 w 2013660"/>
                <a:gd name="connsiteY1" fmla="*/ 1827672 h 2661905"/>
                <a:gd name="connsiteX2" fmla="*/ 1426115 w 2013660"/>
                <a:gd name="connsiteY2" fmla="*/ 1269678 h 2661905"/>
                <a:gd name="connsiteX3" fmla="*/ 396083 w 2013660"/>
                <a:gd name="connsiteY3" fmla="*/ 1258221 h 2661905"/>
                <a:gd name="connsiteX4" fmla="*/ 56822 w 2013660"/>
                <a:gd name="connsiteY4" fmla="*/ 526331 h 2661905"/>
                <a:gd name="connsiteX5" fmla="*/ 323222 w 2013660"/>
                <a:gd name="connsiteY5" fmla="*/ 0 h 2661905"/>
                <a:gd name="connsiteX0" fmla="*/ 1873789 w 2013660"/>
                <a:gd name="connsiteY0" fmla="*/ 2669333 h 2669333"/>
                <a:gd name="connsiteX1" fmla="*/ 1990471 w 2013660"/>
                <a:gd name="connsiteY1" fmla="*/ 1835100 h 2669333"/>
                <a:gd name="connsiteX2" fmla="*/ 1426115 w 2013660"/>
                <a:gd name="connsiteY2" fmla="*/ 1277106 h 2669333"/>
                <a:gd name="connsiteX3" fmla="*/ 396083 w 2013660"/>
                <a:gd name="connsiteY3" fmla="*/ 1265649 h 2669333"/>
                <a:gd name="connsiteX4" fmla="*/ 56822 w 2013660"/>
                <a:gd name="connsiteY4" fmla="*/ 533759 h 2669333"/>
                <a:gd name="connsiteX5" fmla="*/ 323222 w 2013660"/>
                <a:gd name="connsiteY5" fmla="*/ 0 h 2669333"/>
                <a:gd name="connsiteX0" fmla="*/ 1862953 w 2002824"/>
                <a:gd name="connsiteY0" fmla="*/ 2669333 h 2669333"/>
                <a:gd name="connsiteX1" fmla="*/ 1979635 w 2002824"/>
                <a:gd name="connsiteY1" fmla="*/ 1835100 h 2669333"/>
                <a:gd name="connsiteX2" fmla="*/ 1415279 w 2002824"/>
                <a:gd name="connsiteY2" fmla="*/ 1277106 h 2669333"/>
                <a:gd name="connsiteX3" fmla="*/ 385247 w 2002824"/>
                <a:gd name="connsiteY3" fmla="*/ 1265649 h 2669333"/>
                <a:gd name="connsiteX4" fmla="*/ 45986 w 2002824"/>
                <a:gd name="connsiteY4" fmla="*/ 533759 h 2669333"/>
                <a:gd name="connsiteX5" fmla="*/ 312386 w 2002824"/>
                <a:gd name="connsiteY5" fmla="*/ 0 h 2669333"/>
                <a:gd name="connsiteX0" fmla="*/ 1816967 w 1956838"/>
                <a:gd name="connsiteY0" fmla="*/ 2669333 h 2669333"/>
                <a:gd name="connsiteX1" fmla="*/ 1933649 w 1956838"/>
                <a:gd name="connsiteY1" fmla="*/ 1835100 h 2669333"/>
                <a:gd name="connsiteX2" fmla="*/ 1369293 w 1956838"/>
                <a:gd name="connsiteY2" fmla="*/ 1277106 h 2669333"/>
                <a:gd name="connsiteX3" fmla="*/ 339261 w 1956838"/>
                <a:gd name="connsiteY3" fmla="*/ 1265649 h 2669333"/>
                <a:gd name="connsiteX4" fmla="*/ 0 w 1956838"/>
                <a:gd name="connsiteY4" fmla="*/ 533759 h 2669333"/>
                <a:gd name="connsiteX5" fmla="*/ 266400 w 1956838"/>
                <a:gd name="connsiteY5" fmla="*/ 0 h 2669333"/>
                <a:gd name="connsiteX0" fmla="*/ 1840678 w 1980549"/>
                <a:gd name="connsiteY0" fmla="*/ 2669333 h 2669333"/>
                <a:gd name="connsiteX1" fmla="*/ 1957360 w 1980549"/>
                <a:gd name="connsiteY1" fmla="*/ 1835100 h 2669333"/>
                <a:gd name="connsiteX2" fmla="*/ 1393004 w 1980549"/>
                <a:gd name="connsiteY2" fmla="*/ 1277106 h 2669333"/>
                <a:gd name="connsiteX3" fmla="*/ 362972 w 1980549"/>
                <a:gd name="connsiteY3" fmla="*/ 1265649 h 2669333"/>
                <a:gd name="connsiteX4" fmla="*/ 23711 w 1980549"/>
                <a:gd name="connsiteY4" fmla="*/ 533759 h 2669333"/>
                <a:gd name="connsiteX5" fmla="*/ 290111 w 1980549"/>
                <a:gd name="connsiteY5" fmla="*/ 0 h 2669333"/>
                <a:gd name="connsiteX0" fmla="*/ 1818079 w 1957950"/>
                <a:gd name="connsiteY0" fmla="*/ 2669333 h 2669333"/>
                <a:gd name="connsiteX1" fmla="*/ 1934761 w 1957950"/>
                <a:gd name="connsiteY1" fmla="*/ 1835100 h 2669333"/>
                <a:gd name="connsiteX2" fmla="*/ 1370405 w 1957950"/>
                <a:gd name="connsiteY2" fmla="*/ 1277106 h 2669333"/>
                <a:gd name="connsiteX3" fmla="*/ 340373 w 1957950"/>
                <a:gd name="connsiteY3" fmla="*/ 1265649 h 2669333"/>
                <a:gd name="connsiteX4" fmla="*/ 1112 w 1957950"/>
                <a:gd name="connsiteY4" fmla="*/ 533759 h 2669333"/>
                <a:gd name="connsiteX5" fmla="*/ 267512 w 1957950"/>
                <a:gd name="connsiteY5" fmla="*/ 0 h 2669333"/>
                <a:gd name="connsiteX0" fmla="*/ 1697714 w 1837585"/>
                <a:gd name="connsiteY0" fmla="*/ 2669333 h 2669333"/>
                <a:gd name="connsiteX1" fmla="*/ 1814396 w 1837585"/>
                <a:gd name="connsiteY1" fmla="*/ 1835100 h 2669333"/>
                <a:gd name="connsiteX2" fmla="*/ 1250040 w 1837585"/>
                <a:gd name="connsiteY2" fmla="*/ 1277106 h 2669333"/>
                <a:gd name="connsiteX3" fmla="*/ 220008 w 1837585"/>
                <a:gd name="connsiteY3" fmla="*/ 1265649 h 2669333"/>
                <a:gd name="connsiteX4" fmla="*/ 4092 w 1837585"/>
                <a:gd name="connsiteY4" fmla="*/ 845726 h 2669333"/>
                <a:gd name="connsiteX5" fmla="*/ 147147 w 1837585"/>
                <a:gd name="connsiteY5" fmla="*/ 0 h 2669333"/>
                <a:gd name="connsiteX0" fmla="*/ 1697714 w 1873885"/>
                <a:gd name="connsiteY0" fmla="*/ 2669333 h 2669333"/>
                <a:gd name="connsiteX1" fmla="*/ 1814396 w 1873885"/>
                <a:gd name="connsiteY1" fmla="*/ 1835100 h 2669333"/>
                <a:gd name="connsiteX2" fmla="*/ 730692 w 1873885"/>
                <a:gd name="connsiteY2" fmla="*/ 1752485 h 2669333"/>
                <a:gd name="connsiteX3" fmla="*/ 220008 w 1873885"/>
                <a:gd name="connsiteY3" fmla="*/ 1265649 h 2669333"/>
                <a:gd name="connsiteX4" fmla="*/ 4092 w 1873885"/>
                <a:gd name="connsiteY4" fmla="*/ 845726 h 2669333"/>
                <a:gd name="connsiteX5" fmla="*/ 147147 w 1873885"/>
                <a:gd name="connsiteY5" fmla="*/ 0 h 2669333"/>
                <a:gd name="connsiteX0" fmla="*/ 1698373 w 1874544"/>
                <a:gd name="connsiteY0" fmla="*/ 2669333 h 2669333"/>
                <a:gd name="connsiteX1" fmla="*/ 1815055 w 1874544"/>
                <a:gd name="connsiteY1" fmla="*/ 1835100 h 2669333"/>
                <a:gd name="connsiteX2" fmla="*/ 731351 w 1874544"/>
                <a:gd name="connsiteY2" fmla="*/ 1752485 h 2669333"/>
                <a:gd name="connsiteX3" fmla="*/ 103814 w 1874544"/>
                <a:gd name="connsiteY3" fmla="*/ 1451344 h 2669333"/>
                <a:gd name="connsiteX4" fmla="*/ 4751 w 1874544"/>
                <a:gd name="connsiteY4" fmla="*/ 845726 h 2669333"/>
                <a:gd name="connsiteX5" fmla="*/ 147806 w 1874544"/>
                <a:gd name="connsiteY5" fmla="*/ 0 h 2669333"/>
                <a:gd name="connsiteX0" fmla="*/ 1698373 w 1874544"/>
                <a:gd name="connsiteY0" fmla="*/ 2669333 h 2669333"/>
                <a:gd name="connsiteX1" fmla="*/ 1815055 w 1874544"/>
                <a:gd name="connsiteY1" fmla="*/ 1835100 h 2669333"/>
                <a:gd name="connsiteX2" fmla="*/ 731351 w 1874544"/>
                <a:gd name="connsiteY2" fmla="*/ 1752485 h 2669333"/>
                <a:gd name="connsiteX3" fmla="*/ 103814 w 1874544"/>
                <a:gd name="connsiteY3" fmla="*/ 1451344 h 2669333"/>
                <a:gd name="connsiteX4" fmla="*/ 4751 w 1874544"/>
                <a:gd name="connsiteY4" fmla="*/ 845726 h 2669333"/>
                <a:gd name="connsiteX5" fmla="*/ 147806 w 1874544"/>
                <a:gd name="connsiteY5" fmla="*/ 0 h 2669333"/>
                <a:gd name="connsiteX0" fmla="*/ 1707412 w 1883583"/>
                <a:gd name="connsiteY0" fmla="*/ 2669333 h 2669333"/>
                <a:gd name="connsiteX1" fmla="*/ 1824094 w 1883583"/>
                <a:gd name="connsiteY1" fmla="*/ 1835100 h 2669333"/>
                <a:gd name="connsiteX2" fmla="*/ 740390 w 1883583"/>
                <a:gd name="connsiteY2" fmla="*/ 1752485 h 2669333"/>
                <a:gd name="connsiteX3" fmla="*/ 112853 w 1883583"/>
                <a:gd name="connsiteY3" fmla="*/ 1451344 h 2669333"/>
                <a:gd name="connsiteX4" fmla="*/ 13790 w 1883583"/>
                <a:gd name="connsiteY4" fmla="*/ 845726 h 2669333"/>
                <a:gd name="connsiteX5" fmla="*/ 280190 w 1883583"/>
                <a:gd name="connsiteY5" fmla="*/ 0 h 2669333"/>
                <a:gd name="connsiteX0" fmla="*/ 1707412 w 1883583"/>
                <a:gd name="connsiteY0" fmla="*/ 2595055 h 2595055"/>
                <a:gd name="connsiteX1" fmla="*/ 1824094 w 1883583"/>
                <a:gd name="connsiteY1" fmla="*/ 1760822 h 2595055"/>
                <a:gd name="connsiteX2" fmla="*/ 740390 w 1883583"/>
                <a:gd name="connsiteY2" fmla="*/ 1678207 h 2595055"/>
                <a:gd name="connsiteX3" fmla="*/ 112853 w 1883583"/>
                <a:gd name="connsiteY3" fmla="*/ 1377066 h 2595055"/>
                <a:gd name="connsiteX4" fmla="*/ 13790 w 1883583"/>
                <a:gd name="connsiteY4" fmla="*/ 771448 h 2595055"/>
                <a:gd name="connsiteX5" fmla="*/ 280190 w 1883583"/>
                <a:gd name="connsiteY5" fmla="*/ 0 h 2595055"/>
                <a:gd name="connsiteX0" fmla="*/ 1670812 w 1846983"/>
                <a:gd name="connsiteY0" fmla="*/ 2595055 h 2595055"/>
                <a:gd name="connsiteX1" fmla="*/ 1787494 w 1846983"/>
                <a:gd name="connsiteY1" fmla="*/ 1760822 h 2595055"/>
                <a:gd name="connsiteX2" fmla="*/ 703790 w 1846983"/>
                <a:gd name="connsiteY2" fmla="*/ 1678207 h 2595055"/>
                <a:gd name="connsiteX3" fmla="*/ 76253 w 1846983"/>
                <a:gd name="connsiteY3" fmla="*/ 1377066 h 2595055"/>
                <a:gd name="connsiteX4" fmla="*/ 29125 w 1846983"/>
                <a:gd name="connsiteY4" fmla="*/ 808587 h 2595055"/>
                <a:gd name="connsiteX5" fmla="*/ 243590 w 1846983"/>
                <a:gd name="connsiteY5" fmla="*/ 0 h 2595055"/>
                <a:gd name="connsiteX0" fmla="*/ 1692077 w 1868248"/>
                <a:gd name="connsiteY0" fmla="*/ 2595055 h 2595055"/>
                <a:gd name="connsiteX1" fmla="*/ 1808759 w 1868248"/>
                <a:gd name="connsiteY1" fmla="*/ 1760822 h 2595055"/>
                <a:gd name="connsiteX2" fmla="*/ 725055 w 1868248"/>
                <a:gd name="connsiteY2" fmla="*/ 1678207 h 2595055"/>
                <a:gd name="connsiteX3" fmla="*/ 97518 w 1868248"/>
                <a:gd name="connsiteY3" fmla="*/ 1377066 h 2595055"/>
                <a:gd name="connsiteX4" fmla="*/ 50390 w 1868248"/>
                <a:gd name="connsiteY4" fmla="*/ 808587 h 2595055"/>
                <a:gd name="connsiteX5" fmla="*/ 264855 w 1868248"/>
                <a:gd name="connsiteY5" fmla="*/ 0 h 2595055"/>
                <a:gd name="connsiteX0" fmla="*/ 1733790 w 1909961"/>
                <a:gd name="connsiteY0" fmla="*/ 2595055 h 2595055"/>
                <a:gd name="connsiteX1" fmla="*/ 1850472 w 1909961"/>
                <a:gd name="connsiteY1" fmla="*/ 1760822 h 2595055"/>
                <a:gd name="connsiteX2" fmla="*/ 766768 w 1909961"/>
                <a:gd name="connsiteY2" fmla="*/ 1678207 h 2595055"/>
                <a:gd name="connsiteX3" fmla="*/ 48345 w 1909961"/>
                <a:gd name="connsiteY3" fmla="*/ 1391921 h 2595055"/>
                <a:gd name="connsiteX4" fmla="*/ 92103 w 1909961"/>
                <a:gd name="connsiteY4" fmla="*/ 808587 h 2595055"/>
                <a:gd name="connsiteX5" fmla="*/ 306568 w 1909961"/>
                <a:gd name="connsiteY5" fmla="*/ 0 h 2595055"/>
                <a:gd name="connsiteX0" fmla="*/ 1733790 w 1737646"/>
                <a:gd name="connsiteY0" fmla="*/ 2595055 h 2595055"/>
                <a:gd name="connsiteX1" fmla="*/ 792299 w 1737646"/>
                <a:gd name="connsiteY1" fmla="*/ 2407040 h 2595055"/>
                <a:gd name="connsiteX2" fmla="*/ 766768 w 1737646"/>
                <a:gd name="connsiteY2" fmla="*/ 1678207 h 2595055"/>
                <a:gd name="connsiteX3" fmla="*/ 48345 w 1737646"/>
                <a:gd name="connsiteY3" fmla="*/ 1391921 h 2595055"/>
                <a:gd name="connsiteX4" fmla="*/ 92103 w 1737646"/>
                <a:gd name="connsiteY4" fmla="*/ 808587 h 2595055"/>
                <a:gd name="connsiteX5" fmla="*/ 306568 w 1737646"/>
                <a:gd name="connsiteY5" fmla="*/ 0 h 2595055"/>
                <a:gd name="connsiteX0" fmla="*/ 2155761 w 2158530"/>
                <a:gd name="connsiteY0" fmla="*/ 2669333 h 2669333"/>
                <a:gd name="connsiteX1" fmla="*/ 792299 w 2158530"/>
                <a:gd name="connsiteY1" fmla="*/ 2407040 h 2669333"/>
                <a:gd name="connsiteX2" fmla="*/ 766768 w 2158530"/>
                <a:gd name="connsiteY2" fmla="*/ 1678207 h 2669333"/>
                <a:gd name="connsiteX3" fmla="*/ 48345 w 2158530"/>
                <a:gd name="connsiteY3" fmla="*/ 1391921 h 2669333"/>
                <a:gd name="connsiteX4" fmla="*/ 92103 w 2158530"/>
                <a:gd name="connsiteY4" fmla="*/ 808587 h 2669333"/>
                <a:gd name="connsiteX5" fmla="*/ 306568 w 2158530"/>
                <a:gd name="connsiteY5" fmla="*/ 0 h 2669333"/>
                <a:gd name="connsiteX0" fmla="*/ 2155761 w 2155761"/>
                <a:gd name="connsiteY0" fmla="*/ 2669333 h 2674070"/>
                <a:gd name="connsiteX1" fmla="*/ 792299 w 2155761"/>
                <a:gd name="connsiteY1" fmla="*/ 2407040 h 2674070"/>
                <a:gd name="connsiteX2" fmla="*/ 766768 w 2155761"/>
                <a:gd name="connsiteY2" fmla="*/ 1678207 h 2674070"/>
                <a:gd name="connsiteX3" fmla="*/ 48345 w 2155761"/>
                <a:gd name="connsiteY3" fmla="*/ 1391921 h 2674070"/>
                <a:gd name="connsiteX4" fmla="*/ 92103 w 2155761"/>
                <a:gd name="connsiteY4" fmla="*/ 808587 h 2674070"/>
                <a:gd name="connsiteX5" fmla="*/ 306568 w 2155761"/>
                <a:gd name="connsiteY5" fmla="*/ 0 h 2674070"/>
                <a:gd name="connsiteX0" fmla="*/ 2233663 w 2233663"/>
                <a:gd name="connsiteY0" fmla="*/ 2602483 h 2609646"/>
                <a:gd name="connsiteX1" fmla="*/ 792299 w 2233663"/>
                <a:gd name="connsiteY1" fmla="*/ 2407040 h 2609646"/>
                <a:gd name="connsiteX2" fmla="*/ 766768 w 2233663"/>
                <a:gd name="connsiteY2" fmla="*/ 1678207 h 2609646"/>
                <a:gd name="connsiteX3" fmla="*/ 48345 w 2233663"/>
                <a:gd name="connsiteY3" fmla="*/ 1391921 h 2609646"/>
                <a:gd name="connsiteX4" fmla="*/ 92103 w 2233663"/>
                <a:gd name="connsiteY4" fmla="*/ 808587 h 2609646"/>
                <a:gd name="connsiteX5" fmla="*/ 306568 w 2233663"/>
                <a:gd name="connsiteY5" fmla="*/ 0 h 2609646"/>
                <a:gd name="connsiteX0" fmla="*/ 2224078 w 2224078"/>
                <a:gd name="connsiteY0" fmla="*/ 2602483 h 2608906"/>
                <a:gd name="connsiteX1" fmla="*/ 782714 w 2224078"/>
                <a:gd name="connsiteY1" fmla="*/ 2407040 h 2608906"/>
                <a:gd name="connsiteX2" fmla="*/ 627346 w 2224078"/>
                <a:gd name="connsiteY2" fmla="*/ 1759913 h 2608906"/>
                <a:gd name="connsiteX3" fmla="*/ 38760 w 2224078"/>
                <a:gd name="connsiteY3" fmla="*/ 1391921 h 2608906"/>
                <a:gd name="connsiteX4" fmla="*/ 82518 w 2224078"/>
                <a:gd name="connsiteY4" fmla="*/ 808587 h 2608906"/>
                <a:gd name="connsiteX5" fmla="*/ 296983 w 2224078"/>
                <a:gd name="connsiteY5" fmla="*/ 0 h 2608906"/>
                <a:gd name="connsiteX0" fmla="*/ 2259837 w 2259837"/>
                <a:gd name="connsiteY0" fmla="*/ 2268232 h 2274655"/>
                <a:gd name="connsiteX1" fmla="*/ 818473 w 2259837"/>
                <a:gd name="connsiteY1" fmla="*/ 2072789 h 2274655"/>
                <a:gd name="connsiteX2" fmla="*/ 663105 w 2259837"/>
                <a:gd name="connsiteY2" fmla="*/ 1425662 h 2274655"/>
                <a:gd name="connsiteX3" fmla="*/ 74519 w 2259837"/>
                <a:gd name="connsiteY3" fmla="*/ 1057670 h 2274655"/>
                <a:gd name="connsiteX4" fmla="*/ 118277 w 2259837"/>
                <a:gd name="connsiteY4" fmla="*/ 474336 h 2274655"/>
                <a:gd name="connsiteX5" fmla="*/ 1071191 w 2259837"/>
                <a:gd name="connsiteY5" fmla="*/ 0 h 2274655"/>
                <a:gd name="connsiteX0" fmla="*/ 2191293 w 2191293"/>
                <a:gd name="connsiteY0" fmla="*/ 2268232 h 2274655"/>
                <a:gd name="connsiteX1" fmla="*/ 749929 w 2191293"/>
                <a:gd name="connsiteY1" fmla="*/ 2072789 h 2274655"/>
                <a:gd name="connsiteX2" fmla="*/ 594561 w 2191293"/>
                <a:gd name="connsiteY2" fmla="*/ 1425662 h 2274655"/>
                <a:gd name="connsiteX3" fmla="*/ 5975 w 2191293"/>
                <a:gd name="connsiteY3" fmla="*/ 1057670 h 2274655"/>
                <a:gd name="connsiteX4" fmla="*/ 1002647 w 2191293"/>
                <a:gd name="connsiteY4" fmla="*/ 0 h 2274655"/>
                <a:gd name="connsiteX0" fmla="*/ 2188237 w 2188237"/>
                <a:gd name="connsiteY0" fmla="*/ 2268232 h 2279462"/>
                <a:gd name="connsiteX1" fmla="*/ 746873 w 2188237"/>
                <a:gd name="connsiteY1" fmla="*/ 2072789 h 2279462"/>
                <a:gd name="connsiteX2" fmla="*/ 2919 w 2188237"/>
                <a:gd name="connsiteY2" fmla="*/ 1057670 h 2279462"/>
                <a:gd name="connsiteX3" fmla="*/ 999591 w 2188237"/>
                <a:gd name="connsiteY3" fmla="*/ 0 h 2279462"/>
                <a:gd name="connsiteX0" fmla="*/ 1979034 w 1979034"/>
                <a:gd name="connsiteY0" fmla="*/ 2268232 h 2272078"/>
                <a:gd name="connsiteX1" fmla="*/ 537670 w 1979034"/>
                <a:gd name="connsiteY1" fmla="*/ 2072789 h 2272078"/>
                <a:gd name="connsiteX2" fmla="*/ 4701 w 1979034"/>
                <a:gd name="connsiteY2" fmla="*/ 1921151 h 2272078"/>
                <a:gd name="connsiteX3" fmla="*/ 790388 w 1979034"/>
                <a:gd name="connsiteY3" fmla="*/ 0 h 2272078"/>
                <a:gd name="connsiteX0" fmla="*/ 1978655 w 1978655"/>
                <a:gd name="connsiteY0" fmla="*/ 2268232 h 3032153"/>
                <a:gd name="connsiteX1" fmla="*/ 545406 w 1978655"/>
                <a:gd name="connsiteY1" fmla="*/ 3029117 h 3032153"/>
                <a:gd name="connsiteX2" fmla="*/ 4322 w 1978655"/>
                <a:gd name="connsiteY2" fmla="*/ 1921151 h 3032153"/>
                <a:gd name="connsiteX3" fmla="*/ 790009 w 1978655"/>
                <a:gd name="connsiteY3" fmla="*/ 0 h 3032153"/>
                <a:gd name="connsiteX0" fmla="*/ 2084411 w 2084411"/>
                <a:gd name="connsiteY0" fmla="*/ 2843886 h 3071922"/>
                <a:gd name="connsiteX1" fmla="*/ 545669 w 2084411"/>
                <a:gd name="connsiteY1" fmla="*/ 3029117 h 3071922"/>
                <a:gd name="connsiteX2" fmla="*/ 4585 w 2084411"/>
                <a:gd name="connsiteY2" fmla="*/ 1921151 h 3071922"/>
                <a:gd name="connsiteX3" fmla="*/ 790272 w 2084411"/>
                <a:gd name="connsiteY3" fmla="*/ 0 h 3071922"/>
                <a:gd name="connsiteX0" fmla="*/ 2084411 w 2084411"/>
                <a:gd name="connsiteY0" fmla="*/ 2843886 h 3067913"/>
                <a:gd name="connsiteX1" fmla="*/ 545669 w 2084411"/>
                <a:gd name="connsiteY1" fmla="*/ 3029117 h 3067913"/>
                <a:gd name="connsiteX2" fmla="*/ 4585 w 2084411"/>
                <a:gd name="connsiteY2" fmla="*/ 1921151 h 3067913"/>
                <a:gd name="connsiteX3" fmla="*/ 790272 w 2084411"/>
                <a:gd name="connsiteY3" fmla="*/ 0 h 3067913"/>
                <a:gd name="connsiteX0" fmla="*/ 2080853 w 2080853"/>
                <a:gd name="connsiteY0" fmla="*/ 2843886 h 3025866"/>
                <a:gd name="connsiteX1" fmla="*/ 655718 w 2080853"/>
                <a:gd name="connsiteY1" fmla="*/ 2982693 h 3025866"/>
                <a:gd name="connsiteX2" fmla="*/ 1027 w 2080853"/>
                <a:gd name="connsiteY2" fmla="*/ 1921151 h 3025866"/>
                <a:gd name="connsiteX3" fmla="*/ 786714 w 2080853"/>
                <a:gd name="connsiteY3" fmla="*/ 0 h 3025866"/>
                <a:gd name="connsiteX0" fmla="*/ 2082884 w 2082884"/>
                <a:gd name="connsiteY0" fmla="*/ 2806747 h 2988727"/>
                <a:gd name="connsiteX1" fmla="*/ 657749 w 2082884"/>
                <a:gd name="connsiteY1" fmla="*/ 2945554 h 2988727"/>
                <a:gd name="connsiteX2" fmla="*/ 3058 w 2082884"/>
                <a:gd name="connsiteY2" fmla="*/ 1884012 h 2988727"/>
                <a:gd name="connsiteX3" fmla="*/ 447923 w 2082884"/>
                <a:gd name="connsiteY3" fmla="*/ 0 h 2988727"/>
                <a:gd name="connsiteX0" fmla="*/ 2081827 w 2081827"/>
                <a:gd name="connsiteY0" fmla="*/ 2806747 h 2988727"/>
                <a:gd name="connsiteX1" fmla="*/ 656692 w 2081827"/>
                <a:gd name="connsiteY1" fmla="*/ 2945554 h 2988727"/>
                <a:gd name="connsiteX2" fmla="*/ 2001 w 2081827"/>
                <a:gd name="connsiteY2" fmla="*/ 1884012 h 2988727"/>
                <a:gd name="connsiteX3" fmla="*/ 446866 w 2081827"/>
                <a:gd name="connsiteY3" fmla="*/ 0 h 2988727"/>
                <a:gd name="connsiteX0" fmla="*/ 1832680 w 1832680"/>
                <a:gd name="connsiteY0" fmla="*/ 2806747 h 2973724"/>
                <a:gd name="connsiteX1" fmla="*/ 407545 w 1832680"/>
                <a:gd name="connsiteY1" fmla="*/ 2945554 h 2973724"/>
                <a:gd name="connsiteX2" fmla="*/ 4414 w 1832680"/>
                <a:gd name="connsiteY2" fmla="*/ 2125415 h 2973724"/>
                <a:gd name="connsiteX3" fmla="*/ 197719 w 1832680"/>
                <a:gd name="connsiteY3" fmla="*/ 0 h 2973724"/>
                <a:gd name="connsiteX0" fmla="*/ 2247153 w 2247153"/>
                <a:gd name="connsiteY0" fmla="*/ 2806747 h 3025500"/>
                <a:gd name="connsiteX1" fmla="*/ 91684 w 2247153"/>
                <a:gd name="connsiteY1" fmla="*/ 3001262 h 3025500"/>
                <a:gd name="connsiteX2" fmla="*/ 418887 w 2247153"/>
                <a:gd name="connsiteY2" fmla="*/ 2125415 h 3025500"/>
                <a:gd name="connsiteX3" fmla="*/ 612192 w 2247153"/>
                <a:gd name="connsiteY3" fmla="*/ 0 h 3025500"/>
                <a:gd name="connsiteX0" fmla="*/ 1909253 w 1909253"/>
                <a:gd name="connsiteY0" fmla="*/ 2806747 h 3122693"/>
                <a:gd name="connsiteX1" fmla="*/ 167640 w 1909253"/>
                <a:gd name="connsiteY1" fmla="*/ 3103394 h 3122693"/>
                <a:gd name="connsiteX2" fmla="*/ 80987 w 1909253"/>
                <a:gd name="connsiteY2" fmla="*/ 2125415 h 3122693"/>
                <a:gd name="connsiteX3" fmla="*/ 274292 w 1909253"/>
                <a:gd name="connsiteY3" fmla="*/ 0 h 3122693"/>
                <a:gd name="connsiteX0" fmla="*/ 1943064 w 1943064"/>
                <a:gd name="connsiteY0" fmla="*/ 2806747 h 3312268"/>
                <a:gd name="connsiteX1" fmla="*/ 152762 w 1943064"/>
                <a:gd name="connsiteY1" fmla="*/ 3298374 h 3312268"/>
                <a:gd name="connsiteX2" fmla="*/ 114798 w 1943064"/>
                <a:gd name="connsiteY2" fmla="*/ 2125415 h 3312268"/>
                <a:gd name="connsiteX3" fmla="*/ 308103 w 1943064"/>
                <a:gd name="connsiteY3" fmla="*/ 0 h 3312268"/>
                <a:gd name="connsiteX0" fmla="*/ 1869200 w 1869200"/>
                <a:gd name="connsiteY0" fmla="*/ 2806747 h 3318941"/>
                <a:gd name="connsiteX1" fmla="*/ 78898 w 1869200"/>
                <a:gd name="connsiteY1" fmla="*/ 3298374 h 3318941"/>
                <a:gd name="connsiteX2" fmla="*/ 308723 w 1869200"/>
                <a:gd name="connsiteY2" fmla="*/ 1949005 h 3318941"/>
                <a:gd name="connsiteX3" fmla="*/ 234239 w 1869200"/>
                <a:gd name="connsiteY3" fmla="*/ 0 h 3318941"/>
                <a:gd name="connsiteX0" fmla="*/ 1869200 w 1869200"/>
                <a:gd name="connsiteY0" fmla="*/ 2806747 h 3318941"/>
                <a:gd name="connsiteX1" fmla="*/ 78898 w 1869200"/>
                <a:gd name="connsiteY1" fmla="*/ 3298374 h 3318941"/>
                <a:gd name="connsiteX2" fmla="*/ 308723 w 1869200"/>
                <a:gd name="connsiteY2" fmla="*/ 1949005 h 3318941"/>
                <a:gd name="connsiteX3" fmla="*/ 234239 w 1869200"/>
                <a:gd name="connsiteY3" fmla="*/ 0 h 3318941"/>
                <a:gd name="connsiteX0" fmla="*/ 1880877 w 1880877"/>
                <a:gd name="connsiteY0" fmla="*/ 2788178 h 3300372"/>
                <a:gd name="connsiteX1" fmla="*/ 90575 w 1880877"/>
                <a:gd name="connsiteY1" fmla="*/ 3279805 h 3300372"/>
                <a:gd name="connsiteX2" fmla="*/ 320400 w 1880877"/>
                <a:gd name="connsiteY2" fmla="*/ 1930436 h 3300372"/>
                <a:gd name="connsiteX3" fmla="*/ 805839 w 1880877"/>
                <a:gd name="connsiteY3" fmla="*/ 0 h 3300372"/>
                <a:gd name="connsiteX0" fmla="*/ 1880877 w 1880877"/>
                <a:gd name="connsiteY0" fmla="*/ 2788178 h 3300372"/>
                <a:gd name="connsiteX1" fmla="*/ 90575 w 1880877"/>
                <a:gd name="connsiteY1" fmla="*/ 3279805 h 3300372"/>
                <a:gd name="connsiteX2" fmla="*/ 320400 w 1880877"/>
                <a:gd name="connsiteY2" fmla="*/ 1930436 h 3300372"/>
                <a:gd name="connsiteX3" fmla="*/ 805839 w 1880877"/>
                <a:gd name="connsiteY3" fmla="*/ 0 h 3300372"/>
                <a:gd name="connsiteX0" fmla="*/ 1945661 w 1945661"/>
                <a:gd name="connsiteY0" fmla="*/ 2788178 h 3299261"/>
                <a:gd name="connsiteX1" fmla="*/ 155359 w 1945661"/>
                <a:gd name="connsiteY1" fmla="*/ 3279805 h 3299261"/>
                <a:gd name="connsiteX2" fmla="*/ 174198 w 1945661"/>
                <a:gd name="connsiteY2" fmla="*/ 1958291 h 3299261"/>
                <a:gd name="connsiteX3" fmla="*/ 870623 w 1945661"/>
                <a:gd name="connsiteY3" fmla="*/ 0 h 3299261"/>
                <a:gd name="connsiteX0" fmla="*/ 1945661 w 1945661"/>
                <a:gd name="connsiteY0" fmla="*/ 2788178 h 3299261"/>
                <a:gd name="connsiteX1" fmla="*/ 155359 w 1945661"/>
                <a:gd name="connsiteY1" fmla="*/ 3279805 h 3299261"/>
                <a:gd name="connsiteX2" fmla="*/ 174198 w 1945661"/>
                <a:gd name="connsiteY2" fmla="*/ 1958291 h 3299261"/>
                <a:gd name="connsiteX3" fmla="*/ 870623 w 1945661"/>
                <a:gd name="connsiteY3" fmla="*/ 0 h 3299261"/>
                <a:gd name="connsiteX0" fmla="*/ 1938749 w 1938749"/>
                <a:gd name="connsiteY0" fmla="*/ 2723185 h 3234268"/>
                <a:gd name="connsiteX1" fmla="*/ 148447 w 1938749"/>
                <a:gd name="connsiteY1" fmla="*/ 3214812 h 3234268"/>
                <a:gd name="connsiteX2" fmla="*/ 167286 w 1938749"/>
                <a:gd name="connsiteY2" fmla="*/ 1893298 h 3234268"/>
                <a:gd name="connsiteX3" fmla="*/ 709529 w 1938749"/>
                <a:gd name="connsiteY3" fmla="*/ 0 h 3234268"/>
                <a:gd name="connsiteX0" fmla="*/ 1938749 w 1938749"/>
                <a:gd name="connsiteY0" fmla="*/ 2723185 h 3234268"/>
                <a:gd name="connsiteX1" fmla="*/ 148447 w 1938749"/>
                <a:gd name="connsiteY1" fmla="*/ 3214812 h 3234268"/>
                <a:gd name="connsiteX2" fmla="*/ 167286 w 1938749"/>
                <a:gd name="connsiteY2" fmla="*/ 1893298 h 3234268"/>
                <a:gd name="connsiteX3" fmla="*/ 709529 w 1938749"/>
                <a:gd name="connsiteY3" fmla="*/ 0 h 3234268"/>
                <a:gd name="connsiteX0" fmla="*/ 1948502 w 1948502"/>
                <a:gd name="connsiteY0" fmla="*/ 2723185 h 3234267"/>
                <a:gd name="connsiteX1" fmla="*/ 158200 w 1948502"/>
                <a:gd name="connsiteY1" fmla="*/ 3214812 h 3234267"/>
                <a:gd name="connsiteX2" fmla="*/ 152695 w 1948502"/>
                <a:gd name="connsiteY2" fmla="*/ 1893298 h 3234267"/>
                <a:gd name="connsiteX3" fmla="*/ 719282 w 1948502"/>
                <a:gd name="connsiteY3" fmla="*/ 0 h 3234267"/>
                <a:gd name="connsiteX0" fmla="*/ 2004306 w 2004306"/>
                <a:gd name="connsiteY0" fmla="*/ 2723185 h 3236510"/>
                <a:gd name="connsiteX1" fmla="*/ 214004 w 2004306"/>
                <a:gd name="connsiteY1" fmla="*/ 3214812 h 3236510"/>
                <a:gd name="connsiteX2" fmla="*/ 94891 w 2004306"/>
                <a:gd name="connsiteY2" fmla="*/ 1837589 h 3236510"/>
                <a:gd name="connsiteX3" fmla="*/ 775086 w 2004306"/>
                <a:gd name="connsiteY3" fmla="*/ 0 h 3236510"/>
                <a:gd name="connsiteX0" fmla="*/ 1938447 w 1938447"/>
                <a:gd name="connsiteY0" fmla="*/ 2723185 h 3536633"/>
                <a:gd name="connsiteX1" fmla="*/ 310441 w 1938447"/>
                <a:gd name="connsiteY1" fmla="*/ 3521209 h 3536633"/>
                <a:gd name="connsiteX2" fmla="*/ 29032 w 1938447"/>
                <a:gd name="connsiteY2" fmla="*/ 1837589 h 3536633"/>
                <a:gd name="connsiteX3" fmla="*/ 709227 w 1938447"/>
                <a:gd name="connsiteY3" fmla="*/ 0 h 3536633"/>
                <a:gd name="connsiteX0" fmla="*/ 1934560 w 1934560"/>
                <a:gd name="connsiteY0" fmla="*/ 2723185 h 3445267"/>
                <a:gd name="connsiteX1" fmla="*/ 322784 w 1934560"/>
                <a:gd name="connsiteY1" fmla="*/ 3428362 h 3445267"/>
                <a:gd name="connsiteX2" fmla="*/ 25145 w 1934560"/>
                <a:gd name="connsiteY2" fmla="*/ 1837589 h 3445267"/>
                <a:gd name="connsiteX3" fmla="*/ 705340 w 1934560"/>
                <a:gd name="connsiteY3" fmla="*/ 0 h 3445267"/>
                <a:gd name="connsiteX0" fmla="*/ 1833706 w 1833706"/>
                <a:gd name="connsiteY0" fmla="*/ 2723185 h 3445578"/>
                <a:gd name="connsiteX1" fmla="*/ 221930 w 1833706"/>
                <a:gd name="connsiteY1" fmla="*/ 3428362 h 3445578"/>
                <a:gd name="connsiteX2" fmla="*/ 54128 w 1833706"/>
                <a:gd name="connsiteY2" fmla="*/ 1828305 h 3445578"/>
                <a:gd name="connsiteX3" fmla="*/ 604486 w 1833706"/>
                <a:gd name="connsiteY3" fmla="*/ 0 h 3445578"/>
                <a:gd name="connsiteX0" fmla="*/ 1900470 w 1900470"/>
                <a:gd name="connsiteY0" fmla="*/ 2723185 h 3445578"/>
                <a:gd name="connsiteX1" fmla="*/ 288694 w 1900470"/>
                <a:gd name="connsiteY1" fmla="*/ 3428362 h 3445578"/>
                <a:gd name="connsiteX2" fmla="*/ 120892 w 1900470"/>
                <a:gd name="connsiteY2" fmla="*/ 1828305 h 3445578"/>
                <a:gd name="connsiteX3" fmla="*/ 671250 w 1900470"/>
                <a:gd name="connsiteY3" fmla="*/ 0 h 3445578"/>
                <a:gd name="connsiteX0" fmla="*/ 1867393 w 1867393"/>
                <a:gd name="connsiteY0" fmla="*/ 2723185 h 3436460"/>
                <a:gd name="connsiteX1" fmla="*/ 190699 w 1867393"/>
                <a:gd name="connsiteY1" fmla="*/ 3419078 h 3436460"/>
                <a:gd name="connsiteX2" fmla="*/ 87815 w 1867393"/>
                <a:gd name="connsiteY2" fmla="*/ 1828305 h 3436460"/>
                <a:gd name="connsiteX3" fmla="*/ 638173 w 1867393"/>
                <a:gd name="connsiteY3" fmla="*/ 0 h 3436460"/>
                <a:gd name="connsiteX0" fmla="*/ 2082662 w 2082662"/>
                <a:gd name="connsiteY0" fmla="*/ 2723185 h 3472952"/>
                <a:gd name="connsiteX1" fmla="*/ 113834 w 2082662"/>
                <a:gd name="connsiteY1" fmla="*/ 3456217 h 3472952"/>
                <a:gd name="connsiteX2" fmla="*/ 303084 w 2082662"/>
                <a:gd name="connsiteY2" fmla="*/ 1828305 h 3472952"/>
                <a:gd name="connsiteX3" fmla="*/ 853442 w 2082662"/>
                <a:gd name="connsiteY3" fmla="*/ 0 h 3472952"/>
                <a:gd name="connsiteX0" fmla="*/ 2076506 w 2076506"/>
                <a:gd name="connsiteY0" fmla="*/ 2723185 h 3467827"/>
                <a:gd name="connsiteX1" fmla="*/ 107678 w 2076506"/>
                <a:gd name="connsiteY1" fmla="*/ 3456217 h 3467827"/>
                <a:gd name="connsiteX2" fmla="*/ 321273 w 2076506"/>
                <a:gd name="connsiteY2" fmla="*/ 1995430 h 3467827"/>
                <a:gd name="connsiteX3" fmla="*/ 847286 w 2076506"/>
                <a:gd name="connsiteY3" fmla="*/ 0 h 3467827"/>
                <a:gd name="connsiteX0" fmla="*/ 2080389 w 2080389"/>
                <a:gd name="connsiteY0" fmla="*/ 2723185 h 3467827"/>
                <a:gd name="connsiteX1" fmla="*/ 111561 w 2080389"/>
                <a:gd name="connsiteY1" fmla="*/ 3456217 h 3467827"/>
                <a:gd name="connsiteX2" fmla="*/ 325156 w 2080389"/>
                <a:gd name="connsiteY2" fmla="*/ 1995430 h 3467827"/>
                <a:gd name="connsiteX3" fmla="*/ 851169 w 2080389"/>
                <a:gd name="connsiteY3" fmla="*/ 0 h 3467827"/>
                <a:gd name="connsiteX0" fmla="*/ 2068598 w 2068598"/>
                <a:gd name="connsiteY0" fmla="*/ 2723185 h 3458481"/>
                <a:gd name="connsiteX1" fmla="*/ 99770 w 2068598"/>
                <a:gd name="connsiteY1" fmla="*/ 3456217 h 3458481"/>
                <a:gd name="connsiteX2" fmla="*/ 362054 w 2068598"/>
                <a:gd name="connsiteY2" fmla="*/ 2422528 h 3458481"/>
                <a:gd name="connsiteX3" fmla="*/ 839378 w 2068598"/>
                <a:gd name="connsiteY3" fmla="*/ 0 h 3458481"/>
                <a:gd name="connsiteX0" fmla="*/ 2098506 w 2098506"/>
                <a:gd name="connsiteY0" fmla="*/ 2723185 h 3458616"/>
                <a:gd name="connsiteX1" fmla="*/ 129678 w 2098506"/>
                <a:gd name="connsiteY1" fmla="*/ 3456217 h 3458616"/>
                <a:gd name="connsiteX2" fmla="*/ 278354 w 2098506"/>
                <a:gd name="connsiteY2" fmla="*/ 2413244 h 3458616"/>
                <a:gd name="connsiteX3" fmla="*/ 869286 w 2098506"/>
                <a:gd name="connsiteY3" fmla="*/ 0 h 3458616"/>
                <a:gd name="connsiteX0" fmla="*/ 2079851 w 2079851"/>
                <a:gd name="connsiteY0" fmla="*/ 2723185 h 3458616"/>
                <a:gd name="connsiteX1" fmla="*/ 111023 w 2079851"/>
                <a:gd name="connsiteY1" fmla="*/ 3456217 h 3458616"/>
                <a:gd name="connsiteX2" fmla="*/ 259699 w 2079851"/>
                <a:gd name="connsiteY2" fmla="*/ 2413244 h 3458616"/>
                <a:gd name="connsiteX3" fmla="*/ 850631 w 2079851"/>
                <a:gd name="connsiteY3" fmla="*/ 0 h 3458616"/>
                <a:gd name="connsiteX0" fmla="*/ 2066756 w 2066756"/>
                <a:gd name="connsiteY0" fmla="*/ 2723185 h 3458895"/>
                <a:gd name="connsiteX1" fmla="*/ 97928 w 2066756"/>
                <a:gd name="connsiteY1" fmla="*/ 3456217 h 3458895"/>
                <a:gd name="connsiteX2" fmla="*/ 303408 w 2066756"/>
                <a:gd name="connsiteY2" fmla="*/ 2394674 h 3458895"/>
                <a:gd name="connsiteX3" fmla="*/ 837536 w 2066756"/>
                <a:gd name="connsiteY3" fmla="*/ 0 h 3458895"/>
                <a:gd name="connsiteX0" fmla="*/ 2073746 w 2073746"/>
                <a:gd name="connsiteY0" fmla="*/ 2667477 h 3403187"/>
                <a:gd name="connsiteX1" fmla="*/ 104918 w 2073746"/>
                <a:gd name="connsiteY1" fmla="*/ 3400509 h 3403187"/>
                <a:gd name="connsiteX2" fmla="*/ 310398 w 2073746"/>
                <a:gd name="connsiteY2" fmla="*/ 2338966 h 3403187"/>
                <a:gd name="connsiteX3" fmla="*/ 657885 w 2073746"/>
                <a:gd name="connsiteY3" fmla="*/ 0 h 3403187"/>
                <a:gd name="connsiteX0" fmla="*/ 2073746 w 2073746"/>
                <a:gd name="connsiteY0" fmla="*/ 2667477 h 3403187"/>
                <a:gd name="connsiteX1" fmla="*/ 104918 w 2073746"/>
                <a:gd name="connsiteY1" fmla="*/ 3400509 h 3403187"/>
                <a:gd name="connsiteX2" fmla="*/ 310398 w 2073746"/>
                <a:gd name="connsiteY2" fmla="*/ 2338966 h 3403187"/>
                <a:gd name="connsiteX3" fmla="*/ 657885 w 2073746"/>
                <a:gd name="connsiteY3" fmla="*/ 0 h 3403187"/>
                <a:gd name="connsiteX0" fmla="*/ 2094961 w 2094961"/>
                <a:gd name="connsiteY0" fmla="*/ 2667477 h 3405142"/>
                <a:gd name="connsiteX1" fmla="*/ 126133 w 2094961"/>
                <a:gd name="connsiteY1" fmla="*/ 3400509 h 3405142"/>
                <a:gd name="connsiteX2" fmla="*/ 250464 w 2094961"/>
                <a:gd name="connsiteY2" fmla="*/ 2227550 h 3405142"/>
                <a:gd name="connsiteX3" fmla="*/ 679100 w 2094961"/>
                <a:gd name="connsiteY3" fmla="*/ 0 h 3405142"/>
                <a:gd name="connsiteX0" fmla="*/ 2071851 w 2071851"/>
                <a:gd name="connsiteY0" fmla="*/ 2667477 h 3404784"/>
                <a:gd name="connsiteX1" fmla="*/ 103023 w 2071851"/>
                <a:gd name="connsiteY1" fmla="*/ 3400509 h 3404784"/>
                <a:gd name="connsiteX2" fmla="*/ 316617 w 2071851"/>
                <a:gd name="connsiteY2" fmla="*/ 2246120 h 3404784"/>
                <a:gd name="connsiteX3" fmla="*/ 655990 w 2071851"/>
                <a:gd name="connsiteY3" fmla="*/ 0 h 3404784"/>
                <a:gd name="connsiteX0" fmla="*/ 2061218 w 2061218"/>
                <a:gd name="connsiteY0" fmla="*/ 2667477 h 3414593"/>
                <a:gd name="connsiteX1" fmla="*/ 92390 w 2061218"/>
                <a:gd name="connsiteY1" fmla="*/ 3400509 h 3414593"/>
                <a:gd name="connsiteX2" fmla="*/ 354673 w 2061218"/>
                <a:gd name="connsiteY2" fmla="*/ 1856161 h 3414593"/>
                <a:gd name="connsiteX3" fmla="*/ 645357 w 2061218"/>
                <a:gd name="connsiteY3" fmla="*/ 0 h 3414593"/>
                <a:gd name="connsiteX0" fmla="*/ 2061218 w 2061218"/>
                <a:gd name="connsiteY0" fmla="*/ 2667477 h 3414593"/>
                <a:gd name="connsiteX1" fmla="*/ 92390 w 2061218"/>
                <a:gd name="connsiteY1" fmla="*/ 3400509 h 3414593"/>
                <a:gd name="connsiteX2" fmla="*/ 354673 w 2061218"/>
                <a:gd name="connsiteY2" fmla="*/ 1856161 h 3414593"/>
                <a:gd name="connsiteX3" fmla="*/ 645357 w 2061218"/>
                <a:gd name="connsiteY3" fmla="*/ 0 h 3414593"/>
                <a:gd name="connsiteX0" fmla="*/ 2126450 w 2126450"/>
                <a:gd name="connsiteY0" fmla="*/ 2667477 h 3396298"/>
                <a:gd name="connsiteX1" fmla="*/ 84588 w 2126450"/>
                <a:gd name="connsiteY1" fmla="*/ 3381940 h 3396298"/>
                <a:gd name="connsiteX2" fmla="*/ 419905 w 2126450"/>
                <a:gd name="connsiteY2" fmla="*/ 1856161 h 3396298"/>
                <a:gd name="connsiteX3" fmla="*/ 710589 w 2126450"/>
                <a:gd name="connsiteY3" fmla="*/ 0 h 3396298"/>
                <a:gd name="connsiteX0" fmla="*/ 2083610 w 2083610"/>
                <a:gd name="connsiteY0" fmla="*/ 2667477 h 3434763"/>
                <a:gd name="connsiteX1" fmla="*/ 41748 w 2083610"/>
                <a:gd name="connsiteY1" fmla="*/ 3381940 h 3434763"/>
                <a:gd name="connsiteX2" fmla="*/ 377065 w 2083610"/>
                <a:gd name="connsiteY2" fmla="*/ 1856161 h 3434763"/>
                <a:gd name="connsiteX3" fmla="*/ 667749 w 2083610"/>
                <a:gd name="connsiteY3" fmla="*/ 0 h 3434763"/>
                <a:gd name="connsiteX0" fmla="*/ 2091196 w 2091196"/>
                <a:gd name="connsiteY0" fmla="*/ 2667477 h 3649443"/>
                <a:gd name="connsiteX1" fmla="*/ 41219 w 2091196"/>
                <a:gd name="connsiteY1" fmla="*/ 3604774 h 3649443"/>
                <a:gd name="connsiteX2" fmla="*/ 384651 w 2091196"/>
                <a:gd name="connsiteY2" fmla="*/ 1856161 h 3649443"/>
                <a:gd name="connsiteX3" fmla="*/ 675335 w 2091196"/>
                <a:gd name="connsiteY3" fmla="*/ 0 h 364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1196" h="3649443">
                  <a:moveTo>
                    <a:pt x="2091196" y="2667477"/>
                  </a:moveTo>
                  <a:cubicBezTo>
                    <a:pt x="1482284" y="2652412"/>
                    <a:pt x="212035" y="3897834"/>
                    <a:pt x="41219" y="3604774"/>
                  </a:cubicBezTo>
                  <a:cubicBezTo>
                    <a:pt x="-129597" y="3311714"/>
                    <a:pt x="278965" y="2456957"/>
                    <a:pt x="384651" y="1856161"/>
                  </a:cubicBezTo>
                  <a:cubicBezTo>
                    <a:pt x="490337" y="1255365"/>
                    <a:pt x="613761" y="591738"/>
                    <a:pt x="675335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Freeform 9">
              <a:extLst>
                <a:ext uri="{FF2B5EF4-FFF2-40B4-BE49-F238E27FC236}">
                  <a16:creationId xmlns:a16="http://schemas.microsoft.com/office/drawing/2014/main" id="{C1E4156B-F18A-3D42-8592-46BAAD6E410F}"/>
                </a:ext>
              </a:extLst>
            </p:cNvPr>
            <p:cNvSpPr/>
            <p:nvPr/>
          </p:nvSpPr>
          <p:spPr>
            <a:xfrm>
              <a:off x="3371906" y="972210"/>
              <a:ext cx="2631921" cy="2830728"/>
            </a:xfrm>
            <a:custGeom>
              <a:avLst/>
              <a:gdLst>
                <a:gd name="connsiteX0" fmla="*/ 418399 w 3360950"/>
                <a:gd name="connsiteY0" fmla="*/ 0 h 2567874"/>
                <a:gd name="connsiteX1" fmla="*/ 283929 w 3360950"/>
                <a:gd name="connsiteY1" fmla="*/ 914400 h 2567874"/>
                <a:gd name="connsiteX2" fmla="*/ 41882 w 3360950"/>
                <a:gd name="connsiteY2" fmla="*/ 1465729 h 2567874"/>
                <a:gd name="connsiteX3" fmla="*/ 41882 w 3360950"/>
                <a:gd name="connsiteY3" fmla="*/ 2097741 h 2567874"/>
                <a:gd name="connsiteX4" fmla="*/ 458741 w 3360950"/>
                <a:gd name="connsiteY4" fmla="*/ 2420470 h 2567874"/>
                <a:gd name="connsiteX5" fmla="*/ 1534505 w 3360950"/>
                <a:gd name="connsiteY5" fmla="*/ 2514600 h 2567874"/>
                <a:gd name="connsiteX6" fmla="*/ 2408564 w 3360950"/>
                <a:gd name="connsiteY6" fmla="*/ 2554941 h 2567874"/>
                <a:gd name="connsiteX7" fmla="*/ 3228835 w 3360950"/>
                <a:gd name="connsiteY7" fmla="*/ 2286000 h 2567874"/>
                <a:gd name="connsiteX8" fmla="*/ 3336411 w 3360950"/>
                <a:gd name="connsiteY8" fmla="*/ 1680882 h 2567874"/>
                <a:gd name="connsiteX9" fmla="*/ 2986788 w 3360950"/>
                <a:gd name="connsiteY9" fmla="*/ 927847 h 2567874"/>
                <a:gd name="connsiteX10" fmla="*/ 2919552 w 3360950"/>
                <a:gd name="connsiteY10" fmla="*/ 13447 h 2567874"/>
                <a:gd name="connsiteX0" fmla="*/ 927134 w 3869685"/>
                <a:gd name="connsiteY0" fmla="*/ 0 h 2567874"/>
                <a:gd name="connsiteX1" fmla="*/ 5264 w 3869685"/>
                <a:gd name="connsiteY1" fmla="*/ 1358900 h 2567874"/>
                <a:gd name="connsiteX2" fmla="*/ 550617 w 3869685"/>
                <a:gd name="connsiteY2" fmla="*/ 1465729 h 2567874"/>
                <a:gd name="connsiteX3" fmla="*/ 550617 w 3869685"/>
                <a:gd name="connsiteY3" fmla="*/ 2097741 h 2567874"/>
                <a:gd name="connsiteX4" fmla="*/ 967476 w 3869685"/>
                <a:gd name="connsiteY4" fmla="*/ 2420470 h 2567874"/>
                <a:gd name="connsiteX5" fmla="*/ 2043240 w 3869685"/>
                <a:gd name="connsiteY5" fmla="*/ 2514600 h 2567874"/>
                <a:gd name="connsiteX6" fmla="*/ 2917299 w 3869685"/>
                <a:gd name="connsiteY6" fmla="*/ 2554941 h 2567874"/>
                <a:gd name="connsiteX7" fmla="*/ 3737570 w 3869685"/>
                <a:gd name="connsiteY7" fmla="*/ 2286000 h 2567874"/>
                <a:gd name="connsiteX8" fmla="*/ 3845146 w 3869685"/>
                <a:gd name="connsiteY8" fmla="*/ 1680882 h 2567874"/>
                <a:gd name="connsiteX9" fmla="*/ 3495523 w 3869685"/>
                <a:gd name="connsiteY9" fmla="*/ 927847 h 2567874"/>
                <a:gd name="connsiteX10" fmla="*/ 3428287 w 3869685"/>
                <a:gd name="connsiteY10" fmla="*/ 13447 h 2567874"/>
                <a:gd name="connsiteX0" fmla="*/ 914536 w 3857087"/>
                <a:gd name="connsiteY0" fmla="*/ 0 h 3752386"/>
                <a:gd name="connsiteX1" fmla="*/ 5366 w 3857087"/>
                <a:gd name="connsiteY1" fmla="*/ 3733800 h 3752386"/>
                <a:gd name="connsiteX2" fmla="*/ 538019 w 3857087"/>
                <a:gd name="connsiteY2" fmla="*/ 1465729 h 3752386"/>
                <a:gd name="connsiteX3" fmla="*/ 538019 w 3857087"/>
                <a:gd name="connsiteY3" fmla="*/ 2097741 h 3752386"/>
                <a:gd name="connsiteX4" fmla="*/ 954878 w 3857087"/>
                <a:gd name="connsiteY4" fmla="*/ 2420470 h 3752386"/>
                <a:gd name="connsiteX5" fmla="*/ 2030642 w 3857087"/>
                <a:gd name="connsiteY5" fmla="*/ 2514600 h 3752386"/>
                <a:gd name="connsiteX6" fmla="*/ 2904701 w 3857087"/>
                <a:gd name="connsiteY6" fmla="*/ 2554941 h 3752386"/>
                <a:gd name="connsiteX7" fmla="*/ 3724972 w 3857087"/>
                <a:gd name="connsiteY7" fmla="*/ 2286000 h 3752386"/>
                <a:gd name="connsiteX8" fmla="*/ 3832548 w 3857087"/>
                <a:gd name="connsiteY8" fmla="*/ 1680882 h 3752386"/>
                <a:gd name="connsiteX9" fmla="*/ 3482925 w 3857087"/>
                <a:gd name="connsiteY9" fmla="*/ 927847 h 3752386"/>
                <a:gd name="connsiteX10" fmla="*/ 3415689 w 3857087"/>
                <a:gd name="connsiteY10" fmla="*/ 13447 h 3752386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969480 w 3871689"/>
                <a:gd name="connsiteY4" fmla="*/ 242047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4011482"/>
                <a:gd name="connsiteX1" fmla="*/ 19968 w 3871689"/>
                <a:gd name="connsiteY1" fmla="*/ 3733800 h 4011482"/>
                <a:gd name="connsiteX2" fmla="*/ 1987721 w 3871689"/>
                <a:gd name="connsiteY2" fmla="*/ 3554879 h 4011482"/>
                <a:gd name="connsiteX3" fmla="*/ 552621 w 3871689"/>
                <a:gd name="connsiteY3" fmla="*/ 2097741 h 4011482"/>
                <a:gd name="connsiteX4" fmla="*/ 855180 w 3871689"/>
                <a:gd name="connsiteY4" fmla="*/ 3353920 h 4011482"/>
                <a:gd name="connsiteX5" fmla="*/ 2045244 w 3871689"/>
                <a:gd name="connsiteY5" fmla="*/ 2514600 h 4011482"/>
                <a:gd name="connsiteX6" fmla="*/ 2919303 w 3871689"/>
                <a:gd name="connsiteY6" fmla="*/ 2554941 h 4011482"/>
                <a:gd name="connsiteX7" fmla="*/ 3739574 w 3871689"/>
                <a:gd name="connsiteY7" fmla="*/ 2286000 h 4011482"/>
                <a:gd name="connsiteX8" fmla="*/ 3847150 w 3871689"/>
                <a:gd name="connsiteY8" fmla="*/ 1680882 h 4011482"/>
                <a:gd name="connsiteX9" fmla="*/ 3497527 w 3871689"/>
                <a:gd name="connsiteY9" fmla="*/ 927847 h 4011482"/>
                <a:gd name="connsiteX10" fmla="*/ 3430291 w 3871689"/>
                <a:gd name="connsiteY10" fmla="*/ 13447 h 4011482"/>
                <a:gd name="connsiteX0" fmla="*/ 929138 w 3871689"/>
                <a:gd name="connsiteY0" fmla="*/ 0 h 3961282"/>
                <a:gd name="connsiteX1" fmla="*/ 19968 w 3871689"/>
                <a:gd name="connsiteY1" fmla="*/ 3733800 h 3961282"/>
                <a:gd name="connsiteX2" fmla="*/ 1987721 w 3871689"/>
                <a:gd name="connsiteY2" fmla="*/ 3554879 h 3961282"/>
                <a:gd name="connsiteX3" fmla="*/ 1054271 w 3871689"/>
                <a:gd name="connsiteY3" fmla="*/ 3602691 h 3961282"/>
                <a:gd name="connsiteX4" fmla="*/ 855180 w 3871689"/>
                <a:gd name="connsiteY4" fmla="*/ 3353920 h 3961282"/>
                <a:gd name="connsiteX5" fmla="*/ 2045244 w 3871689"/>
                <a:gd name="connsiteY5" fmla="*/ 2514600 h 3961282"/>
                <a:gd name="connsiteX6" fmla="*/ 2919303 w 3871689"/>
                <a:gd name="connsiteY6" fmla="*/ 2554941 h 3961282"/>
                <a:gd name="connsiteX7" fmla="*/ 3739574 w 3871689"/>
                <a:gd name="connsiteY7" fmla="*/ 2286000 h 3961282"/>
                <a:gd name="connsiteX8" fmla="*/ 3847150 w 3871689"/>
                <a:gd name="connsiteY8" fmla="*/ 1680882 h 3961282"/>
                <a:gd name="connsiteX9" fmla="*/ 3497527 w 3871689"/>
                <a:gd name="connsiteY9" fmla="*/ 927847 h 3961282"/>
                <a:gd name="connsiteX10" fmla="*/ 3430291 w 3871689"/>
                <a:gd name="connsiteY10" fmla="*/ 13447 h 3961282"/>
                <a:gd name="connsiteX0" fmla="*/ 915451 w 3858002"/>
                <a:gd name="connsiteY0" fmla="*/ 0 h 3966425"/>
                <a:gd name="connsiteX1" fmla="*/ 6281 w 3858002"/>
                <a:gd name="connsiteY1" fmla="*/ 3733800 h 3966425"/>
                <a:gd name="connsiteX2" fmla="*/ 1472384 w 3858002"/>
                <a:gd name="connsiteY2" fmla="*/ 3573929 h 3966425"/>
                <a:gd name="connsiteX3" fmla="*/ 1040584 w 3858002"/>
                <a:gd name="connsiteY3" fmla="*/ 3602691 h 3966425"/>
                <a:gd name="connsiteX4" fmla="*/ 841493 w 3858002"/>
                <a:gd name="connsiteY4" fmla="*/ 3353920 h 3966425"/>
                <a:gd name="connsiteX5" fmla="*/ 2031557 w 3858002"/>
                <a:gd name="connsiteY5" fmla="*/ 2514600 h 3966425"/>
                <a:gd name="connsiteX6" fmla="*/ 2905616 w 3858002"/>
                <a:gd name="connsiteY6" fmla="*/ 2554941 h 3966425"/>
                <a:gd name="connsiteX7" fmla="*/ 3725887 w 3858002"/>
                <a:gd name="connsiteY7" fmla="*/ 2286000 h 3966425"/>
                <a:gd name="connsiteX8" fmla="*/ 3833463 w 3858002"/>
                <a:gd name="connsiteY8" fmla="*/ 1680882 h 3966425"/>
                <a:gd name="connsiteX9" fmla="*/ 3483840 w 3858002"/>
                <a:gd name="connsiteY9" fmla="*/ 927847 h 3966425"/>
                <a:gd name="connsiteX10" fmla="*/ 3416604 w 3858002"/>
                <a:gd name="connsiteY10" fmla="*/ 13447 h 3966425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841493 w 3858002"/>
                <a:gd name="connsiteY4" fmla="*/ 335392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15451 w 3858002"/>
                <a:gd name="connsiteY0" fmla="*/ 0 h 4037848"/>
                <a:gd name="connsiteX1" fmla="*/ 6281 w 3858002"/>
                <a:gd name="connsiteY1" fmla="*/ 3733800 h 4037848"/>
                <a:gd name="connsiteX2" fmla="*/ 1472384 w 3858002"/>
                <a:gd name="connsiteY2" fmla="*/ 3573929 h 4037848"/>
                <a:gd name="connsiteX3" fmla="*/ 1040584 w 3858002"/>
                <a:gd name="connsiteY3" fmla="*/ 3602691 h 4037848"/>
                <a:gd name="connsiteX4" fmla="*/ 384293 w 3858002"/>
                <a:gd name="connsiteY4" fmla="*/ 3538070 h 4037848"/>
                <a:gd name="connsiteX5" fmla="*/ 2031557 w 3858002"/>
                <a:gd name="connsiteY5" fmla="*/ 2514600 h 4037848"/>
                <a:gd name="connsiteX6" fmla="*/ 2905616 w 3858002"/>
                <a:gd name="connsiteY6" fmla="*/ 2554941 h 4037848"/>
                <a:gd name="connsiteX7" fmla="*/ 3725887 w 3858002"/>
                <a:gd name="connsiteY7" fmla="*/ 2286000 h 4037848"/>
                <a:gd name="connsiteX8" fmla="*/ 3833463 w 3858002"/>
                <a:gd name="connsiteY8" fmla="*/ 1680882 h 4037848"/>
                <a:gd name="connsiteX9" fmla="*/ 3483840 w 3858002"/>
                <a:gd name="connsiteY9" fmla="*/ 927847 h 4037848"/>
                <a:gd name="connsiteX10" fmla="*/ 3416604 w 3858002"/>
                <a:gd name="connsiteY10" fmla="*/ 13447 h 4037848"/>
                <a:gd name="connsiteX0" fmla="*/ 921802 w 3864353"/>
                <a:gd name="connsiteY0" fmla="*/ 0 h 4087921"/>
                <a:gd name="connsiteX1" fmla="*/ 12632 w 3864353"/>
                <a:gd name="connsiteY1" fmla="*/ 3733800 h 4087921"/>
                <a:gd name="connsiteX2" fmla="*/ 1739085 w 3864353"/>
                <a:gd name="connsiteY2" fmla="*/ 3694579 h 4087921"/>
                <a:gd name="connsiteX3" fmla="*/ 1046935 w 3864353"/>
                <a:gd name="connsiteY3" fmla="*/ 3602691 h 4087921"/>
                <a:gd name="connsiteX4" fmla="*/ 390644 w 3864353"/>
                <a:gd name="connsiteY4" fmla="*/ 3538070 h 4087921"/>
                <a:gd name="connsiteX5" fmla="*/ 2037908 w 3864353"/>
                <a:gd name="connsiteY5" fmla="*/ 2514600 h 4087921"/>
                <a:gd name="connsiteX6" fmla="*/ 2911967 w 3864353"/>
                <a:gd name="connsiteY6" fmla="*/ 2554941 h 4087921"/>
                <a:gd name="connsiteX7" fmla="*/ 3732238 w 3864353"/>
                <a:gd name="connsiteY7" fmla="*/ 2286000 h 4087921"/>
                <a:gd name="connsiteX8" fmla="*/ 3839814 w 3864353"/>
                <a:gd name="connsiteY8" fmla="*/ 1680882 h 4087921"/>
                <a:gd name="connsiteX9" fmla="*/ 3490191 w 3864353"/>
                <a:gd name="connsiteY9" fmla="*/ 927847 h 4087921"/>
                <a:gd name="connsiteX10" fmla="*/ 3422955 w 3864353"/>
                <a:gd name="connsiteY10" fmla="*/ 13447 h 4087921"/>
                <a:gd name="connsiteX0" fmla="*/ 921802 w 3864353"/>
                <a:gd name="connsiteY0" fmla="*/ 0 h 4001377"/>
                <a:gd name="connsiteX1" fmla="*/ 12632 w 3864353"/>
                <a:gd name="connsiteY1" fmla="*/ 3733800 h 4001377"/>
                <a:gd name="connsiteX2" fmla="*/ 1739085 w 3864353"/>
                <a:gd name="connsiteY2" fmla="*/ 3694579 h 4001377"/>
                <a:gd name="connsiteX3" fmla="*/ 1046935 w 3864353"/>
                <a:gd name="connsiteY3" fmla="*/ 3628091 h 4001377"/>
                <a:gd name="connsiteX4" fmla="*/ 390644 w 3864353"/>
                <a:gd name="connsiteY4" fmla="*/ 3538070 h 4001377"/>
                <a:gd name="connsiteX5" fmla="*/ 2037908 w 3864353"/>
                <a:gd name="connsiteY5" fmla="*/ 2514600 h 4001377"/>
                <a:gd name="connsiteX6" fmla="*/ 2911967 w 3864353"/>
                <a:gd name="connsiteY6" fmla="*/ 2554941 h 4001377"/>
                <a:gd name="connsiteX7" fmla="*/ 3732238 w 3864353"/>
                <a:gd name="connsiteY7" fmla="*/ 2286000 h 4001377"/>
                <a:gd name="connsiteX8" fmla="*/ 3839814 w 3864353"/>
                <a:gd name="connsiteY8" fmla="*/ 1680882 h 4001377"/>
                <a:gd name="connsiteX9" fmla="*/ 3490191 w 3864353"/>
                <a:gd name="connsiteY9" fmla="*/ 927847 h 4001377"/>
                <a:gd name="connsiteX10" fmla="*/ 3422955 w 3864353"/>
                <a:gd name="connsiteY10" fmla="*/ 13447 h 4001377"/>
                <a:gd name="connsiteX0" fmla="*/ 918638 w 3861189"/>
                <a:gd name="connsiteY0" fmla="*/ 0 h 4043690"/>
                <a:gd name="connsiteX1" fmla="*/ 9468 w 3861189"/>
                <a:gd name="connsiteY1" fmla="*/ 3733800 h 4043690"/>
                <a:gd name="connsiteX2" fmla="*/ 1615271 w 3861189"/>
                <a:gd name="connsiteY2" fmla="*/ 3815229 h 4043690"/>
                <a:gd name="connsiteX3" fmla="*/ 1043771 w 3861189"/>
                <a:gd name="connsiteY3" fmla="*/ 3628091 h 4043690"/>
                <a:gd name="connsiteX4" fmla="*/ 387480 w 3861189"/>
                <a:gd name="connsiteY4" fmla="*/ 3538070 h 4043690"/>
                <a:gd name="connsiteX5" fmla="*/ 2034744 w 3861189"/>
                <a:gd name="connsiteY5" fmla="*/ 2514600 h 4043690"/>
                <a:gd name="connsiteX6" fmla="*/ 2908803 w 3861189"/>
                <a:gd name="connsiteY6" fmla="*/ 2554941 h 4043690"/>
                <a:gd name="connsiteX7" fmla="*/ 3729074 w 3861189"/>
                <a:gd name="connsiteY7" fmla="*/ 2286000 h 4043690"/>
                <a:gd name="connsiteX8" fmla="*/ 3836650 w 3861189"/>
                <a:gd name="connsiteY8" fmla="*/ 1680882 h 4043690"/>
                <a:gd name="connsiteX9" fmla="*/ 3487027 w 3861189"/>
                <a:gd name="connsiteY9" fmla="*/ 927847 h 4043690"/>
                <a:gd name="connsiteX10" fmla="*/ 3419791 w 3861189"/>
                <a:gd name="connsiteY10" fmla="*/ 13447 h 4043690"/>
                <a:gd name="connsiteX0" fmla="*/ 918638 w 3861189"/>
                <a:gd name="connsiteY0" fmla="*/ 0 h 4136153"/>
                <a:gd name="connsiteX1" fmla="*/ 9468 w 3861189"/>
                <a:gd name="connsiteY1" fmla="*/ 3733800 h 4136153"/>
                <a:gd name="connsiteX2" fmla="*/ 1615271 w 3861189"/>
                <a:gd name="connsiteY2" fmla="*/ 3815229 h 4136153"/>
                <a:gd name="connsiteX3" fmla="*/ 1043771 w 3861189"/>
                <a:gd name="connsiteY3" fmla="*/ 3628091 h 4136153"/>
                <a:gd name="connsiteX4" fmla="*/ 387480 w 3861189"/>
                <a:gd name="connsiteY4" fmla="*/ 3538070 h 4136153"/>
                <a:gd name="connsiteX5" fmla="*/ 2034744 w 3861189"/>
                <a:gd name="connsiteY5" fmla="*/ 2514600 h 4136153"/>
                <a:gd name="connsiteX6" fmla="*/ 2908803 w 3861189"/>
                <a:gd name="connsiteY6" fmla="*/ 2554941 h 4136153"/>
                <a:gd name="connsiteX7" fmla="*/ 3729074 w 3861189"/>
                <a:gd name="connsiteY7" fmla="*/ 2286000 h 4136153"/>
                <a:gd name="connsiteX8" fmla="*/ 3836650 w 3861189"/>
                <a:gd name="connsiteY8" fmla="*/ 1680882 h 4136153"/>
                <a:gd name="connsiteX9" fmla="*/ 3487027 w 3861189"/>
                <a:gd name="connsiteY9" fmla="*/ 927847 h 4136153"/>
                <a:gd name="connsiteX10" fmla="*/ 3419791 w 3861189"/>
                <a:gd name="connsiteY10" fmla="*/ 13447 h 4136153"/>
                <a:gd name="connsiteX0" fmla="*/ 921278 w 3863829"/>
                <a:gd name="connsiteY0" fmla="*/ 0 h 4090385"/>
                <a:gd name="connsiteX1" fmla="*/ 12108 w 3863829"/>
                <a:gd name="connsiteY1" fmla="*/ 3733800 h 4090385"/>
                <a:gd name="connsiteX2" fmla="*/ 1719511 w 3863829"/>
                <a:gd name="connsiteY2" fmla="*/ 3719979 h 4090385"/>
                <a:gd name="connsiteX3" fmla="*/ 1046411 w 3863829"/>
                <a:gd name="connsiteY3" fmla="*/ 3628091 h 4090385"/>
                <a:gd name="connsiteX4" fmla="*/ 390120 w 3863829"/>
                <a:gd name="connsiteY4" fmla="*/ 3538070 h 4090385"/>
                <a:gd name="connsiteX5" fmla="*/ 2037384 w 3863829"/>
                <a:gd name="connsiteY5" fmla="*/ 2514600 h 4090385"/>
                <a:gd name="connsiteX6" fmla="*/ 2911443 w 3863829"/>
                <a:gd name="connsiteY6" fmla="*/ 2554941 h 4090385"/>
                <a:gd name="connsiteX7" fmla="*/ 3731714 w 3863829"/>
                <a:gd name="connsiteY7" fmla="*/ 2286000 h 4090385"/>
                <a:gd name="connsiteX8" fmla="*/ 3839290 w 3863829"/>
                <a:gd name="connsiteY8" fmla="*/ 1680882 h 4090385"/>
                <a:gd name="connsiteX9" fmla="*/ 3489667 w 3863829"/>
                <a:gd name="connsiteY9" fmla="*/ 927847 h 4090385"/>
                <a:gd name="connsiteX10" fmla="*/ 3422431 w 3863829"/>
                <a:gd name="connsiteY10" fmla="*/ 13447 h 4090385"/>
                <a:gd name="connsiteX0" fmla="*/ 921278 w 3863829"/>
                <a:gd name="connsiteY0" fmla="*/ 0 h 4010391"/>
                <a:gd name="connsiteX1" fmla="*/ 12108 w 3863829"/>
                <a:gd name="connsiteY1" fmla="*/ 3733800 h 4010391"/>
                <a:gd name="connsiteX2" fmla="*/ 1719511 w 3863829"/>
                <a:gd name="connsiteY2" fmla="*/ 3719979 h 4010391"/>
                <a:gd name="connsiteX3" fmla="*/ 1382961 w 3863829"/>
                <a:gd name="connsiteY3" fmla="*/ 3609041 h 4010391"/>
                <a:gd name="connsiteX4" fmla="*/ 390120 w 3863829"/>
                <a:gd name="connsiteY4" fmla="*/ 3538070 h 4010391"/>
                <a:gd name="connsiteX5" fmla="*/ 2037384 w 3863829"/>
                <a:gd name="connsiteY5" fmla="*/ 2514600 h 4010391"/>
                <a:gd name="connsiteX6" fmla="*/ 2911443 w 3863829"/>
                <a:gd name="connsiteY6" fmla="*/ 2554941 h 4010391"/>
                <a:gd name="connsiteX7" fmla="*/ 3731714 w 3863829"/>
                <a:gd name="connsiteY7" fmla="*/ 2286000 h 4010391"/>
                <a:gd name="connsiteX8" fmla="*/ 3839290 w 3863829"/>
                <a:gd name="connsiteY8" fmla="*/ 1680882 h 4010391"/>
                <a:gd name="connsiteX9" fmla="*/ 3489667 w 3863829"/>
                <a:gd name="connsiteY9" fmla="*/ 927847 h 4010391"/>
                <a:gd name="connsiteX10" fmla="*/ 3422431 w 3863829"/>
                <a:gd name="connsiteY10" fmla="*/ 13447 h 4010391"/>
                <a:gd name="connsiteX0" fmla="*/ 913832 w 3856383"/>
                <a:gd name="connsiteY0" fmla="*/ 0 h 4078233"/>
                <a:gd name="connsiteX1" fmla="*/ 4662 w 3856383"/>
                <a:gd name="connsiteY1" fmla="*/ 3733800 h 4078233"/>
                <a:gd name="connsiteX2" fmla="*/ 1388215 w 3856383"/>
                <a:gd name="connsiteY2" fmla="*/ 3897779 h 4078233"/>
                <a:gd name="connsiteX3" fmla="*/ 1375515 w 3856383"/>
                <a:gd name="connsiteY3" fmla="*/ 3609041 h 4078233"/>
                <a:gd name="connsiteX4" fmla="*/ 382674 w 3856383"/>
                <a:gd name="connsiteY4" fmla="*/ 3538070 h 4078233"/>
                <a:gd name="connsiteX5" fmla="*/ 2029938 w 3856383"/>
                <a:gd name="connsiteY5" fmla="*/ 2514600 h 4078233"/>
                <a:gd name="connsiteX6" fmla="*/ 2903997 w 3856383"/>
                <a:gd name="connsiteY6" fmla="*/ 2554941 h 4078233"/>
                <a:gd name="connsiteX7" fmla="*/ 3724268 w 3856383"/>
                <a:gd name="connsiteY7" fmla="*/ 2286000 h 4078233"/>
                <a:gd name="connsiteX8" fmla="*/ 3831844 w 3856383"/>
                <a:gd name="connsiteY8" fmla="*/ 1680882 h 4078233"/>
                <a:gd name="connsiteX9" fmla="*/ 3482221 w 3856383"/>
                <a:gd name="connsiteY9" fmla="*/ 927847 h 4078233"/>
                <a:gd name="connsiteX10" fmla="*/ 3414985 w 3856383"/>
                <a:gd name="connsiteY10" fmla="*/ 13447 h 4078233"/>
                <a:gd name="connsiteX0" fmla="*/ 913832 w 3856383"/>
                <a:gd name="connsiteY0" fmla="*/ 0 h 4099617"/>
                <a:gd name="connsiteX1" fmla="*/ 4662 w 3856383"/>
                <a:gd name="connsiteY1" fmla="*/ 3733800 h 4099617"/>
                <a:gd name="connsiteX2" fmla="*/ 1388215 w 3856383"/>
                <a:gd name="connsiteY2" fmla="*/ 3897779 h 4099617"/>
                <a:gd name="connsiteX3" fmla="*/ 1375515 w 3856383"/>
                <a:gd name="connsiteY3" fmla="*/ 3609041 h 4099617"/>
                <a:gd name="connsiteX4" fmla="*/ 382674 w 3856383"/>
                <a:gd name="connsiteY4" fmla="*/ 3538070 h 4099617"/>
                <a:gd name="connsiteX5" fmla="*/ 2029938 w 3856383"/>
                <a:gd name="connsiteY5" fmla="*/ 2514600 h 4099617"/>
                <a:gd name="connsiteX6" fmla="*/ 2903997 w 3856383"/>
                <a:gd name="connsiteY6" fmla="*/ 2554941 h 4099617"/>
                <a:gd name="connsiteX7" fmla="*/ 3724268 w 3856383"/>
                <a:gd name="connsiteY7" fmla="*/ 2286000 h 4099617"/>
                <a:gd name="connsiteX8" fmla="*/ 3831844 w 3856383"/>
                <a:gd name="connsiteY8" fmla="*/ 1680882 h 4099617"/>
                <a:gd name="connsiteX9" fmla="*/ 3482221 w 3856383"/>
                <a:gd name="connsiteY9" fmla="*/ 927847 h 4099617"/>
                <a:gd name="connsiteX10" fmla="*/ 3414985 w 3856383"/>
                <a:gd name="connsiteY10" fmla="*/ 13447 h 4099617"/>
                <a:gd name="connsiteX0" fmla="*/ 913832 w 3856383"/>
                <a:gd name="connsiteY0" fmla="*/ 0 h 4071479"/>
                <a:gd name="connsiteX1" fmla="*/ 4662 w 3856383"/>
                <a:gd name="connsiteY1" fmla="*/ 3733800 h 4071479"/>
                <a:gd name="connsiteX2" fmla="*/ 1388215 w 3856383"/>
                <a:gd name="connsiteY2" fmla="*/ 3897779 h 4071479"/>
                <a:gd name="connsiteX3" fmla="*/ 1518951 w 3856383"/>
                <a:gd name="connsiteY3" fmla="*/ 3747992 h 4071479"/>
                <a:gd name="connsiteX4" fmla="*/ 1375515 w 3856383"/>
                <a:gd name="connsiteY4" fmla="*/ 3609041 h 4071479"/>
                <a:gd name="connsiteX5" fmla="*/ 382674 w 3856383"/>
                <a:gd name="connsiteY5" fmla="*/ 3538070 h 4071479"/>
                <a:gd name="connsiteX6" fmla="*/ 2029938 w 3856383"/>
                <a:gd name="connsiteY6" fmla="*/ 2514600 h 4071479"/>
                <a:gd name="connsiteX7" fmla="*/ 2903997 w 3856383"/>
                <a:gd name="connsiteY7" fmla="*/ 2554941 h 4071479"/>
                <a:gd name="connsiteX8" fmla="*/ 3724268 w 3856383"/>
                <a:gd name="connsiteY8" fmla="*/ 2286000 h 4071479"/>
                <a:gd name="connsiteX9" fmla="*/ 3831844 w 3856383"/>
                <a:gd name="connsiteY9" fmla="*/ 1680882 h 4071479"/>
                <a:gd name="connsiteX10" fmla="*/ 3482221 w 3856383"/>
                <a:gd name="connsiteY10" fmla="*/ 927847 h 4071479"/>
                <a:gd name="connsiteX11" fmla="*/ 3414985 w 3856383"/>
                <a:gd name="connsiteY11" fmla="*/ 13447 h 4071479"/>
                <a:gd name="connsiteX0" fmla="*/ 913832 w 3856383"/>
                <a:gd name="connsiteY0" fmla="*/ 0 h 4075471"/>
                <a:gd name="connsiteX1" fmla="*/ 4662 w 3856383"/>
                <a:gd name="connsiteY1" fmla="*/ 3733800 h 4075471"/>
                <a:gd name="connsiteX2" fmla="*/ 1388215 w 3856383"/>
                <a:gd name="connsiteY2" fmla="*/ 3897779 h 4075471"/>
                <a:gd name="connsiteX3" fmla="*/ 1830101 w 3856383"/>
                <a:gd name="connsiteY3" fmla="*/ 3665442 h 4075471"/>
                <a:gd name="connsiteX4" fmla="*/ 1375515 w 3856383"/>
                <a:gd name="connsiteY4" fmla="*/ 3609041 h 4075471"/>
                <a:gd name="connsiteX5" fmla="*/ 382674 w 3856383"/>
                <a:gd name="connsiteY5" fmla="*/ 3538070 h 4075471"/>
                <a:gd name="connsiteX6" fmla="*/ 2029938 w 3856383"/>
                <a:gd name="connsiteY6" fmla="*/ 2514600 h 4075471"/>
                <a:gd name="connsiteX7" fmla="*/ 2903997 w 3856383"/>
                <a:gd name="connsiteY7" fmla="*/ 2554941 h 4075471"/>
                <a:gd name="connsiteX8" fmla="*/ 3724268 w 3856383"/>
                <a:gd name="connsiteY8" fmla="*/ 2286000 h 4075471"/>
                <a:gd name="connsiteX9" fmla="*/ 3831844 w 3856383"/>
                <a:gd name="connsiteY9" fmla="*/ 1680882 h 4075471"/>
                <a:gd name="connsiteX10" fmla="*/ 3482221 w 3856383"/>
                <a:gd name="connsiteY10" fmla="*/ 927847 h 4075471"/>
                <a:gd name="connsiteX11" fmla="*/ 3414985 w 3856383"/>
                <a:gd name="connsiteY11" fmla="*/ 13447 h 4075471"/>
                <a:gd name="connsiteX0" fmla="*/ 909430 w 3851981"/>
                <a:gd name="connsiteY0" fmla="*/ 0 h 4104180"/>
                <a:gd name="connsiteX1" fmla="*/ 260 w 3851981"/>
                <a:gd name="connsiteY1" fmla="*/ 3733800 h 4104180"/>
                <a:gd name="connsiteX2" fmla="*/ 1015513 w 3851981"/>
                <a:gd name="connsiteY2" fmla="*/ 3961279 h 4104180"/>
                <a:gd name="connsiteX3" fmla="*/ 1825699 w 3851981"/>
                <a:gd name="connsiteY3" fmla="*/ 3665442 h 4104180"/>
                <a:gd name="connsiteX4" fmla="*/ 1371113 w 3851981"/>
                <a:gd name="connsiteY4" fmla="*/ 3609041 h 4104180"/>
                <a:gd name="connsiteX5" fmla="*/ 378272 w 3851981"/>
                <a:gd name="connsiteY5" fmla="*/ 3538070 h 4104180"/>
                <a:gd name="connsiteX6" fmla="*/ 2025536 w 3851981"/>
                <a:gd name="connsiteY6" fmla="*/ 2514600 h 4104180"/>
                <a:gd name="connsiteX7" fmla="*/ 2899595 w 3851981"/>
                <a:gd name="connsiteY7" fmla="*/ 2554941 h 4104180"/>
                <a:gd name="connsiteX8" fmla="*/ 3719866 w 3851981"/>
                <a:gd name="connsiteY8" fmla="*/ 2286000 h 4104180"/>
                <a:gd name="connsiteX9" fmla="*/ 3827442 w 3851981"/>
                <a:gd name="connsiteY9" fmla="*/ 1680882 h 4104180"/>
                <a:gd name="connsiteX10" fmla="*/ 3477819 w 3851981"/>
                <a:gd name="connsiteY10" fmla="*/ 927847 h 4104180"/>
                <a:gd name="connsiteX11" fmla="*/ 3410583 w 3851981"/>
                <a:gd name="connsiteY11" fmla="*/ 13447 h 4104180"/>
                <a:gd name="connsiteX0" fmla="*/ 964308 w 3906859"/>
                <a:gd name="connsiteY0" fmla="*/ 0 h 4052506"/>
                <a:gd name="connsiteX1" fmla="*/ 55138 w 3906859"/>
                <a:gd name="connsiteY1" fmla="*/ 3733800 h 4052506"/>
                <a:gd name="connsiteX2" fmla="*/ 1070391 w 3906859"/>
                <a:gd name="connsiteY2" fmla="*/ 3961279 h 4052506"/>
                <a:gd name="connsiteX3" fmla="*/ 1880577 w 3906859"/>
                <a:gd name="connsiteY3" fmla="*/ 3665442 h 4052506"/>
                <a:gd name="connsiteX4" fmla="*/ 1425991 w 3906859"/>
                <a:gd name="connsiteY4" fmla="*/ 3609041 h 4052506"/>
                <a:gd name="connsiteX5" fmla="*/ 433150 w 3906859"/>
                <a:gd name="connsiteY5" fmla="*/ 3538070 h 4052506"/>
                <a:gd name="connsiteX6" fmla="*/ 2080414 w 3906859"/>
                <a:gd name="connsiteY6" fmla="*/ 2514600 h 4052506"/>
                <a:gd name="connsiteX7" fmla="*/ 2954473 w 3906859"/>
                <a:gd name="connsiteY7" fmla="*/ 2554941 h 4052506"/>
                <a:gd name="connsiteX8" fmla="*/ 3774744 w 3906859"/>
                <a:gd name="connsiteY8" fmla="*/ 2286000 h 4052506"/>
                <a:gd name="connsiteX9" fmla="*/ 3882320 w 3906859"/>
                <a:gd name="connsiteY9" fmla="*/ 1680882 h 4052506"/>
                <a:gd name="connsiteX10" fmla="*/ 3532697 w 3906859"/>
                <a:gd name="connsiteY10" fmla="*/ 927847 h 4052506"/>
                <a:gd name="connsiteX11" fmla="*/ 3465461 w 3906859"/>
                <a:gd name="connsiteY11" fmla="*/ 13447 h 4052506"/>
                <a:gd name="connsiteX0" fmla="*/ 917566 w 3860117"/>
                <a:gd name="connsiteY0" fmla="*/ 0 h 4110272"/>
                <a:gd name="connsiteX1" fmla="*/ 8396 w 3860117"/>
                <a:gd name="connsiteY1" fmla="*/ 3733800 h 4110272"/>
                <a:gd name="connsiteX2" fmla="*/ 1569749 w 3860117"/>
                <a:gd name="connsiteY2" fmla="*/ 3973979 h 4110272"/>
                <a:gd name="connsiteX3" fmla="*/ 1833835 w 3860117"/>
                <a:gd name="connsiteY3" fmla="*/ 3665442 h 4110272"/>
                <a:gd name="connsiteX4" fmla="*/ 1379249 w 3860117"/>
                <a:gd name="connsiteY4" fmla="*/ 3609041 h 4110272"/>
                <a:gd name="connsiteX5" fmla="*/ 386408 w 3860117"/>
                <a:gd name="connsiteY5" fmla="*/ 3538070 h 4110272"/>
                <a:gd name="connsiteX6" fmla="*/ 2033672 w 3860117"/>
                <a:gd name="connsiteY6" fmla="*/ 2514600 h 4110272"/>
                <a:gd name="connsiteX7" fmla="*/ 2907731 w 3860117"/>
                <a:gd name="connsiteY7" fmla="*/ 2554941 h 4110272"/>
                <a:gd name="connsiteX8" fmla="*/ 3728002 w 3860117"/>
                <a:gd name="connsiteY8" fmla="*/ 2286000 h 4110272"/>
                <a:gd name="connsiteX9" fmla="*/ 3835578 w 3860117"/>
                <a:gd name="connsiteY9" fmla="*/ 1680882 h 4110272"/>
                <a:gd name="connsiteX10" fmla="*/ 3485955 w 3860117"/>
                <a:gd name="connsiteY10" fmla="*/ 927847 h 4110272"/>
                <a:gd name="connsiteX11" fmla="*/ 3418719 w 3860117"/>
                <a:gd name="connsiteY11" fmla="*/ 13447 h 4110272"/>
                <a:gd name="connsiteX0" fmla="*/ 916690 w 3859241"/>
                <a:gd name="connsiteY0" fmla="*/ 0 h 4072752"/>
                <a:gd name="connsiteX1" fmla="*/ 7520 w 3859241"/>
                <a:gd name="connsiteY1" fmla="*/ 3733800 h 4072752"/>
                <a:gd name="connsiteX2" fmla="*/ 1530773 w 3859241"/>
                <a:gd name="connsiteY2" fmla="*/ 3891429 h 4072752"/>
                <a:gd name="connsiteX3" fmla="*/ 1832959 w 3859241"/>
                <a:gd name="connsiteY3" fmla="*/ 3665442 h 4072752"/>
                <a:gd name="connsiteX4" fmla="*/ 1378373 w 3859241"/>
                <a:gd name="connsiteY4" fmla="*/ 3609041 h 4072752"/>
                <a:gd name="connsiteX5" fmla="*/ 385532 w 3859241"/>
                <a:gd name="connsiteY5" fmla="*/ 3538070 h 4072752"/>
                <a:gd name="connsiteX6" fmla="*/ 2032796 w 3859241"/>
                <a:gd name="connsiteY6" fmla="*/ 2514600 h 4072752"/>
                <a:gd name="connsiteX7" fmla="*/ 2906855 w 3859241"/>
                <a:gd name="connsiteY7" fmla="*/ 2554941 h 4072752"/>
                <a:gd name="connsiteX8" fmla="*/ 3727126 w 3859241"/>
                <a:gd name="connsiteY8" fmla="*/ 2286000 h 4072752"/>
                <a:gd name="connsiteX9" fmla="*/ 3834702 w 3859241"/>
                <a:gd name="connsiteY9" fmla="*/ 1680882 h 4072752"/>
                <a:gd name="connsiteX10" fmla="*/ 3485079 w 3859241"/>
                <a:gd name="connsiteY10" fmla="*/ 927847 h 4072752"/>
                <a:gd name="connsiteX11" fmla="*/ 3417843 w 3859241"/>
                <a:gd name="connsiteY11" fmla="*/ 13447 h 4072752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378373 w 3859241"/>
                <a:gd name="connsiteY4" fmla="*/ 36090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6690 w 3859241"/>
                <a:gd name="connsiteY0" fmla="*/ 0 h 4118298"/>
                <a:gd name="connsiteX1" fmla="*/ 7520 w 3859241"/>
                <a:gd name="connsiteY1" fmla="*/ 3733800 h 4118298"/>
                <a:gd name="connsiteX2" fmla="*/ 1530773 w 3859241"/>
                <a:gd name="connsiteY2" fmla="*/ 3891429 h 4118298"/>
                <a:gd name="connsiteX3" fmla="*/ 1832959 w 3859241"/>
                <a:gd name="connsiteY3" fmla="*/ 3665442 h 4118298"/>
                <a:gd name="connsiteX4" fmla="*/ 1022773 w 3859241"/>
                <a:gd name="connsiteY4" fmla="*/ 3583641 h 4118298"/>
                <a:gd name="connsiteX5" fmla="*/ 385532 w 3859241"/>
                <a:gd name="connsiteY5" fmla="*/ 3538070 h 4118298"/>
                <a:gd name="connsiteX6" fmla="*/ 2032796 w 3859241"/>
                <a:gd name="connsiteY6" fmla="*/ 2514600 h 4118298"/>
                <a:gd name="connsiteX7" fmla="*/ 2906855 w 3859241"/>
                <a:gd name="connsiteY7" fmla="*/ 2554941 h 4118298"/>
                <a:gd name="connsiteX8" fmla="*/ 3727126 w 3859241"/>
                <a:gd name="connsiteY8" fmla="*/ 2286000 h 4118298"/>
                <a:gd name="connsiteX9" fmla="*/ 3834702 w 3859241"/>
                <a:gd name="connsiteY9" fmla="*/ 1680882 h 4118298"/>
                <a:gd name="connsiteX10" fmla="*/ 3485079 w 3859241"/>
                <a:gd name="connsiteY10" fmla="*/ 927847 h 4118298"/>
                <a:gd name="connsiteX11" fmla="*/ 3417843 w 3859241"/>
                <a:gd name="connsiteY11" fmla="*/ 13447 h 4118298"/>
                <a:gd name="connsiteX0" fmla="*/ 914931 w 3857482"/>
                <a:gd name="connsiteY0" fmla="*/ 0 h 4150988"/>
                <a:gd name="connsiteX1" fmla="*/ 5761 w 3857482"/>
                <a:gd name="connsiteY1" fmla="*/ 3733800 h 4150988"/>
                <a:gd name="connsiteX2" fmla="*/ 1446464 w 3857482"/>
                <a:gd name="connsiteY2" fmla="*/ 3954929 h 4150988"/>
                <a:gd name="connsiteX3" fmla="*/ 1831200 w 3857482"/>
                <a:gd name="connsiteY3" fmla="*/ 3665442 h 4150988"/>
                <a:gd name="connsiteX4" fmla="*/ 1021014 w 3857482"/>
                <a:gd name="connsiteY4" fmla="*/ 3583641 h 4150988"/>
                <a:gd name="connsiteX5" fmla="*/ 383773 w 3857482"/>
                <a:gd name="connsiteY5" fmla="*/ 3538070 h 4150988"/>
                <a:gd name="connsiteX6" fmla="*/ 2031037 w 3857482"/>
                <a:gd name="connsiteY6" fmla="*/ 2514600 h 4150988"/>
                <a:gd name="connsiteX7" fmla="*/ 2905096 w 3857482"/>
                <a:gd name="connsiteY7" fmla="*/ 2554941 h 4150988"/>
                <a:gd name="connsiteX8" fmla="*/ 3725367 w 3857482"/>
                <a:gd name="connsiteY8" fmla="*/ 2286000 h 4150988"/>
                <a:gd name="connsiteX9" fmla="*/ 3832943 w 3857482"/>
                <a:gd name="connsiteY9" fmla="*/ 1680882 h 4150988"/>
                <a:gd name="connsiteX10" fmla="*/ 3483320 w 3857482"/>
                <a:gd name="connsiteY10" fmla="*/ 927847 h 4150988"/>
                <a:gd name="connsiteX11" fmla="*/ 3416084 w 3857482"/>
                <a:gd name="connsiteY11" fmla="*/ 13447 h 4150988"/>
                <a:gd name="connsiteX0" fmla="*/ 914931 w 3857482"/>
                <a:gd name="connsiteY0" fmla="*/ 0 h 4132974"/>
                <a:gd name="connsiteX1" fmla="*/ 5761 w 3857482"/>
                <a:gd name="connsiteY1" fmla="*/ 3733800 h 4132974"/>
                <a:gd name="connsiteX2" fmla="*/ 1446464 w 3857482"/>
                <a:gd name="connsiteY2" fmla="*/ 3954929 h 4132974"/>
                <a:gd name="connsiteX3" fmla="*/ 1831200 w 3857482"/>
                <a:gd name="connsiteY3" fmla="*/ 3665442 h 4132974"/>
                <a:gd name="connsiteX4" fmla="*/ 1021014 w 3857482"/>
                <a:gd name="connsiteY4" fmla="*/ 3583641 h 4132974"/>
                <a:gd name="connsiteX5" fmla="*/ 383773 w 3857482"/>
                <a:gd name="connsiteY5" fmla="*/ 3538070 h 4132974"/>
                <a:gd name="connsiteX6" fmla="*/ 2031037 w 3857482"/>
                <a:gd name="connsiteY6" fmla="*/ 2514600 h 4132974"/>
                <a:gd name="connsiteX7" fmla="*/ 2905096 w 3857482"/>
                <a:gd name="connsiteY7" fmla="*/ 2554941 h 4132974"/>
                <a:gd name="connsiteX8" fmla="*/ 3725367 w 3857482"/>
                <a:gd name="connsiteY8" fmla="*/ 2286000 h 4132974"/>
                <a:gd name="connsiteX9" fmla="*/ 3832943 w 3857482"/>
                <a:gd name="connsiteY9" fmla="*/ 1680882 h 4132974"/>
                <a:gd name="connsiteX10" fmla="*/ 3483320 w 3857482"/>
                <a:gd name="connsiteY10" fmla="*/ 927847 h 4132974"/>
                <a:gd name="connsiteX11" fmla="*/ 3416084 w 3857482"/>
                <a:gd name="connsiteY11" fmla="*/ 13447 h 4132974"/>
                <a:gd name="connsiteX0" fmla="*/ 914931 w 3857482"/>
                <a:gd name="connsiteY0" fmla="*/ 0 h 4124232"/>
                <a:gd name="connsiteX1" fmla="*/ 5761 w 3857482"/>
                <a:gd name="connsiteY1" fmla="*/ 3733800 h 4124232"/>
                <a:gd name="connsiteX2" fmla="*/ 1446464 w 3857482"/>
                <a:gd name="connsiteY2" fmla="*/ 3954929 h 4124232"/>
                <a:gd name="connsiteX3" fmla="*/ 1831200 w 3857482"/>
                <a:gd name="connsiteY3" fmla="*/ 3665442 h 4124232"/>
                <a:gd name="connsiteX4" fmla="*/ 1021014 w 3857482"/>
                <a:gd name="connsiteY4" fmla="*/ 3583641 h 4124232"/>
                <a:gd name="connsiteX5" fmla="*/ 383773 w 3857482"/>
                <a:gd name="connsiteY5" fmla="*/ 3538070 h 4124232"/>
                <a:gd name="connsiteX6" fmla="*/ 2031037 w 3857482"/>
                <a:gd name="connsiteY6" fmla="*/ 2514600 h 4124232"/>
                <a:gd name="connsiteX7" fmla="*/ 2905096 w 3857482"/>
                <a:gd name="connsiteY7" fmla="*/ 2554941 h 4124232"/>
                <a:gd name="connsiteX8" fmla="*/ 3725367 w 3857482"/>
                <a:gd name="connsiteY8" fmla="*/ 2286000 h 4124232"/>
                <a:gd name="connsiteX9" fmla="*/ 3832943 w 3857482"/>
                <a:gd name="connsiteY9" fmla="*/ 1680882 h 4124232"/>
                <a:gd name="connsiteX10" fmla="*/ 3483320 w 3857482"/>
                <a:gd name="connsiteY10" fmla="*/ 927847 h 4124232"/>
                <a:gd name="connsiteX11" fmla="*/ 3416084 w 3857482"/>
                <a:gd name="connsiteY11" fmla="*/ 13447 h 4124232"/>
                <a:gd name="connsiteX0" fmla="*/ 914931 w 3857482"/>
                <a:gd name="connsiteY0" fmla="*/ 0 h 4097819"/>
                <a:gd name="connsiteX1" fmla="*/ 5761 w 3857482"/>
                <a:gd name="connsiteY1" fmla="*/ 3733800 h 4097819"/>
                <a:gd name="connsiteX2" fmla="*/ 1446464 w 3857482"/>
                <a:gd name="connsiteY2" fmla="*/ 3954929 h 4097819"/>
                <a:gd name="connsiteX3" fmla="*/ 2802750 w 3857482"/>
                <a:gd name="connsiteY3" fmla="*/ 3728942 h 4097819"/>
                <a:gd name="connsiteX4" fmla="*/ 1021014 w 3857482"/>
                <a:gd name="connsiteY4" fmla="*/ 3583641 h 4097819"/>
                <a:gd name="connsiteX5" fmla="*/ 383773 w 3857482"/>
                <a:gd name="connsiteY5" fmla="*/ 3538070 h 4097819"/>
                <a:gd name="connsiteX6" fmla="*/ 2031037 w 3857482"/>
                <a:gd name="connsiteY6" fmla="*/ 2514600 h 4097819"/>
                <a:gd name="connsiteX7" fmla="*/ 2905096 w 3857482"/>
                <a:gd name="connsiteY7" fmla="*/ 2554941 h 4097819"/>
                <a:gd name="connsiteX8" fmla="*/ 3725367 w 3857482"/>
                <a:gd name="connsiteY8" fmla="*/ 2286000 h 4097819"/>
                <a:gd name="connsiteX9" fmla="*/ 3832943 w 3857482"/>
                <a:gd name="connsiteY9" fmla="*/ 1680882 h 4097819"/>
                <a:gd name="connsiteX10" fmla="*/ 3483320 w 3857482"/>
                <a:gd name="connsiteY10" fmla="*/ 927847 h 4097819"/>
                <a:gd name="connsiteX11" fmla="*/ 3416084 w 3857482"/>
                <a:gd name="connsiteY11" fmla="*/ 13447 h 4097819"/>
                <a:gd name="connsiteX0" fmla="*/ 917565 w 3860116"/>
                <a:gd name="connsiteY0" fmla="*/ 0 h 4046646"/>
                <a:gd name="connsiteX1" fmla="*/ 8395 w 3860116"/>
                <a:gd name="connsiteY1" fmla="*/ 3733800 h 4046646"/>
                <a:gd name="connsiteX2" fmla="*/ 1569748 w 3860116"/>
                <a:gd name="connsiteY2" fmla="*/ 3834279 h 4046646"/>
                <a:gd name="connsiteX3" fmla="*/ 2805384 w 3860116"/>
                <a:gd name="connsiteY3" fmla="*/ 3728942 h 4046646"/>
                <a:gd name="connsiteX4" fmla="*/ 1023648 w 3860116"/>
                <a:gd name="connsiteY4" fmla="*/ 3583641 h 4046646"/>
                <a:gd name="connsiteX5" fmla="*/ 386407 w 3860116"/>
                <a:gd name="connsiteY5" fmla="*/ 3538070 h 4046646"/>
                <a:gd name="connsiteX6" fmla="*/ 2033671 w 3860116"/>
                <a:gd name="connsiteY6" fmla="*/ 2514600 h 4046646"/>
                <a:gd name="connsiteX7" fmla="*/ 2907730 w 3860116"/>
                <a:gd name="connsiteY7" fmla="*/ 2554941 h 4046646"/>
                <a:gd name="connsiteX8" fmla="*/ 3728001 w 3860116"/>
                <a:gd name="connsiteY8" fmla="*/ 2286000 h 4046646"/>
                <a:gd name="connsiteX9" fmla="*/ 3835577 w 3860116"/>
                <a:gd name="connsiteY9" fmla="*/ 1680882 h 4046646"/>
                <a:gd name="connsiteX10" fmla="*/ 3485954 w 3860116"/>
                <a:gd name="connsiteY10" fmla="*/ 927847 h 4046646"/>
                <a:gd name="connsiteX11" fmla="*/ 3418718 w 3860116"/>
                <a:gd name="connsiteY11" fmla="*/ 13447 h 4046646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1023648 w 3860116"/>
                <a:gd name="connsiteY4" fmla="*/ 35836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386407 w 3860116"/>
                <a:gd name="connsiteY5" fmla="*/ 3538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917565 w 3860116"/>
                <a:gd name="connsiteY0" fmla="*/ 0 h 4062074"/>
                <a:gd name="connsiteX1" fmla="*/ 8395 w 3860116"/>
                <a:gd name="connsiteY1" fmla="*/ 3733800 h 4062074"/>
                <a:gd name="connsiteX2" fmla="*/ 1569748 w 3860116"/>
                <a:gd name="connsiteY2" fmla="*/ 3834279 h 4062074"/>
                <a:gd name="connsiteX3" fmla="*/ 2805384 w 3860116"/>
                <a:gd name="connsiteY3" fmla="*/ 3728942 h 4062074"/>
                <a:gd name="connsiteX4" fmla="*/ 3506498 w 3860116"/>
                <a:gd name="connsiteY4" fmla="*/ 3405841 h 4062074"/>
                <a:gd name="connsiteX5" fmla="*/ 926157 w 3860116"/>
                <a:gd name="connsiteY5" fmla="*/ 3411070 h 4062074"/>
                <a:gd name="connsiteX6" fmla="*/ 2033671 w 3860116"/>
                <a:gd name="connsiteY6" fmla="*/ 2514600 h 4062074"/>
                <a:gd name="connsiteX7" fmla="*/ 2907730 w 3860116"/>
                <a:gd name="connsiteY7" fmla="*/ 2554941 h 4062074"/>
                <a:gd name="connsiteX8" fmla="*/ 3728001 w 3860116"/>
                <a:gd name="connsiteY8" fmla="*/ 2286000 h 4062074"/>
                <a:gd name="connsiteX9" fmla="*/ 3835577 w 3860116"/>
                <a:gd name="connsiteY9" fmla="*/ 1680882 h 4062074"/>
                <a:gd name="connsiteX10" fmla="*/ 3485954 w 3860116"/>
                <a:gd name="connsiteY10" fmla="*/ 927847 h 4062074"/>
                <a:gd name="connsiteX11" fmla="*/ 3418718 w 3860116"/>
                <a:gd name="connsiteY11" fmla="*/ 13447 h 4062074"/>
                <a:gd name="connsiteX0" fmla="*/ 553756 w 3496307"/>
                <a:gd name="connsiteY0" fmla="*/ 0 h 3945814"/>
                <a:gd name="connsiteX1" fmla="*/ 12886 w 3496307"/>
                <a:gd name="connsiteY1" fmla="*/ 3587750 h 3945814"/>
                <a:gd name="connsiteX2" fmla="*/ 1205939 w 3496307"/>
                <a:gd name="connsiteY2" fmla="*/ 3834279 h 3945814"/>
                <a:gd name="connsiteX3" fmla="*/ 2441575 w 3496307"/>
                <a:gd name="connsiteY3" fmla="*/ 3728942 h 3945814"/>
                <a:gd name="connsiteX4" fmla="*/ 3142689 w 3496307"/>
                <a:gd name="connsiteY4" fmla="*/ 3405841 h 3945814"/>
                <a:gd name="connsiteX5" fmla="*/ 562348 w 3496307"/>
                <a:gd name="connsiteY5" fmla="*/ 3411070 h 3945814"/>
                <a:gd name="connsiteX6" fmla="*/ 1669862 w 3496307"/>
                <a:gd name="connsiteY6" fmla="*/ 2514600 h 3945814"/>
                <a:gd name="connsiteX7" fmla="*/ 2543921 w 3496307"/>
                <a:gd name="connsiteY7" fmla="*/ 2554941 h 3945814"/>
                <a:gd name="connsiteX8" fmla="*/ 3364192 w 3496307"/>
                <a:gd name="connsiteY8" fmla="*/ 2286000 h 3945814"/>
                <a:gd name="connsiteX9" fmla="*/ 3471768 w 3496307"/>
                <a:gd name="connsiteY9" fmla="*/ 1680882 h 3945814"/>
                <a:gd name="connsiteX10" fmla="*/ 3122145 w 3496307"/>
                <a:gd name="connsiteY10" fmla="*/ 927847 h 3945814"/>
                <a:gd name="connsiteX11" fmla="*/ 3054909 w 3496307"/>
                <a:gd name="connsiteY11" fmla="*/ 13447 h 3945814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826198 w 3652643"/>
                <a:gd name="connsiteY6" fmla="*/ 2514600 h 3966618"/>
                <a:gd name="connsiteX7" fmla="*/ 2700257 w 3652643"/>
                <a:gd name="connsiteY7" fmla="*/ 2554941 h 3966618"/>
                <a:gd name="connsiteX8" fmla="*/ 3520528 w 3652643"/>
                <a:gd name="connsiteY8" fmla="*/ 2286000 h 3966618"/>
                <a:gd name="connsiteX9" fmla="*/ 3628104 w 3652643"/>
                <a:gd name="connsiteY9" fmla="*/ 1680882 h 3966618"/>
                <a:gd name="connsiteX10" fmla="*/ 3278481 w 3652643"/>
                <a:gd name="connsiteY10" fmla="*/ 927847 h 3966618"/>
                <a:gd name="connsiteX11" fmla="*/ 3211245 w 3652643"/>
                <a:gd name="connsiteY11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1162810 w 3652643"/>
                <a:gd name="connsiteY6" fmla="*/ 28843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9097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718684 w 3652643"/>
                <a:gd name="connsiteY5" fmla="*/ 3411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52643"/>
                <a:gd name="connsiteY0" fmla="*/ 0 h 3966618"/>
                <a:gd name="connsiteX1" fmla="*/ 10472 w 3652643"/>
                <a:gd name="connsiteY1" fmla="*/ 3619500 h 3966618"/>
                <a:gd name="connsiteX2" fmla="*/ 1362275 w 3652643"/>
                <a:gd name="connsiteY2" fmla="*/ 3834279 h 3966618"/>
                <a:gd name="connsiteX3" fmla="*/ 2597911 w 3652643"/>
                <a:gd name="connsiteY3" fmla="*/ 3728942 h 3966618"/>
                <a:gd name="connsiteX4" fmla="*/ 3299025 w 3652643"/>
                <a:gd name="connsiteY4" fmla="*/ 3405841 h 3966618"/>
                <a:gd name="connsiteX5" fmla="*/ 585334 w 3652643"/>
                <a:gd name="connsiteY5" fmla="*/ 3157070 h 3966618"/>
                <a:gd name="connsiteX6" fmla="*/ 686560 w 3652643"/>
                <a:gd name="connsiteY6" fmla="*/ 2770092 h 3966618"/>
                <a:gd name="connsiteX7" fmla="*/ 1826198 w 3652643"/>
                <a:gd name="connsiteY7" fmla="*/ 2514600 h 3966618"/>
                <a:gd name="connsiteX8" fmla="*/ 2700257 w 3652643"/>
                <a:gd name="connsiteY8" fmla="*/ 2554941 h 3966618"/>
                <a:gd name="connsiteX9" fmla="*/ 3520528 w 3652643"/>
                <a:gd name="connsiteY9" fmla="*/ 2286000 h 3966618"/>
                <a:gd name="connsiteX10" fmla="*/ 3628104 w 3652643"/>
                <a:gd name="connsiteY10" fmla="*/ 1680882 h 3966618"/>
                <a:gd name="connsiteX11" fmla="*/ 3278481 w 3652643"/>
                <a:gd name="connsiteY11" fmla="*/ 927847 h 3966618"/>
                <a:gd name="connsiteX12" fmla="*/ 3211245 w 3652643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826198 w 3641678"/>
                <a:gd name="connsiteY7" fmla="*/ 25146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641678"/>
                <a:gd name="connsiteY0" fmla="*/ 0 h 3966618"/>
                <a:gd name="connsiteX1" fmla="*/ 10472 w 3641678"/>
                <a:gd name="connsiteY1" fmla="*/ 3619500 h 3966618"/>
                <a:gd name="connsiteX2" fmla="*/ 1362275 w 3641678"/>
                <a:gd name="connsiteY2" fmla="*/ 3834279 h 3966618"/>
                <a:gd name="connsiteX3" fmla="*/ 2597911 w 3641678"/>
                <a:gd name="connsiteY3" fmla="*/ 3728942 h 3966618"/>
                <a:gd name="connsiteX4" fmla="*/ 3299025 w 3641678"/>
                <a:gd name="connsiteY4" fmla="*/ 3405841 h 3966618"/>
                <a:gd name="connsiteX5" fmla="*/ 585334 w 3641678"/>
                <a:gd name="connsiteY5" fmla="*/ 3157070 h 3966618"/>
                <a:gd name="connsiteX6" fmla="*/ 686560 w 3641678"/>
                <a:gd name="connsiteY6" fmla="*/ 2770092 h 3966618"/>
                <a:gd name="connsiteX7" fmla="*/ 1756348 w 3641678"/>
                <a:gd name="connsiteY7" fmla="*/ 2578100 h 3966618"/>
                <a:gd name="connsiteX8" fmla="*/ 3062207 w 3641678"/>
                <a:gd name="connsiteY8" fmla="*/ 2599391 h 3966618"/>
                <a:gd name="connsiteX9" fmla="*/ 3520528 w 3641678"/>
                <a:gd name="connsiteY9" fmla="*/ 2286000 h 3966618"/>
                <a:gd name="connsiteX10" fmla="*/ 3628104 w 3641678"/>
                <a:gd name="connsiteY10" fmla="*/ 1680882 h 3966618"/>
                <a:gd name="connsiteX11" fmla="*/ 3278481 w 3641678"/>
                <a:gd name="connsiteY11" fmla="*/ 927847 h 3966618"/>
                <a:gd name="connsiteX12" fmla="*/ 3211245 w 3641678"/>
                <a:gd name="connsiteY12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3211245 w 3524394"/>
                <a:gd name="connsiteY11" fmla="*/ 1344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0" fmla="*/ 710092 w 3524394"/>
                <a:gd name="connsiteY0" fmla="*/ 0 h 3966618"/>
                <a:gd name="connsiteX1" fmla="*/ 10472 w 3524394"/>
                <a:gd name="connsiteY1" fmla="*/ 3619500 h 3966618"/>
                <a:gd name="connsiteX2" fmla="*/ 1362275 w 3524394"/>
                <a:gd name="connsiteY2" fmla="*/ 3834279 h 3966618"/>
                <a:gd name="connsiteX3" fmla="*/ 2597911 w 3524394"/>
                <a:gd name="connsiteY3" fmla="*/ 3728942 h 3966618"/>
                <a:gd name="connsiteX4" fmla="*/ 3299025 w 3524394"/>
                <a:gd name="connsiteY4" fmla="*/ 3405841 h 3966618"/>
                <a:gd name="connsiteX5" fmla="*/ 585334 w 3524394"/>
                <a:gd name="connsiteY5" fmla="*/ 3157070 h 3966618"/>
                <a:gd name="connsiteX6" fmla="*/ 686560 w 3524394"/>
                <a:gd name="connsiteY6" fmla="*/ 2770092 h 3966618"/>
                <a:gd name="connsiteX7" fmla="*/ 1756348 w 3524394"/>
                <a:gd name="connsiteY7" fmla="*/ 2578100 h 3966618"/>
                <a:gd name="connsiteX8" fmla="*/ 3062207 w 3524394"/>
                <a:gd name="connsiteY8" fmla="*/ 2599391 h 3966618"/>
                <a:gd name="connsiteX9" fmla="*/ 3520528 w 3524394"/>
                <a:gd name="connsiteY9" fmla="*/ 2286000 h 3966618"/>
                <a:gd name="connsiteX10" fmla="*/ 3278481 w 3524394"/>
                <a:gd name="connsiteY10" fmla="*/ 927847 h 3966618"/>
                <a:gd name="connsiteX11" fmla="*/ 715695 w 3524394"/>
                <a:gd name="connsiteY11" fmla="*/ 19797 h 3966618"/>
                <a:gd name="connsiteX12" fmla="*/ 710092 w 3524394"/>
                <a:gd name="connsiteY12" fmla="*/ 0 h 3966618"/>
                <a:gd name="connsiteX0" fmla="*/ 1060019 w 3515546"/>
                <a:gd name="connsiteY0" fmla="*/ 0 h 4034593"/>
                <a:gd name="connsiteX1" fmla="*/ 1624 w 3515546"/>
                <a:gd name="connsiteY1" fmla="*/ 3683000 h 4034593"/>
                <a:gd name="connsiteX2" fmla="*/ 1353427 w 3515546"/>
                <a:gd name="connsiteY2" fmla="*/ 3897779 h 4034593"/>
                <a:gd name="connsiteX3" fmla="*/ 2589063 w 3515546"/>
                <a:gd name="connsiteY3" fmla="*/ 3792442 h 4034593"/>
                <a:gd name="connsiteX4" fmla="*/ 3290177 w 3515546"/>
                <a:gd name="connsiteY4" fmla="*/ 3469341 h 4034593"/>
                <a:gd name="connsiteX5" fmla="*/ 576486 w 3515546"/>
                <a:gd name="connsiteY5" fmla="*/ 3220570 h 4034593"/>
                <a:gd name="connsiteX6" fmla="*/ 677712 w 3515546"/>
                <a:gd name="connsiteY6" fmla="*/ 2833592 h 4034593"/>
                <a:gd name="connsiteX7" fmla="*/ 1747500 w 3515546"/>
                <a:gd name="connsiteY7" fmla="*/ 2641600 h 4034593"/>
                <a:gd name="connsiteX8" fmla="*/ 3053359 w 3515546"/>
                <a:gd name="connsiteY8" fmla="*/ 2662891 h 4034593"/>
                <a:gd name="connsiteX9" fmla="*/ 3511680 w 3515546"/>
                <a:gd name="connsiteY9" fmla="*/ 2349500 h 4034593"/>
                <a:gd name="connsiteX10" fmla="*/ 3269633 w 3515546"/>
                <a:gd name="connsiteY10" fmla="*/ 991347 h 4034593"/>
                <a:gd name="connsiteX11" fmla="*/ 706847 w 3515546"/>
                <a:gd name="connsiteY11" fmla="*/ 83297 h 4034593"/>
                <a:gd name="connsiteX12" fmla="*/ 1060019 w 3515546"/>
                <a:gd name="connsiteY12" fmla="*/ 0 h 4034593"/>
                <a:gd name="connsiteX0" fmla="*/ 559580 w 3532632"/>
                <a:gd name="connsiteY0" fmla="*/ 453278 h 3913818"/>
                <a:gd name="connsiteX1" fmla="*/ 18710 w 3532632"/>
                <a:gd name="connsiteY1" fmla="*/ 3599703 h 3913818"/>
                <a:gd name="connsiteX2" fmla="*/ 1370513 w 3532632"/>
                <a:gd name="connsiteY2" fmla="*/ 3814482 h 3913818"/>
                <a:gd name="connsiteX3" fmla="*/ 2606149 w 3532632"/>
                <a:gd name="connsiteY3" fmla="*/ 3709145 h 3913818"/>
                <a:gd name="connsiteX4" fmla="*/ 3307263 w 3532632"/>
                <a:gd name="connsiteY4" fmla="*/ 3386044 h 3913818"/>
                <a:gd name="connsiteX5" fmla="*/ 593572 w 3532632"/>
                <a:gd name="connsiteY5" fmla="*/ 3137273 h 3913818"/>
                <a:gd name="connsiteX6" fmla="*/ 694798 w 3532632"/>
                <a:gd name="connsiteY6" fmla="*/ 2750295 h 3913818"/>
                <a:gd name="connsiteX7" fmla="*/ 1764586 w 3532632"/>
                <a:gd name="connsiteY7" fmla="*/ 2558303 h 3913818"/>
                <a:gd name="connsiteX8" fmla="*/ 3070445 w 3532632"/>
                <a:gd name="connsiteY8" fmla="*/ 2579594 h 3913818"/>
                <a:gd name="connsiteX9" fmla="*/ 3528766 w 3532632"/>
                <a:gd name="connsiteY9" fmla="*/ 2266203 h 3913818"/>
                <a:gd name="connsiteX10" fmla="*/ 3286719 w 3532632"/>
                <a:gd name="connsiteY10" fmla="*/ 908050 h 3913818"/>
                <a:gd name="connsiteX11" fmla="*/ 723933 w 3532632"/>
                <a:gd name="connsiteY11" fmla="*/ 0 h 3913818"/>
                <a:gd name="connsiteX12" fmla="*/ 559580 w 3532632"/>
                <a:gd name="connsiteY12" fmla="*/ 453278 h 3913818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456907 h 3917447"/>
                <a:gd name="connsiteX1" fmla="*/ 18710 w 3532632"/>
                <a:gd name="connsiteY1" fmla="*/ 3603332 h 3917447"/>
                <a:gd name="connsiteX2" fmla="*/ 1370513 w 3532632"/>
                <a:gd name="connsiteY2" fmla="*/ 3818111 h 3917447"/>
                <a:gd name="connsiteX3" fmla="*/ 2606149 w 3532632"/>
                <a:gd name="connsiteY3" fmla="*/ 3712774 h 3917447"/>
                <a:gd name="connsiteX4" fmla="*/ 3307263 w 3532632"/>
                <a:gd name="connsiteY4" fmla="*/ 3389673 h 3917447"/>
                <a:gd name="connsiteX5" fmla="*/ 593572 w 3532632"/>
                <a:gd name="connsiteY5" fmla="*/ 3140902 h 3917447"/>
                <a:gd name="connsiteX6" fmla="*/ 694798 w 3532632"/>
                <a:gd name="connsiteY6" fmla="*/ 2753924 h 3917447"/>
                <a:gd name="connsiteX7" fmla="*/ 1764586 w 3532632"/>
                <a:gd name="connsiteY7" fmla="*/ 2561932 h 3917447"/>
                <a:gd name="connsiteX8" fmla="*/ 3070445 w 3532632"/>
                <a:gd name="connsiteY8" fmla="*/ 2583223 h 3917447"/>
                <a:gd name="connsiteX9" fmla="*/ 3528766 w 3532632"/>
                <a:gd name="connsiteY9" fmla="*/ 2269832 h 3917447"/>
                <a:gd name="connsiteX10" fmla="*/ 3286719 w 3532632"/>
                <a:gd name="connsiteY10" fmla="*/ 911679 h 3917447"/>
                <a:gd name="connsiteX11" fmla="*/ 723933 w 3532632"/>
                <a:gd name="connsiteY11" fmla="*/ 3629 h 3917447"/>
                <a:gd name="connsiteX12" fmla="*/ 559580 w 3532632"/>
                <a:gd name="connsiteY12" fmla="*/ 456907 h 3917447"/>
                <a:gd name="connsiteX0" fmla="*/ 559580 w 3532632"/>
                <a:gd name="connsiteY0" fmla="*/ 12899 h 3473439"/>
                <a:gd name="connsiteX1" fmla="*/ 18710 w 3532632"/>
                <a:gd name="connsiteY1" fmla="*/ 3159324 h 3473439"/>
                <a:gd name="connsiteX2" fmla="*/ 1370513 w 3532632"/>
                <a:gd name="connsiteY2" fmla="*/ 3374103 h 3473439"/>
                <a:gd name="connsiteX3" fmla="*/ 2606149 w 3532632"/>
                <a:gd name="connsiteY3" fmla="*/ 3268766 h 3473439"/>
                <a:gd name="connsiteX4" fmla="*/ 3307263 w 3532632"/>
                <a:gd name="connsiteY4" fmla="*/ 2945665 h 3473439"/>
                <a:gd name="connsiteX5" fmla="*/ 593572 w 3532632"/>
                <a:gd name="connsiteY5" fmla="*/ 2696894 h 3473439"/>
                <a:gd name="connsiteX6" fmla="*/ 694798 w 3532632"/>
                <a:gd name="connsiteY6" fmla="*/ 2309916 h 3473439"/>
                <a:gd name="connsiteX7" fmla="*/ 1764586 w 3532632"/>
                <a:gd name="connsiteY7" fmla="*/ 2117924 h 3473439"/>
                <a:gd name="connsiteX8" fmla="*/ 3070445 w 3532632"/>
                <a:gd name="connsiteY8" fmla="*/ 2139215 h 3473439"/>
                <a:gd name="connsiteX9" fmla="*/ 3528766 w 3532632"/>
                <a:gd name="connsiteY9" fmla="*/ 1825824 h 3473439"/>
                <a:gd name="connsiteX10" fmla="*/ 3286719 w 3532632"/>
                <a:gd name="connsiteY10" fmla="*/ 467671 h 3473439"/>
                <a:gd name="connsiteX11" fmla="*/ 1152558 w 3532632"/>
                <a:gd name="connsiteY11" fmla="*/ 1055046 h 3473439"/>
                <a:gd name="connsiteX12" fmla="*/ 559580 w 3532632"/>
                <a:gd name="connsiteY12" fmla="*/ 12899 h 3473439"/>
                <a:gd name="connsiteX0" fmla="*/ 398144 w 3547408"/>
                <a:gd name="connsiteY0" fmla="*/ 1008288 h 3001101"/>
                <a:gd name="connsiteX1" fmla="*/ 33486 w 3547408"/>
                <a:gd name="connsiteY1" fmla="*/ 2749776 h 3001101"/>
                <a:gd name="connsiteX2" fmla="*/ 1385289 w 3547408"/>
                <a:gd name="connsiteY2" fmla="*/ 2964555 h 3001101"/>
                <a:gd name="connsiteX3" fmla="*/ 2620925 w 3547408"/>
                <a:gd name="connsiteY3" fmla="*/ 2859218 h 3001101"/>
                <a:gd name="connsiteX4" fmla="*/ 3322039 w 3547408"/>
                <a:gd name="connsiteY4" fmla="*/ 2536117 h 3001101"/>
                <a:gd name="connsiteX5" fmla="*/ 608348 w 3547408"/>
                <a:gd name="connsiteY5" fmla="*/ 2287346 h 3001101"/>
                <a:gd name="connsiteX6" fmla="*/ 709574 w 3547408"/>
                <a:gd name="connsiteY6" fmla="*/ 1900368 h 3001101"/>
                <a:gd name="connsiteX7" fmla="*/ 1779362 w 3547408"/>
                <a:gd name="connsiteY7" fmla="*/ 1708376 h 3001101"/>
                <a:gd name="connsiteX8" fmla="*/ 3085221 w 3547408"/>
                <a:gd name="connsiteY8" fmla="*/ 1729667 h 3001101"/>
                <a:gd name="connsiteX9" fmla="*/ 3543542 w 3547408"/>
                <a:gd name="connsiteY9" fmla="*/ 1416276 h 3001101"/>
                <a:gd name="connsiteX10" fmla="*/ 3301495 w 3547408"/>
                <a:gd name="connsiteY10" fmla="*/ 58123 h 3001101"/>
                <a:gd name="connsiteX11" fmla="*/ 1167334 w 3547408"/>
                <a:gd name="connsiteY11" fmla="*/ 645498 h 3001101"/>
                <a:gd name="connsiteX12" fmla="*/ 398144 w 3547408"/>
                <a:gd name="connsiteY12" fmla="*/ 1008288 h 3001101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709574 w 3547408"/>
                <a:gd name="connsiteY5" fmla="*/ 1900368 h 2998288"/>
                <a:gd name="connsiteX6" fmla="*/ 1779362 w 3547408"/>
                <a:gd name="connsiteY6" fmla="*/ 1708376 h 2998288"/>
                <a:gd name="connsiteX7" fmla="*/ 3085221 w 3547408"/>
                <a:gd name="connsiteY7" fmla="*/ 1729667 h 2998288"/>
                <a:gd name="connsiteX8" fmla="*/ 3543542 w 3547408"/>
                <a:gd name="connsiteY8" fmla="*/ 1416276 h 2998288"/>
                <a:gd name="connsiteX9" fmla="*/ 3301495 w 3547408"/>
                <a:gd name="connsiteY9" fmla="*/ 58123 h 2998288"/>
                <a:gd name="connsiteX10" fmla="*/ 1167334 w 3547408"/>
                <a:gd name="connsiteY10" fmla="*/ 645498 h 2998288"/>
                <a:gd name="connsiteX11" fmla="*/ 398144 w 3547408"/>
                <a:gd name="connsiteY11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608348 w 3547408"/>
                <a:gd name="connsiteY4" fmla="*/ 2287346 h 2998288"/>
                <a:gd name="connsiteX5" fmla="*/ 1779362 w 3547408"/>
                <a:gd name="connsiteY5" fmla="*/ 1708376 h 2998288"/>
                <a:gd name="connsiteX6" fmla="*/ 3085221 w 3547408"/>
                <a:gd name="connsiteY6" fmla="*/ 1729667 h 2998288"/>
                <a:gd name="connsiteX7" fmla="*/ 3543542 w 3547408"/>
                <a:gd name="connsiteY7" fmla="*/ 1416276 h 2998288"/>
                <a:gd name="connsiteX8" fmla="*/ 3301495 w 3547408"/>
                <a:gd name="connsiteY8" fmla="*/ 58123 h 2998288"/>
                <a:gd name="connsiteX9" fmla="*/ 1167334 w 3547408"/>
                <a:gd name="connsiteY9" fmla="*/ 645498 h 2998288"/>
                <a:gd name="connsiteX10" fmla="*/ 398144 w 3547408"/>
                <a:gd name="connsiteY10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1779362 w 3547408"/>
                <a:gd name="connsiteY4" fmla="*/ 1708376 h 2998288"/>
                <a:gd name="connsiteX5" fmla="*/ 3085221 w 3547408"/>
                <a:gd name="connsiteY5" fmla="*/ 1729667 h 2998288"/>
                <a:gd name="connsiteX6" fmla="*/ 3543542 w 3547408"/>
                <a:gd name="connsiteY6" fmla="*/ 1416276 h 2998288"/>
                <a:gd name="connsiteX7" fmla="*/ 3301495 w 3547408"/>
                <a:gd name="connsiteY7" fmla="*/ 58123 h 2998288"/>
                <a:gd name="connsiteX8" fmla="*/ 1167334 w 3547408"/>
                <a:gd name="connsiteY8" fmla="*/ 645498 h 2998288"/>
                <a:gd name="connsiteX9" fmla="*/ 398144 w 3547408"/>
                <a:gd name="connsiteY9" fmla="*/ 1008288 h 2998288"/>
                <a:gd name="connsiteX0" fmla="*/ 398144 w 3547408"/>
                <a:gd name="connsiteY0" fmla="*/ 1008288 h 2998288"/>
                <a:gd name="connsiteX1" fmla="*/ 33486 w 3547408"/>
                <a:gd name="connsiteY1" fmla="*/ 2749776 h 2998288"/>
                <a:gd name="connsiteX2" fmla="*/ 1385289 w 3547408"/>
                <a:gd name="connsiteY2" fmla="*/ 2964555 h 2998288"/>
                <a:gd name="connsiteX3" fmla="*/ 3322039 w 3547408"/>
                <a:gd name="connsiteY3" fmla="*/ 2536117 h 2998288"/>
                <a:gd name="connsiteX4" fmla="*/ 3085221 w 3547408"/>
                <a:gd name="connsiteY4" fmla="*/ 1729667 h 2998288"/>
                <a:gd name="connsiteX5" fmla="*/ 3543542 w 3547408"/>
                <a:gd name="connsiteY5" fmla="*/ 1416276 h 2998288"/>
                <a:gd name="connsiteX6" fmla="*/ 3301495 w 3547408"/>
                <a:gd name="connsiteY6" fmla="*/ 58123 h 2998288"/>
                <a:gd name="connsiteX7" fmla="*/ 1167334 w 3547408"/>
                <a:gd name="connsiteY7" fmla="*/ 645498 h 2998288"/>
                <a:gd name="connsiteX8" fmla="*/ 398144 w 3547408"/>
                <a:gd name="connsiteY8" fmla="*/ 1008288 h 2998288"/>
                <a:gd name="connsiteX0" fmla="*/ 398144 w 3546686"/>
                <a:gd name="connsiteY0" fmla="*/ 376829 h 2366829"/>
                <a:gd name="connsiteX1" fmla="*/ 33486 w 3546686"/>
                <a:gd name="connsiteY1" fmla="*/ 2118317 h 2366829"/>
                <a:gd name="connsiteX2" fmla="*/ 1385289 w 3546686"/>
                <a:gd name="connsiteY2" fmla="*/ 2333096 h 2366829"/>
                <a:gd name="connsiteX3" fmla="*/ 3322039 w 3546686"/>
                <a:gd name="connsiteY3" fmla="*/ 1904658 h 2366829"/>
                <a:gd name="connsiteX4" fmla="*/ 3085221 w 3546686"/>
                <a:gd name="connsiteY4" fmla="*/ 1098208 h 2366829"/>
                <a:gd name="connsiteX5" fmla="*/ 3543542 w 3546686"/>
                <a:gd name="connsiteY5" fmla="*/ 784817 h 2366829"/>
                <a:gd name="connsiteX6" fmla="*/ 2810957 w 3546686"/>
                <a:gd name="connsiteY6" fmla="*/ 364876 h 2366829"/>
                <a:gd name="connsiteX7" fmla="*/ 1167334 w 3546686"/>
                <a:gd name="connsiteY7" fmla="*/ 14039 h 2366829"/>
                <a:gd name="connsiteX8" fmla="*/ 398144 w 3546686"/>
                <a:gd name="connsiteY8" fmla="*/ 376829 h 2366829"/>
                <a:gd name="connsiteX0" fmla="*/ 381195 w 3548787"/>
                <a:gd name="connsiteY0" fmla="*/ 372067 h 2367049"/>
                <a:gd name="connsiteX1" fmla="*/ 35587 w 3548787"/>
                <a:gd name="connsiteY1" fmla="*/ 2118317 h 2367049"/>
                <a:gd name="connsiteX2" fmla="*/ 1387390 w 3548787"/>
                <a:gd name="connsiteY2" fmla="*/ 2333096 h 2367049"/>
                <a:gd name="connsiteX3" fmla="*/ 3324140 w 3548787"/>
                <a:gd name="connsiteY3" fmla="*/ 1904658 h 2367049"/>
                <a:gd name="connsiteX4" fmla="*/ 3087322 w 3548787"/>
                <a:gd name="connsiteY4" fmla="*/ 1098208 h 2367049"/>
                <a:gd name="connsiteX5" fmla="*/ 3545643 w 3548787"/>
                <a:gd name="connsiteY5" fmla="*/ 784817 h 2367049"/>
                <a:gd name="connsiteX6" fmla="*/ 2813058 w 3548787"/>
                <a:gd name="connsiteY6" fmla="*/ 364876 h 2367049"/>
                <a:gd name="connsiteX7" fmla="*/ 1169435 w 3548787"/>
                <a:gd name="connsiteY7" fmla="*/ 14039 h 2367049"/>
                <a:gd name="connsiteX8" fmla="*/ 381195 w 3548787"/>
                <a:gd name="connsiteY8" fmla="*/ 372067 h 2367049"/>
                <a:gd name="connsiteX0" fmla="*/ 386365 w 3553957"/>
                <a:gd name="connsiteY0" fmla="*/ 372067 h 2367049"/>
                <a:gd name="connsiteX1" fmla="*/ 40757 w 3553957"/>
                <a:gd name="connsiteY1" fmla="*/ 2118317 h 2367049"/>
                <a:gd name="connsiteX2" fmla="*/ 1392560 w 3553957"/>
                <a:gd name="connsiteY2" fmla="*/ 2333096 h 2367049"/>
                <a:gd name="connsiteX3" fmla="*/ 3329310 w 3553957"/>
                <a:gd name="connsiteY3" fmla="*/ 1904658 h 2367049"/>
                <a:gd name="connsiteX4" fmla="*/ 3092492 w 3553957"/>
                <a:gd name="connsiteY4" fmla="*/ 1098208 h 2367049"/>
                <a:gd name="connsiteX5" fmla="*/ 3550813 w 3553957"/>
                <a:gd name="connsiteY5" fmla="*/ 784817 h 2367049"/>
                <a:gd name="connsiteX6" fmla="*/ 2818228 w 3553957"/>
                <a:gd name="connsiteY6" fmla="*/ 364876 h 2367049"/>
                <a:gd name="connsiteX7" fmla="*/ 1174605 w 3553957"/>
                <a:gd name="connsiteY7" fmla="*/ 14039 h 2367049"/>
                <a:gd name="connsiteX8" fmla="*/ 386365 w 3553957"/>
                <a:gd name="connsiteY8" fmla="*/ 372067 h 2367049"/>
                <a:gd name="connsiteX0" fmla="*/ 619517 w 3529934"/>
                <a:gd name="connsiteY0" fmla="*/ 229192 h 2373986"/>
                <a:gd name="connsiteX1" fmla="*/ 16734 w 3529934"/>
                <a:gd name="connsiteY1" fmla="*/ 2118317 h 2373986"/>
                <a:gd name="connsiteX2" fmla="*/ 1368537 w 3529934"/>
                <a:gd name="connsiteY2" fmla="*/ 2333096 h 2373986"/>
                <a:gd name="connsiteX3" fmla="*/ 3305287 w 3529934"/>
                <a:gd name="connsiteY3" fmla="*/ 1904658 h 2373986"/>
                <a:gd name="connsiteX4" fmla="*/ 3068469 w 3529934"/>
                <a:gd name="connsiteY4" fmla="*/ 1098208 h 2373986"/>
                <a:gd name="connsiteX5" fmla="*/ 3526790 w 3529934"/>
                <a:gd name="connsiteY5" fmla="*/ 784817 h 2373986"/>
                <a:gd name="connsiteX6" fmla="*/ 2794205 w 3529934"/>
                <a:gd name="connsiteY6" fmla="*/ 364876 h 2373986"/>
                <a:gd name="connsiteX7" fmla="*/ 1150582 w 3529934"/>
                <a:gd name="connsiteY7" fmla="*/ 14039 h 2373986"/>
                <a:gd name="connsiteX8" fmla="*/ 619517 w 3529934"/>
                <a:gd name="connsiteY8" fmla="*/ 229192 h 2373986"/>
                <a:gd name="connsiteX0" fmla="*/ 21598 w 2932015"/>
                <a:gd name="connsiteY0" fmla="*/ 229192 h 2382351"/>
                <a:gd name="connsiteX1" fmla="*/ 418940 w 2932015"/>
                <a:gd name="connsiteY1" fmla="*/ 756242 h 2382351"/>
                <a:gd name="connsiteX2" fmla="*/ 770618 w 2932015"/>
                <a:gd name="connsiteY2" fmla="*/ 2333096 h 2382351"/>
                <a:gd name="connsiteX3" fmla="*/ 2707368 w 2932015"/>
                <a:gd name="connsiteY3" fmla="*/ 1904658 h 2382351"/>
                <a:gd name="connsiteX4" fmla="*/ 2470550 w 2932015"/>
                <a:gd name="connsiteY4" fmla="*/ 1098208 h 2382351"/>
                <a:gd name="connsiteX5" fmla="*/ 2928871 w 2932015"/>
                <a:gd name="connsiteY5" fmla="*/ 784817 h 2382351"/>
                <a:gd name="connsiteX6" fmla="*/ 2196286 w 2932015"/>
                <a:gd name="connsiteY6" fmla="*/ 364876 h 2382351"/>
                <a:gd name="connsiteX7" fmla="*/ 552663 w 2932015"/>
                <a:gd name="connsiteY7" fmla="*/ 14039 h 2382351"/>
                <a:gd name="connsiteX8" fmla="*/ 21598 w 2932015"/>
                <a:gd name="connsiteY8" fmla="*/ 229192 h 2382351"/>
                <a:gd name="connsiteX0" fmla="*/ 23077 w 2933494"/>
                <a:gd name="connsiteY0" fmla="*/ 229192 h 1904659"/>
                <a:gd name="connsiteX1" fmla="*/ 420419 w 2933494"/>
                <a:gd name="connsiteY1" fmla="*/ 756242 h 1904659"/>
                <a:gd name="connsiteX2" fmla="*/ 967359 w 2933494"/>
                <a:gd name="connsiteY2" fmla="*/ 1104371 h 1904659"/>
                <a:gd name="connsiteX3" fmla="*/ 2708847 w 2933494"/>
                <a:gd name="connsiteY3" fmla="*/ 1904658 h 1904659"/>
                <a:gd name="connsiteX4" fmla="*/ 2472029 w 2933494"/>
                <a:gd name="connsiteY4" fmla="*/ 1098208 h 1904659"/>
                <a:gd name="connsiteX5" fmla="*/ 2930350 w 2933494"/>
                <a:gd name="connsiteY5" fmla="*/ 784817 h 1904659"/>
                <a:gd name="connsiteX6" fmla="*/ 2197765 w 2933494"/>
                <a:gd name="connsiteY6" fmla="*/ 364876 h 1904659"/>
                <a:gd name="connsiteX7" fmla="*/ 554142 w 2933494"/>
                <a:gd name="connsiteY7" fmla="*/ 14039 h 1904659"/>
                <a:gd name="connsiteX8" fmla="*/ 23077 w 2933494"/>
                <a:gd name="connsiteY8" fmla="*/ 229192 h 1904659"/>
                <a:gd name="connsiteX0" fmla="*/ 14294 w 2924711"/>
                <a:gd name="connsiteY0" fmla="*/ 229192 h 1904659"/>
                <a:gd name="connsiteX1" fmla="*/ 687861 w 2924711"/>
                <a:gd name="connsiteY1" fmla="*/ 622892 h 1904659"/>
                <a:gd name="connsiteX2" fmla="*/ 958576 w 2924711"/>
                <a:gd name="connsiteY2" fmla="*/ 1104371 h 1904659"/>
                <a:gd name="connsiteX3" fmla="*/ 2700064 w 2924711"/>
                <a:gd name="connsiteY3" fmla="*/ 1904658 h 1904659"/>
                <a:gd name="connsiteX4" fmla="*/ 2463246 w 2924711"/>
                <a:gd name="connsiteY4" fmla="*/ 1098208 h 1904659"/>
                <a:gd name="connsiteX5" fmla="*/ 2921567 w 2924711"/>
                <a:gd name="connsiteY5" fmla="*/ 784817 h 1904659"/>
                <a:gd name="connsiteX6" fmla="*/ 2188982 w 2924711"/>
                <a:gd name="connsiteY6" fmla="*/ 364876 h 1904659"/>
                <a:gd name="connsiteX7" fmla="*/ 545359 w 2924711"/>
                <a:gd name="connsiteY7" fmla="*/ 14039 h 1904659"/>
                <a:gd name="connsiteX8" fmla="*/ 14294 w 2924711"/>
                <a:gd name="connsiteY8" fmla="*/ 229192 h 1904659"/>
                <a:gd name="connsiteX0" fmla="*/ 14294 w 2926188"/>
                <a:gd name="connsiteY0" fmla="*/ 229192 h 1104943"/>
                <a:gd name="connsiteX1" fmla="*/ 687861 w 2926188"/>
                <a:gd name="connsiteY1" fmla="*/ 622892 h 1104943"/>
                <a:gd name="connsiteX2" fmla="*/ 958576 w 2926188"/>
                <a:gd name="connsiteY2" fmla="*/ 1104371 h 1104943"/>
                <a:gd name="connsiteX3" fmla="*/ 1718989 w 2926188"/>
                <a:gd name="connsiteY3" fmla="*/ 728320 h 1104943"/>
                <a:gd name="connsiteX4" fmla="*/ 2463246 w 2926188"/>
                <a:gd name="connsiteY4" fmla="*/ 1098208 h 1104943"/>
                <a:gd name="connsiteX5" fmla="*/ 2921567 w 2926188"/>
                <a:gd name="connsiteY5" fmla="*/ 784817 h 1104943"/>
                <a:gd name="connsiteX6" fmla="*/ 2188982 w 2926188"/>
                <a:gd name="connsiteY6" fmla="*/ 364876 h 1104943"/>
                <a:gd name="connsiteX7" fmla="*/ 545359 w 2926188"/>
                <a:gd name="connsiteY7" fmla="*/ 14039 h 1104943"/>
                <a:gd name="connsiteX8" fmla="*/ 14294 w 2926188"/>
                <a:gd name="connsiteY8" fmla="*/ 229192 h 1104943"/>
                <a:gd name="connsiteX0" fmla="*/ 14294 w 2499044"/>
                <a:gd name="connsiteY0" fmla="*/ 229192 h 1104943"/>
                <a:gd name="connsiteX1" fmla="*/ 687861 w 2499044"/>
                <a:gd name="connsiteY1" fmla="*/ 622892 h 1104943"/>
                <a:gd name="connsiteX2" fmla="*/ 958576 w 2499044"/>
                <a:gd name="connsiteY2" fmla="*/ 1104371 h 1104943"/>
                <a:gd name="connsiteX3" fmla="*/ 1718989 w 2499044"/>
                <a:gd name="connsiteY3" fmla="*/ 728320 h 1104943"/>
                <a:gd name="connsiteX4" fmla="*/ 2463246 w 2499044"/>
                <a:gd name="connsiteY4" fmla="*/ 1098208 h 1104943"/>
                <a:gd name="connsiteX5" fmla="*/ 2188982 w 2499044"/>
                <a:gd name="connsiteY5" fmla="*/ 364876 h 1104943"/>
                <a:gd name="connsiteX6" fmla="*/ 545359 w 2499044"/>
                <a:gd name="connsiteY6" fmla="*/ 14039 h 1104943"/>
                <a:gd name="connsiteX7" fmla="*/ 14294 w 2499044"/>
                <a:gd name="connsiteY7" fmla="*/ 229192 h 1104943"/>
                <a:gd name="connsiteX0" fmla="*/ 14294 w 2512338"/>
                <a:gd name="connsiteY0" fmla="*/ 230581 h 1106332"/>
                <a:gd name="connsiteX1" fmla="*/ 687861 w 2512338"/>
                <a:gd name="connsiteY1" fmla="*/ 624281 h 1106332"/>
                <a:gd name="connsiteX2" fmla="*/ 958576 w 2512338"/>
                <a:gd name="connsiteY2" fmla="*/ 1105760 h 1106332"/>
                <a:gd name="connsiteX3" fmla="*/ 1718989 w 2512338"/>
                <a:gd name="connsiteY3" fmla="*/ 729709 h 1106332"/>
                <a:gd name="connsiteX4" fmla="*/ 2463246 w 2512338"/>
                <a:gd name="connsiteY4" fmla="*/ 1099597 h 1106332"/>
                <a:gd name="connsiteX5" fmla="*/ 2231845 w 2512338"/>
                <a:gd name="connsiteY5" fmla="*/ 347215 h 1106332"/>
                <a:gd name="connsiteX6" fmla="*/ 545359 w 2512338"/>
                <a:gd name="connsiteY6" fmla="*/ 15428 h 1106332"/>
                <a:gd name="connsiteX7" fmla="*/ 14294 w 2512338"/>
                <a:gd name="connsiteY7" fmla="*/ 230581 h 1106332"/>
                <a:gd name="connsiteX0" fmla="*/ 14294 w 2512338"/>
                <a:gd name="connsiteY0" fmla="*/ 224122 h 1099873"/>
                <a:gd name="connsiteX1" fmla="*/ 687861 w 2512338"/>
                <a:gd name="connsiteY1" fmla="*/ 617822 h 1099873"/>
                <a:gd name="connsiteX2" fmla="*/ 958576 w 2512338"/>
                <a:gd name="connsiteY2" fmla="*/ 1099301 h 1099873"/>
                <a:gd name="connsiteX3" fmla="*/ 1718989 w 2512338"/>
                <a:gd name="connsiteY3" fmla="*/ 723250 h 1099873"/>
                <a:gd name="connsiteX4" fmla="*/ 2463246 w 2512338"/>
                <a:gd name="connsiteY4" fmla="*/ 1093138 h 1099873"/>
                <a:gd name="connsiteX5" fmla="*/ 2231845 w 2512338"/>
                <a:gd name="connsiteY5" fmla="*/ 340756 h 1099873"/>
                <a:gd name="connsiteX6" fmla="*/ 545359 w 2512338"/>
                <a:gd name="connsiteY6" fmla="*/ 8969 h 1099873"/>
                <a:gd name="connsiteX7" fmla="*/ 14294 w 2512338"/>
                <a:gd name="connsiteY7" fmla="*/ 224122 h 1099873"/>
                <a:gd name="connsiteX0" fmla="*/ 14294 w 2486924"/>
                <a:gd name="connsiteY0" fmla="*/ 231382 h 1111342"/>
                <a:gd name="connsiteX1" fmla="*/ 687861 w 2486924"/>
                <a:gd name="connsiteY1" fmla="*/ 625082 h 1111342"/>
                <a:gd name="connsiteX2" fmla="*/ 958576 w 2486924"/>
                <a:gd name="connsiteY2" fmla="*/ 1106561 h 1111342"/>
                <a:gd name="connsiteX3" fmla="*/ 1718989 w 2486924"/>
                <a:gd name="connsiteY3" fmla="*/ 730510 h 1111342"/>
                <a:gd name="connsiteX4" fmla="*/ 2463246 w 2486924"/>
                <a:gd name="connsiteY4" fmla="*/ 1100398 h 1111342"/>
                <a:gd name="connsiteX5" fmla="*/ 2136595 w 2486924"/>
                <a:gd name="connsiteY5" fmla="*/ 209904 h 1111342"/>
                <a:gd name="connsiteX6" fmla="*/ 545359 w 2486924"/>
                <a:gd name="connsiteY6" fmla="*/ 16229 h 1111342"/>
                <a:gd name="connsiteX7" fmla="*/ 14294 w 2486924"/>
                <a:gd name="connsiteY7" fmla="*/ 231382 h 1111342"/>
                <a:gd name="connsiteX0" fmla="*/ 14294 w 2478017"/>
                <a:gd name="connsiteY0" fmla="*/ 251065 h 1131025"/>
                <a:gd name="connsiteX1" fmla="*/ 687861 w 2478017"/>
                <a:gd name="connsiteY1" fmla="*/ 644765 h 1131025"/>
                <a:gd name="connsiteX2" fmla="*/ 958576 w 2478017"/>
                <a:gd name="connsiteY2" fmla="*/ 1126244 h 1131025"/>
                <a:gd name="connsiteX3" fmla="*/ 1718989 w 2478017"/>
                <a:gd name="connsiteY3" fmla="*/ 750193 h 1131025"/>
                <a:gd name="connsiteX4" fmla="*/ 2463246 w 2478017"/>
                <a:gd name="connsiteY4" fmla="*/ 1120081 h 1131025"/>
                <a:gd name="connsiteX5" fmla="*/ 2136595 w 2478017"/>
                <a:gd name="connsiteY5" fmla="*/ 229587 h 1131025"/>
                <a:gd name="connsiteX6" fmla="*/ 1211548 w 2478017"/>
                <a:gd name="connsiteY6" fmla="*/ 19193 h 1131025"/>
                <a:gd name="connsiteX7" fmla="*/ 545359 w 2478017"/>
                <a:gd name="connsiteY7" fmla="*/ 35912 h 1131025"/>
                <a:gd name="connsiteX8" fmla="*/ 14294 w 2478017"/>
                <a:gd name="connsiteY8" fmla="*/ 251065 h 1131025"/>
                <a:gd name="connsiteX0" fmla="*/ 14294 w 2478017"/>
                <a:gd name="connsiteY0" fmla="*/ 222152 h 1102112"/>
                <a:gd name="connsiteX1" fmla="*/ 687861 w 2478017"/>
                <a:gd name="connsiteY1" fmla="*/ 615852 h 1102112"/>
                <a:gd name="connsiteX2" fmla="*/ 958576 w 2478017"/>
                <a:gd name="connsiteY2" fmla="*/ 1097331 h 1102112"/>
                <a:gd name="connsiteX3" fmla="*/ 1718989 w 2478017"/>
                <a:gd name="connsiteY3" fmla="*/ 721280 h 1102112"/>
                <a:gd name="connsiteX4" fmla="*/ 2463246 w 2478017"/>
                <a:gd name="connsiteY4" fmla="*/ 1091168 h 1102112"/>
                <a:gd name="connsiteX5" fmla="*/ 2136595 w 2478017"/>
                <a:gd name="connsiteY5" fmla="*/ 200674 h 1102112"/>
                <a:gd name="connsiteX6" fmla="*/ 1192498 w 2478017"/>
                <a:gd name="connsiteY6" fmla="*/ 133155 h 1102112"/>
                <a:gd name="connsiteX7" fmla="*/ 545359 w 2478017"/>
                <a:gd name="connsiteY7" fmla="*/ 6999 h 1102112"/>
                <a:gd name="connsiteX8" fmla="*/ 14294 w 2478017"/>
                <a:gd name="connsiteY8" fmla="*/ 222152 h 1102112"/>
                <a:gd name="connsiteX0" fmla="*/ 14294 w 2478017"/>
                <a:gd name="connsiteY0" fmla="*/ 220212 h 1100172"/>
                <a:gd name="connsiteX1" fmla="*/ 687861 w 2478017"/>
                <a:gd name="connsiteY1" fmla="*/ 613912 h 1100172"/>
                <a:gd name="connsiteX2" fmla="*/ 958576 w 2478017"/>
                <a:gd name="connsiteY2" fmla="*/ 1095391 h 1100172"/>
                <a:gd name="connsiteX3" fmla="*/ 1718989 w 2478017"/>
                <a:gd name="connsiteY3" fmla="*/ 719340 h 1100172"/>
                <a:gd name="connsiteX4" fmla="*/ 2463246 w 2478017"/>
                <a:gd name="connsiteY4" fmla="*/ 1089228 h 1100172"/>
                <a:gd name="connsiteX5" fmla="*/ 2136595 w 2478017"/>
                <a:gd name="connsiteY5" fmla="*/ 198734 h 1100172"/>
                <a:gd name="connsiteX6" fmla="*/ 1225835 w 2478017"/>
                <a:gd name="connsiteY6" fmla="*/ 193127 h 1100172"/>
                <a:gd name="connsiteX7" fmla="*/ 545359 w 2478017"/>
                <a:gd name="connsiteY7" fmla="*/ 5059 h 1100172"/>
                <a:gd name="connsiteX8" fmla="*/ 14294 w 2478017"/>
                <a:gd name="connsiteY8" fmla="*/ 220212 h 1100172"/>
                <a:gd name="connsiteX0" fmla="*/ 14294 w 2477265"/>
                <a:gd name="connsiteY0" fmla="*/ 220212 h 1114072"/>
                <a:gd name="connsiteX1" fmla="*/ 687861 w 2477265"/>
                <a:gd name="connsiteY1" fmla="*/ 613912 h 1114072"/>
                <a:gd name="connsiteX2" fmla="*/ 958576 w 2477265"/>
                <a:gd name="connsiteY2" fmla="*/ 1095391 h 1114072"/>
                <a:gd name="connsiteX3" fmla="*/ 1733276 w 2477265"/>
                <a:gd name="connsiteY3" fmla="*/ 886027 h 1114072"/>
                <a:gd name="connsiteX4" fmla="*/ 2463246 w 2477265"/>
                <a:gd name="connsiteY4" fmla="*/ 1089228 h 1114072"/>
                <a:gd name="connsiteX5" fmla="*/ 2136595 w 2477265"/>
                <a:gd name="connsiteY5" fmla="*/ 198734 h 1114072"/>
                <a:gd name="connsiteX6" fmla="*/ 1225835 w 2477265"/>
                <a:gd name="connsiteY6" fmla="*/ 193127 h 1114072"/>
                <a:gd name="connsiteX7" fmla="*/ 545359 w 2477265"/>
                <a:gd name="connsiteY7" fmla="*/ 5059 h 1114072"/>
                <a:gd name="connsiteX8" fmla="*/ 14294 w 2477265"/>
                <a:gd name="connsiteY8" fmla="*/ 220212 h 1114072"/>
                <a:gd name="connsiteX0" fmla="*/ 19226 w 2482197"/>
                <a:gd name="connsiteY0" fmla="*/ 220212 h 1114072"/>
                <a:gd name="connsiteX1" fmla="*/ 507056 w 2482197"/>
                <a:gd name="connsiteY1" fmla="*/ 732975 h 1114072"/>
                <a:gd name="connsiteX2" fmla="*/ 963508 w 2482197"/>
                <a:gd name="connsiteY2" fmla="*/ 1095391 h 1114072"/>
                <a:gd name="connsiteX3" fmla="*/ 1738208 w 2482197"/>
                <a:gd name="connsiteY3" fmla="*/ 886027 h 1114072"/>
                <a:gd name="connsiteX4" fmla="*/ 2468178 w 2482197"/>
                <a:gd name="connsiteY4" fmla="*/ 1089228 h 1114072"/>
                <a:gd name="connsiteX5" fmla="*/ 2141527 w 2482197"/>
                <a:gd name="connsiteY5" fmla="*/ 198734 h 1114072"/>
                <a:gd name="connsiteX6" fmla="*/ 1230767 w 2482197"/>
                <a:gd name="connsiteY6" fmla="*/ 193127 h 1114072"/>
                <a:gd name="connsiteX7" fmla="*/ 550291 w 2482197"/>
                <a:gd name="connsiteY7" fmla="*/ 5059 h 1114072"/>
                <a:gd name="connsiteX8" fmla="*/ 19226 w 2482197"/>
                <a:gd name="connsiteY8" fmla="*/ 220212 h 1114072"/>
                <a:gd name="connsiteX0" fmla="*/ 19226 w 2479758"/>
                <a:gd name="connsiteY0" fmla="*/ 220212 h 1112978"/>
                <a:gd name="connsiteX1" fmla="*/ 507056 w 2479758"/>
                <a:gd name="connsiteY1" fmla="*/ 732975 h 1112978"/>
                <a:gd name="connsiteX2" fmla="*/ 963508 w 2479758"/>
                <a:gd name="connsiteY2" fmla="*/ 1095391 h 1112978"/>
                <a:gd name="connsiteX3" fmla="*/ 1785833 w 2479758"/>
                <a:gd name="connsiteY3" fmla="*/ 876502 h 1112978"/>
                <a:gd name="connsiteX4" fmla="*/ 2468178 w 2479758"/>
                <a:gd name="connsiteY4" fmla="*/ 1089228 h 1112978"/>
                <a:gd name="connsiteX5" fmla="*/ 2141527 w 2479758"/>
                <a:gd name="connsiteY5" fmla="*/ 198734 h 1112978"/>
                <a:gd name="connsiteX6" fmla="*/ 1230767 w 2479758"/>
                <a:gd name="connsiteY6" fmla="*/ 193127 h 1112978"/>
                <a:gd name="connsiteX7" fmla="*/ 550291 w 2479758"/>
                <a:gd name="connsiteY7" fmla="*/ 5059 h 1112978"/>
                <a:gd name="connsiteX8" fmla="*/ 19226 w 2479758"/>
                <a:gd name="connsiteY8" fmla="*/ 220212 h 1112978"/>
                <a:gd name="connsiteX0" fmla="*/ 15862 w 2476394"/>
                <a:gd name="connsiteY0" fmla="*/ 220212 h 1112978"/>
                <a:gd name="connsiteX1" fmla="*/ 617992 w 2476394"/>
                <a:gd name="connsiteY1" fmla="*/ 690113 h 1112978"/>
                <a:gd name="connsiteX2" fmla="*/ 960144 w 2476394"/>
                <a:gd name="connsiteY2" fmla="*/ 1095391 h 1112978"/>
                <a:gd name="connsiteX3" fmla="*/ 1782469 w 2476394"/>
                <a:gd name="connsiteY3" fmla="*/ 876502 h 1112978"/>
                <a:gd name="connsiteX4" fmla="*/ 2464814 w 2476394"/>
                <a:gd name="connsiteY4" fmla="*/ 1089228 h 1112978"/>
                <a:gd name="connsiteX5" fmla="*/ 2138163 w 2476394"/>
                <a:gd name="connsiteY5" fmla="*/ 198734 h 1112978"/>
                <a:gd name="connsiteX6" fmla="*/ 1227403 w 2476394"/>
                <a:gd name="connsiteY6" fmla="*/ 193127 h 1112978"/>
                <a:gd name="connsiteX7" fmla="*/ 546927 w 2476394"/>
                <a:gd name="connsiteY7" fmla="*/ 5059 h 1112978"/>
                <a:gd name="connsiteX8" fmla="*/ 15862 w 2476394"/>
                <a:gd name="connsiteY8" fmla="*/ 220212 h 1112978"/>
                <a:gd name="connsiteX0" fmla="*/ 15862 w 2784061"/>
                <a:gd name="connsiteY0" fmla="*/ 220212 h 1098203"/>
                <a:gd name="connsiteX1" fmla="*/ 617992 w 2784061"/>
                <a:gd name="connsiteY1" fmla="*/ 690113 h 1098203"/>
                <a:gd name="connsiteX2" fmla="*/ 960144 w 2784061"/>
                <a:gd name="connsiteY2" fmla="*/ 1095391 h 1098203"/>
                <a:gd name="connsiteX3" fmla="*/ 1782469 w 2784061"/>
                <a:gd name="connsiteY3" fmla="*/ 876502 h 1098203"/>
                <a:gd name="connsiteX4" fmla="*/ 2779139 w 2784061"/>
                <a:gd name="connsiteY4" fmla="*/ 1013028 h 1098203"/>
                <a:gd name="connsiteX5" fmla="*/ 2138163 w 2784061"/>
                <a:gd name="connsiteY5" fmla="*/ 198734 h 1098203"/>
                <a:gd name="connsiteX6" fmla="*/ 1227403 w 2784061"/>
                <a:gd name="connsiteY6" fmla="*/ 193127 h 1098203"/>
                <a:gd name="connsiteX7" fmla="*/ 546927 w 2784061"/>
                <a:gd name="connsiteY7" fmla="*/ 5059 h 1098203"/>
                <a:gd name="connsiteX8" fmla="*/ 15862 w 2784061"/>
                <a:gd name="connsiteY8" fmla="*/ 220212 h 1098203"/>
                <a:gd name="connsiteX0" fmla="*/ 15862 w 2780697"/>
                <a:gd name="connsiteY0" fmla="*/ 374850 h 1252841"/>
                <a:gd name="connsiteX1" fmla="*/ 617992 w 2780697"/>
                <a:gd name="connsiteY1" fmla="*/ 844751 h 1252841"/>
                <a:gd name="connsiteX2" fmla="*/ 960144 w 2780697"/>
                <a:gd name="connsiteY2" fmla="*/ 1250029 h 1252841"/>
                <a:gd name="connsiteX3" fmla="*/ 1782469 w 2780697"/>
                <a:gd name="connsiteY3" fmla="*/ 1031140 h 1252841"/>
                <a:gd name="connsiteX4" fmla="*/ 2779139 w 2780697"/>
                <a:gd name="connsiteY4" fmla="*/ 1167666 h 1252841"/>
                <a:gd name="connsiteX5" fmla="*/ 2000051 w 2780697"/>
                <a:gd name="connsiteY5" fmla="*/ 39047 h 1252841"/>
                <a:gd name="connsiteX6" fmla="*/ 1227403 w 2780697"/>
                <a:gd name="connsiteY6" fmla="*/ 347765 h 1252841"/>
                <a:gd name="connsiteX7" fmla="*/ 546927 w 2780697"/>
                <a:gd name="connsiteY7" fmla="*/ 159697 h 1252841"/>
                <a:gd name="connsiteX8" fmla="*/ 15862 w 2780697"/>
                <a:gd name="connsiteY8" fmla="*/ 374850 h 1252841"/>
                <a:gd name="connsiteX0" fmla="*/ 294546 w 2268806"/>
                <a:gd name="connsiteY0" fmla="*/ 636788 h 1252841"/>
                <a:gd name="connsiteX1" fmla="*/ 106101 w 2268806"/>
                <a:gd name="connsiteY1" fmla="*/ 844751 h 1252841"/>
                <a:gd name="connsiteX2" fmla="*/ 448253 w 2268806"/>
                <a:gd name="connsiteY2" fmla="*/ 1250029 h 1252841"/>
                <a:gd name="connsiteX3" fmla="*/ 1270578 w 2268806"/>
                <a:gd name="connsiteY3" fmla="*/ 1031140 h 1252841"/>
                <a:gd name="connsiteX4" fmla="*/ 2267248 w 2268806"/>
                <a:gd name="connsiteY4" fmla="*/ 1167666 h 1252841"/>
                <a:gd name="connsiteX5" fmla="*/ 1488160 w 2268806"/>
                <a:gd name="connsiteY5" fmla="*/ 39047 h 1252841"/>
                <a:gd name="connsiteX6" fmla="*/ 715512 w 2268806"/>
                <a:gd name="connsiteY6" fmla="*/ 347765 h 1252841"/>
                <a:gd name="connsiteX7" fmla="*/ 35036 w 2268806"/>
                <a:gd name="connsiteY7" fmla="*/ 159697 h 1252841"/>
                <a:gd name="connsiteX8" fmla="*/ 294546 w 2268806"/>
                <a:gd name="connsiteY8" fmla="*/ 636788 h 1252841"/>
                <a:gd name="connsiteX0" fmla="*/ 192138 w 2166398"/>
                <a:gd name="connsiteY0" fmla="*/ 636788 h 1252841"/>
                <a:gd name="connsiteX1" fmla="*/ 3693 w 2166398"/>
                <a:gd name="connsiteY1" fmla="*/ 844751 h 1252841"/>
                <a:gd name="connsiteX2" fmla="*/ 345845 w 2166398"/>
                <a:gd name="connsiteY2" fmla="*/ 1250029 h 1252841"/>
                <a:gd name="connsiteX3" fmla="*/ 1168170 w 2166398"/>
                <a:gd name="connsiteY3" fmla="*/ 1031140 h 1252841"/>
                <a:gd name="connsiteX4" fmla="*/ 2164840 w 2166398"/>
                <a:gd name="connsiteY4" fmla="*/ 1167666 h 1252841"/>
                <a:gd name="connsiteX5" fmla="*/ 1385752 w 2166398"/>
                <a:gd name="connsiteY5" fmla="*/ 39047 h 1252841"/>
                <a:gd name="connsiteX6" fmla="*/ 613104 w 2166398"/>
                <a:gd name="connsiteY6" fmla="*/ 347765 h 1252841"/>
                <a:gd name="connsiteX7" fmla="*/ 192138 w 2166398"/>
                <a:gd name="connsiteY7" fmla="*/ 636788 h 1252841"/>
                <a:gd name="connsiteX0" fmla="*/ 615895 w 2169189"/>
                <a:gd name="connsiteY0" fmla="*/ 347765 h 1252841"/>
                <a:gd name="connsiteX1" fmla="*/ 6484 w 2169189"/>
                <a:gd name="connsiteY1" fmla="*/ 844751 h 1252841"/>
                <a:gd name="connsiteX2" fmla="*/ 348636 w 2169189"/>
                <a:gd name="connsiteY2" fmla="*/ 1250029 h 1252841"/>
                <a:gd name="connsiteX3" fmla="*/ 1170961 w 2169189"/>
                <a:gd name="connsiteY3" fmla="*/ 1031140 h 1252841"/>
                <a:gd name="connsiteX4" fmla="*/ 2167631 w 2169189"/>
                <a:gd name="connsiteY4" fmla="*/ 1167666 h 1252841"/>
                <a:gd name="connsiteX5" fmla="*/ 1388543 w 2169189"/>
                <a:gd name="connsiteY5" fmla="*/ 39047 h 1252841"/>
                <a:gd name="connsiteX6" fmla="*/ 615895 w 2169189"/>
                <a:gd name="connsiteY6" fmla="*/ 347765 h 1252841"/>
                <a:gd name="connsiteX0" fmla="*/ 440969 w 1994263"/>
                <a:gd name="connsiteY0" fmla="*/ 347765 h 1255678"/>
                <a:gd name="connsiteX1" fmla="*/ 17295 w 1994263"/>
                <a:gd name="connsiteY1" fmla="*/ 754263 h 1255678"/>
                <a:gd name="connsiteX2" fmla="*/ 173710 w 1994263"/>
                <a:gd name="connsiteY2" fmla="*/ 1250029 h 1255678"/>
                <a:gd name="connsiteX3" fmla="*/ 996035 w 1994263"/>
                <a:gd name="connsiteY3" fmla="*/ 1031140 h 1255678"/>
                <a:gd name="connsiteX4" fmla="*/ 1992705 w 1994263"/>
                <a:gd name="connsiteY4" fmla="*/ 1167666 h 1255678"/>
                <a:gd name="connsiteX5" fmla="*/ 1213617 w 1994263"/>
                <a:gd name="connsiteY5" fmla="*/ 39047 h 1255678"/>
                <a:gd name="connsiteX6" fmla="*/ 440969 w 1994263"/>
                <a:gd name="connsiteY6" fmla="*/ 347765 h 1255678"/>
                <a:gd name="connsiteX0" fmla="*/ 440969 w 1994263"/>
                <a:gd name="connsiteY0" fmla="*/ 359971 h 1267884"/>
                <a:gd name="connsiteX1" fmla="*/ 17295 w 1994263"/>
                <a:gd name="connsiteY1" fmla="*/ 766469 h 1267884"/>
                <a:gd name="connsiteX2" fmla="*/ 173710 w 1994263"/>
                <a:gd name="connsiteY2" fmla="*/ 1262235 h 1267884"/>
                <a:gd name="connsiteX3" fmla="*/ 996035 w 1994263"/>
                <a:gd name="connsiteY3" fmla="*/ 1043346 h 1267884"/>
                <a:gd name="connsiteX4" fmla="*/ 1992705 w 1994263"/>
                <a:gd name="connsiteY4" fmla="*/ 1179872 h 1267884"/>
                <a:gd name="connsiteX5" fmla="*/ 1213617 w 1994263"/>
                <a:gd name="connsiteY5" fmla="*/ 51253 h 1267884"/>
                <a:gd name="connsiteX6" fmla="*/ 440969 w 1994263"/>
                <a:gd name="connsiteY6" fmla="*/ 359971 h 1267884"/>
                <a:gd name="connsiteX0" fmla="*/ 369621 w 1989590"/>
                <a:gd name="connsiteY0" fmla="*/ 232904 h 1288455"/>
                <a:gd name="connsiteX1" fmla="*/ 12622 w 1989590"/>
                <a:gd name="connsiteY1" fmla="*/ 787040 h 1288455"/>
                <a:gd name="connsiteX2" fmla="*/ 169037 w 1989590"/>
                <a:gd name="connsiteY2" fmla="*/ 1282806 h 1288455"/>
                <a:gd name="connsiteX3" fmla="*/ 991362 w 1989590"/>
                <a:gd name="connsiteY3" fmla="*/ 1063917 h 1288455"/>
                <a:gd name="connsiteX4" fmla="*/ 1988032 w 1989590"/>
                <a:gd name="connsiteY4" fmla="*/ 1200443 h 1288455"/>
                <a:gd name="connsiteX5" fmla="*/ 1208944 w 1989590"/>
                <a:gd name="connsiteY5" fmla="*/ 71824 h 1288455"/>
                <a:gd name="connsiteX6" fmla="*/ 369621 w 1989590"/>
                <a:gd name="connsiteY6" fmla="*/ 232904 h 1288455"/>
                <a:gd name="connsiteX0" fmla="*/ 369621 w 1989590"/>
                <a:gd name="connsiteY0" fmla="*/ 240722 h 1296273"/>
                <a:gd name="connsiteX1" fmla="*/ 12622 w 1989590"/>
                <a:gd name="connsiteY1" fmla="*/ 794858 h 1296273"/>
                <a:gd name="connsiteX2" fmla="*/ 169037 w 1989590"/>
                <a:gd name="connsiteY2" fmla="*/ 1290624 h 1296273"/>
                <a:gd name="connsiteX3" fmla="*/ 991362 w 1989590"/>
                <a:gd name="connsiteY3" fmla="*/ 1071735 h 1296273"/>
                <a:gd name="connsiteX4" fmla="*/ 1988032 w 1989590"/>
                <a:gd name="connsiteY4" fmla="*/ 1208261 h 1296273"/>
                <a:gd name="connsiteX5" fmla="*/ 1208944 w 1989590"/>
                <a:gd name="connsiteY5" fmla="*/ 79642 h 1296273"/>
                <a:gd name="connsiteX6" fmla="*/ 369621 w 1989590"/>
                <a:gd name="connsiteY6" fmla="*/ 240722 h 1296273"/>
                <a:gd name="connsiteX0" fmla="*/ 675750 w 2009969"/>
                <a:gd name="connsiteY0" fmla="*/ 90002 h 1421778"/>
                <a:gd name="connsiteX1" fmla="*/ 33001 w 2009969"/>
                <a:gd name="connsiteY1" fmla="*/ 920363 h 1421778"/>
                <a:gd name="connsiteX2" fmla="*/ 189416 w 2009969"/>
                <a:gd name="connsiteY2" fmla="*/ 1416129 h 1421778"/>
                <a:gd name="connsiteX3" fmla="*/ 1011741 w 2009969"/>
                <a:gd name="connsiteY3" fmla="*/ 1197240 h 1421778"/>
                <a:gd name="connsiteX4" fmla="*/ 2008411 w 2009969"/>
                <a:gd name="connsiteY4" fmla="*/ 1333766 h 1421778"/>
                <a:gd name="connsiteX5" fmla="*/ 1229323 w 2009969"/>
                <a:gd name="connsiteY5" fmla="*/ 205147 h 1421778"/>
                <a:gd name="connsiteX6" fmla="*/ 675750 w 2009969"/>
                <a:gd name="connsiteY6" fmla="*/ 90002 h 1421778"/>
                <a:gd name="connsiteX0" fmla="*/ 675750 w 2013839"/>
                <a:gd name="connsiteY0" fmla="*/ 196890 h 1528666"/>
                <a:gd name="connsiteX1" fmla="*/ 33001 w 2013839"/>
                <a:gd name="connsiteY1" fmla="*/ 1027251 h 1528666"/>
                <a:gd name="connsiteX2" fmla="*/ 189416 w 2013839"/>
                <a:gd name="connsiteY2" fmla="*/ 1523017 h 1528666"/>
                <a:gd name="connsiteX3" fmla="*/ 1011741 w 2013839"/>
                <a:gd name="connsiteY3" fmla="*/ 1304128 h 1528666"/>
                <a:gd name="connsiteX4" fmla="*/ 2008411 w 2013839"/>
                <a:gd name="connsiteY4" fmla="*/ 1440654 h 1528666"/>
                <a:gd name="connsiteX5" fmla="*/ 1381723 w 2013839"/>
                <a:gd name="connsiteY5" fmla="*/ 88198 h 1528666"/>
                <a:gd name="connsiteX6" fmla="*/ 675750 w 2013839"/>
                <a:gd name="connsiteY6" fmla="*/ 196890 h 1528666"/>
                <a:gd name="connsiteX0" fmla="*/ 669983 w 2015614"/>
                <a:gd name="connsiteY0" fmla="*/ 196890 h 1524526"/>
                <a:gd name="connsiteX1" fmla="*/ 27234 w 2015614"/>
                <a:gd name="connsiteY1" fmla="*/ 1027251 h 1524526"/>
                <a:gd name="connsiteX2" fmla="*/ 183649 w 2015614"/>
                <a:gd name="connsiteY2" fmla="*/ 1523017 h 1524526"/>
                <a:gd name="connsiteX3" fmla="*/ 767849 w 2015614"/>
                <a:gd name="connsiteY3" fmla="*/ 1189828 h 1524526"/>
                <a:gd name="connsiteX4" fmla="*/ 2002644 w 2015614"/>
                <a:gd name="connsiteY4" fmla="*/ 1440654 h 1524526"/>
                <a:gd name="connsiteX5" fmla="*/ 1375956 w 2015614"/>
                <a:gd name="connsiteY5" fmla="*/ 88198 h 1524526"/>
                <a:gd name="connsiteX6" fmla="*/ 669983 w 2015614"/>
                <a:gd name="connsiteY6" fmla="*/ 196890 h 1524526"/>
                <a:gd name="connsiteX0" fmla="*/ 671762 w 2014567"/>
                <a:gd name="connsiteY0" fmla="*/ 196890 h 1528160"/>
                <a:gd name="connsiteX1" fmla="*/ 29013 w 2014567"/>
                <a:gd name="connsiteY1" fmla="*/ 1027251 h 1528160"/>
                <a:gd name="connsiteX2" fmla="*/ 185428 w 2014567"/>
                <a:gd name="connsiteY2" fmla="*/ 1523017 h 1528160"/>
                <a:gd name="connsiteX3" fmla="*/ 850591 w 2014567"/>
                <a:gd name="connsiteY3" fmla="*/ 1294603 h 1528160"/>
                <a:gd name="connsiteX4" fmla="*/ 2004423 w 2014567"/>
                <a:gd name="connsiteY4" fmla="*/ 1440654 h 1528160"/>
                <a:gd name="connsiteX5" fmla="*/ 1377735 w 2014567"/>
                <a:gd name="connsiteY5" fmla="*/ 88198 h 1528160"/>
                <a:gd name="connsiteX6" fmla="*/ 671762 w 2014567"/>
                <a:gd name="connsiteY6" fmla="*/ 196890 h 1528160"/>
                <a:gd name="connsiteX0" fmla="*/ 677818 w 2020623"/>
                <a:gd name="connsiteY0" fmla="*/ 196890 h 1526382"/>
                <a:gd name="connsiteX1" fmla="*/ 35069 w 2020623"/>
                <a:gd name="connsiteY1" fmla="*/ 1027251 h 1526382"/>
                <a:gd name="connsiteX2" fmla="*/ 191484 w 2020623"/>
                <a:gd name="connsiteY2" fmla="*/ 1523017 h 1526382"/>
                <a:gd name="connsiteX3" fmla="*/ 856647 w 2020623"/>
                <a:gd name="connsiteY3" fmla="*/ 1294603 h 1526382"/>
                <a:gd name="connsiteX4" fmla="*/ 2010479 w 2020623"/>
                <a:gd name="connsiteY4" fmla="*/ 1440654 h 1526382"/>
                <a:gd name="connsiteX5" fmla="*/ 1383791 w 2020623"/>
                <a:gd name="connsiteY5" fmla="*/ 88198 h 1526382"/>
                <a:gd name="connsiteX6" fmla="*/ 677818 w 2020623"/>
                <a:gd name="connsiteY6" fmla="*/ 196890 h 1526382"/>
                <a:gd name="connsiteX0" fmla="*/ 672778 w 2014190"/>
                <a:gd name="connsiteY0" fmla="*/ 196890 h 1525098"/>
                <a:gd name="connsiteX1" fmla="*/ 30029 w 2014190"/>
                <a:gd name="connsiteY1" fmla="*/ 1027251 h 1525098"/>
                <a:gd name="connsiteX2" fmla="*/ 186444 w 2014190"/>
                <a:gd name="connsiteY2" fmla="*/ 1523017 h 1525098"/>
                <a:gd name="connsiteX3" fmla="*/ 894469 w 2014190"/>
                <a:gd name="connsiteY3" fmla="*/ 1213640 h 1525098"/>
                <a:gd name="connsiteX4" fmla="*/ 2005439 w 2014190"/>
                <a:gd name="connsiteY4" fmla="*/ 1440654 h 1525098"/>
                <a:gd name="connsiteX5" fmla="*/ 1378751 w 2014190"/>
                <a:gd name="connsiteY5" fmla="*/ 88198 h 1525098"/>
                <a:gd name="connsiteX6" fmla="*/ 672778 w 2014190"/>
                <a:gd name="connsiteY6" fmla="*/ 196890 h 1525098"/>
                <a:gd name="connsiteX0" fmla="*/ 672778 w 2014190"/>
                <a:gd name="connsiteY0" fmla="*/ 196890 h 1525017"/>
                <a:gd name="connsiteX1" fmla="*/ 30029 w 2014190"/>
                <a:gd name="connsiteY1" fmla="*/ 1027251 h 1525017"/>
                <a:gd name="connsiteX2" fmla="*/ 186444 w 2014190"/>
                <a:gd name="connsiteY2" fmla="*/ 1523017 h 1525017"/>
                <a:gd name="connsiteX3" fmla="*/ 894469 w 2014190"/>
                <a:gd name="connsiteY3" fmla="*/ 1213640 h 1525017"/>
                <a:gd name="connsiteX4" fmla="*/ 2005439 w 2014190"/>
                <a:gd name="connsiteY4" fmla="*/ 1440654 h 1525017"/>
                <a:gd name="connsiteX5" fmla="*/ 1378751 w 2014190"/>
                <a:gd name="connsiteY5" fmla="*/ 88198 h 1525017"/>
                <a:gd name="connsiteX6" fmla="*/ 672778 w 2014190"/>
                <a:gd name="connsiteY6" fmla="*/ 196890 h 1525017"/>
                <a:gd name="connsiteX0" fmla="*/ 674214 w 2015626"/>
                <a:gd name="connsiteY0" fmla="*/ 196890 h 1524106"/>
                <a:gd name="connsiteX1" fmla="*/ 31465 w 2015626"/>
                <a:gd name="connsiteY1" fmla="*/ 1027251 h 1524106"/>
                <a:gd name="connsiteX2" fmla="*/ 187880 w 2015626"/>
                <a:gd name="connsiteY2" fmla="*/ 1523017 h 1524106"/>
                <a:gd name="connsiteX3" fmla="*/ 895905 w 2015626"/>
                <a:gd name="connsiteY3" fmla="*/ 1213640 h 1524106"/>
                <a:gd name="connsiteX4" fmla="*/ 2006875 w 2015626"/>
                <a:gd name="connsiteY4" fmla="*/ 1440654 h 1524106"/>
                <a:gd name="connsiteX5" fmla="*/ 1380187 w 2015626"/>
                <a:gd name="connsiteY5" fmla="*/ 88198 h 1524106"/>
                <a:gd name="connsiteX6" fmla="*/ 674214 w 2015626"/>
                <a:gd name="connsiteY6" fmla="*/ 196890 h 1524106"/>
                <a:gd name="connsiteX0" fmla="*/ 674214 w 1871069"/>
                <a:gd name="connsiteY0" fmla="*/ 196890 h 1524106"/>
                <a:gd name="connsiteX1" fmla="*/ 31465 w 1871069"/>
                <a:gd name="connsiteY1" fmla="*/ 1027251 h 1524106"/>
                <a:gd name="connsiteX2" fmla="*/ 187880 w 1871069"/>
                <a:gd name="connsiteY2" fmla="*/ 1523017 h 1524106"/>
                <a:gd name="connsiteX3" fmla="*/ 895905 w 1871069"/>
                <a:gd name="connsiteY3" fmla="*/ 1213640 h 1524106"/>
                <a:gd name="connsiteX4" fmla="*/ 1859237 w 1871069"/>
                <a:gd name="connsiteY4" fmla="*/ 1435892 h 1524106"/>
                <a:gd name="connsiteX5" fmla="*/ 1380187 w 1871069"/>
                <a:gd name="connsiteY5" fmla="*/ 88198 h 1524106"/>
                <a:gd name="connsiteX6" fmla="*/ 674214 w 1871069"/>
                <a:gd name="connsiteY6" fmla="*/ 196890 h 1524106"/>
                <a:gd name="connsiteX0" fmla="*/ 674214 w 1843353"/>
                <a:gd name="connsiteY0" fmla="*/ 196890 h 1524106"/>
                <a:gd name="connsiteX1" fmla="*/ 31465 w 1843353"/>
                <a:gd name="connsiteY1" fmla="*/ 1027251 h 1524106"/>
                <a:gd name="connsiteX2" fmla="*/ 187880 w 1843353"/>
                <a:gd name="connsiteY2" fmla="*/ 1523017 h 1524106"/>
                <a:gd name="connsiteX3" fmla="*/ 895905 w 1843353"/>
                <a:gd name="connsiteY3" fmla="*/ 1213640 h 1524106"/>
                <a:gd name="connsiteX4" fmla="*/ 1830662 w 1843353"/>
                <a:gd name="connsiteY4" fmla="*/ 1226342 h 1524106"/>
                <a:gd name="connsiteX5" fmla="*/ 1380187 w 1843353"/>
                <a:gd name="connsiteY5" fmla="*/ 88198 h 1524106"/>
                <a:gd name="connsiteX6" fmla="*/ 674214 w 1843353"/>
                <a:gd name="connsiteY6" fmla="*/ 196890 h 1524106"/>
                <a:gd name="connsiteX0" fmla="*/ 735913 w 1905052"/>
                <a:gd name="connsiteY0" fmla="*/ 196890 h 1471894"/>
                <a:gd name="connsiteX1" fmla="*/ 93164 w 1905052"/>
                <a:gd name="connsiteY1" fmla="*/ 1027251 h 1471894"/>
                <a:gd name="connsiteX2" fmla="*/ 101942 w 1905052"/>
                <a:gd name="connsiteY2" fmla="*/ 1470630 h 1471894"/>
                <a:gd name="connsiteX3" fmla="*/ 957604 w 1905052"/>
                <a:gd name="connsiteY3" fmla="*/ 1213640 h 1471894"/>
                <a:gd name="connsiteX4" fmla="*/ 1892361 w 1905052"/>
                <a:gd name="connsiteY4" fmla="*/ 1226342 h 1471894"/>
                <a:gd name="connsiteX5" fmla="*/ 1441886 w 1905052"/>
                <a:gd name="connsiteY5" fmla="*/ 88198 h 1471894"/>
                <a:gd name="connsiteX6" fmla="*/ 735913 w 1905052"/>
                <a:gd name="connsiteY6" fmla="*/ 196890 h 1471894"/>
                <a:gd name="connsiteX0" fmla="*/ 644871 w 1814010"/>
                <a:gd name="connsiteY0" fmla="*/ 196890 h 1298732"/>
                <a:gd name="connsiteX1" fmla="*/ 2122 w 1814010"/>
                <a:gd name="connsiteY1" fmla="*/ 1027251 h 1298732"/>
                <a:gd name="connsiteX2" fmla="*/ 866562 w 1814010"/>
                <a:gd name="connsiteY2" fmla="*/ 1213640 h 1298732"/>
                <a:gd name="connsiteX3" fmla="*/ 1801319 w 1814010"/>
                <a:gd name="connsiteY3" fmla="*/ 1226342 h 1298732"/>
                <a:gd name="connsiteX4" fmla="*/ 1350844 w 1814010"/>
                <a:gd name="connsiteY4" fmla="*/ 88198 h 1298732"/>
                <a:gd name="connsiteX5" fmla="*/ 644871 w 1814010"/>
                <a:gd name="connsiteY5" fmla="*/ 196890 h 1298732"/>
                <a:gd name="connsiteX0" fmla="*/ 644562 w 1806547"/>
                <a:gd name="connsiteY0" fmla="*/ 5469 h 1107311"/>
                <a:gd name="connsiteX1" fmla="*/ 1813 w 1806547"/>
                <a:gd name="connsiteY1" fmla="*/ 835830 h 1107311"/>
                <a:gd name="connsiteX2" fmla="*/ 866253 w 1806547"/>
                <a:gd name="connsiteY2" fmla="*/ 1022219 h 1107311"/>
                <a:gd name="connsiteX3" fmla="*/ 1801010 w 1806547"/>
                <a:gd name="connsiteY3" fmla="*/ 1034921 h 1107311"/>
                <a:gd name="connsiteX4" fmla="*/ 848092 w 1806547"/>
                <a:gd name="connsiteY4" fmla="*/ 506377 h 1107311"/>
                <a:gd name="connsiteX5" fmla="*/ 644562 w 1806547"/>
                <a:gd name="connsiteY5" fmla="*/ 5469 h 1107311"/>
                <a:gd name="connsiteX0" fmla="*/ 644562 w 2559066"/>
                <a:gd name="connsiteY0" fmla="*/ 4472 h 1037307"/>
                <a:gd name="connsiteX1" fmla="*/ 1813 w 2559066"/>
                <a:gd name="connsiteY1" fmla="*/ 834833 h 1037307"/>
                <a:gd name="connsiteX2" fmla="*/ 866253 w 2559066"/>
                <a:gd name="connsiteY2" fmla="*/ 1021222 h 1037307"/>
                <a:gd name="connsiteX3" fmla="*/ 2555866 w 2559066"/>
                <a:gd name="connsiteY3" fmla="*/ 536243 h 1037307"/>
                <a:gd name="connsiteX4" fmla="*/ 848092 w 2559066"/>
                <a:gd name="connsiteY4" fmla="*/ 505380 h 1037307"/>
                <a:gd name="connsiteX5" fmla="*/ 644562 w 2559066"/>
                <a:gd name="connsiteY5" fmla="*/ 4472 h 1037307"/>
                <a:gd name="connsiteX0" fmla="*/ 670516 w 2585020"/>
                <a:gd name="connsiteY0" fmla="*/ 4472 h 1126305"/>
                <a:gd name="connsiteX1" fmla="*/ 27767 w 2585020"/>
                <a:gd name="connsiteY1" fmla="*/ 834833 h 1126305"/>
                <a:gd name="connsiteX2" fmla="*/ 1699450 w 2585020"/>
                <a:gd name="connsiteY2" fmla="*/ 1116472 h 1126305"/>
                <a:gd name="connsiteX3" fmla="*/ 2581820 w 2585020"/>
                <a:gd name="connsiteY3" fmla="*/ 536243 h 1126305"/>
                <a:gd name="connsiteX4" fmla="*/ 874046 w 2585020"/>
                <a:gd name="connsiteY4" fmla="*/ 505380 h 1126305"/>
                <a:gd name="connsiteX5" fmla="*/ 670516 w 2585020"/>
                <a:gd name="connsiteY5" fmla="*/ 4472 h 1126305"/>
                <a:gd name="connsiteX0" fmla="*/ 670622 w 2585166"/>
                <a:gd name="connsiteY0" fmla="*/ 3319 h 1125152"/>
                <a:gd name="connsiteX1" fmla="*/ 27873 w 2585166"/>
                <a:gd name="connsiteY1" fmla="*/ 833680 h 1125152"/>
                <a:gd name="connsiteX2" fmla="*/ 1699556 w 2585166"/>
                <a:gd name="connsiteY2" fmla="*/ 1115319 h 1125152"/>
                <a:gd name="connsiteX3" fmla="*/ 2581926 w 2585166"/>
                <a:gd name="connsiteY3" fmla="*/ 535090 h 1125152"/>
                <a:gd name="connsiteX4" fmla="*/ 893202 w 2585166"/>
                <a:gd name="connsiteY4" fmla="*/ 542327 h 1125152"/>
                <a:gd name="connsiteX5" fmla="*/ 670622 w 2585166"/>
                <a:gd name="connsiteY5" fmla="*/ 3319 h 1125152"/>
                <a:gd name="connsiteX0" fmla="*/ 670622 w 2554267"/>
                <a:gd name="connsiteY0" fmla="*/ 3049 h 1141255"/>
                <a:gd name="connsiteX1" fmla="*/ 27873 w 2554267"/>
                <a:gd name="connsiteY1" fmla="*/ 833410 h 1141255"/>
                <a:gd name="connsiteX2" fmla="*/ 1699556 w 2554267"/>
                <a:gd name="connsiteY2" fmla="*/ 1115049 h 1141255"/>
                <a:gd name="connsiteX3" fmla="*/ 2550970 w 2554267"/>
                <a:gd name="connsiteY3" fmla="*/ 246688 h 1141255"/>
                <a:gd name="connsiteX4" fmla="*/ 893202 w 2554267"/>
                <a:gd name="connsiteY4" fmla="*/ 542057 h 1141255"/>
                <a:gd name="connsiteX5" fmla="*/ 670622 w 2554267"/>
                <a:gd name="connsiteY5" fmla="*/ 3049 h 1141255"/>
                <a:gd name="connsiteX0" fmla="*/ 670622 w 2550970"/>
                <a:gd name="connsiteY0" fmla="*/ 3049 h 1141255"/>
                <a:gd name="connsiteX1" fmla="*/ 27873 w 2550970"/>
                <a:gd name="connsiteY1" fmla="*/ 833410 h 1141255"/>
                <a:gd name="connsiteX2" fmla="*/ 1699556 w 2550970"/>
                <a:gd name="connsiteY2" fmla="*/ 1115049 h 1141255"/>
                <a:gd name="connsiteX3" fmla="*/ 2550970 w 2550970"/>
                <a:gd name="connsiteY3" fmla="*/ 246688 h 1141255"/>
                <a:gd name="connsiteX4" fmla="*/ 893202 w 2550970"/>
                <a:gd name="connsiteY4" fmla="*/ 542057 h 1141255"/>
                <a:gd name="connsiteX5" fmla="*/ 670622 w 2550970"/>
                <a:gd name="connsiteY5" fmla="*/ 3049 h 1141255"/>
                <a:gd name="connsiteX0" fmla="*/ 670622 w 2566897"/>
                <a:gd name="connsiteY0" fmla="*/ 3049 h 1141255"/>
                <a:gd name="connsiteX1" fmla="*/ 27873 w 2566897"/>
                <a:gd name="connsiteY1" fmla="*/ 833410 h 1141255"/>
                <a:gd name="connsiteX2" fmla="*/ 1699556 w 2566897"/>
                <a:gd name="connsiteY2" fmla="*/ 1115049 h 1141255"/>
                <a:gd name="connsiteX3" fmla="*/ 2550970 w 2566897"/>
                <a:gd name="connsiteY3" fmla="*/ 246688 h 1141255"/>
                <a:gd name="connsiteX4" fmla="*/ 893202 w 2566897"/>
                <a:gd name="connsiteY4" fmla="*/ 542057 h 1141255"/>
                <a:gd name="connsiteX5" fmla="*/ 670622 w 2566897"/>
                <a:gd name="connsiteY5" fmla="*/ 3049 h 1141255"/>
                <a:gd name="connsiteX0" fmla="*/ 670622 w 2569702"/>
                <a:gd name="connsiteY0" fmla="*/ 3049 h 1141255"/>
                <a:gd name="connsiteX1" fmla="*/ 27873 w 2569702"/>
                <a:gd name="connsiteY1" fmla="*/ 833410 h 1141255"/>
                <a:gd name="connsiteX2" fmla="*/ 1699556 w 2569702"/>
                <a:gd name="connsiteY2" fmla="*/ 1115049 h 1141255"/>
                <a:gd name="connsiteX3" fmla="*/ 2550970 w 2569702"/>
                <a:gd name="connsiteY3" fmla="*/ 246688 h 1141255"/>
                <a:gd name="connsiteX4" fmla="*/ 893202 w 2569702"/>
                <a:gd name="connsiteY4" fmla="*/ 542057 h 1141255"/>
                <a:gd name="connsiteX5" fmla="*/ 670622 w 2569702"/>
                <a:gd name="connsiteY5" fmla="*/ 3049 h 1141255"/>
                <a:gd name="connsiteX0" fmla="*/ 670099 w 2569803"/>
                <a:gd name="connsiteY0" fmla="*/ 3049 h 1064031"/>
                <a:gd name="connsiteX1" fmla="*/ 27350 w 2569803"/>
                <a:gd name="connsiteY1" fmla="*/ 833410 h 1064031"/>
                <a:gd name="connsiteX2" fmla="*/ 1687127 w 2569803"/>
                <a:gd name="connsiteY2" fmla="*/ 1029324 h 1064031"/>
                <a:gd name="connsiteX3" fmla="*/ 2550447 w 2569803"/>
                <a:gd name="connsiteY3" fmla="*/ 246688 h 1064031"/>
                <a:gd name="connsiteX4" fmla="*/ 892679 w 2569803"/>
                <a:gd name="connsiteY4" fmla="*/ 542057 h 1064031"/>
                <a:gd name="connsiteX5" fmla="*/ 670099 w 2569803"/>
                <a:gd name="connsiteY5" fmla="*/ 3049 h 1064031"/>
                <a:gd name="connsiteX0" fmla="*/ 647567 w 2547271"/>
                <a:gd name="connsiteY0" fmla="*/ 3049 h 1077035"/>
                <a:gd name="connsiteX1" fmla="*/ 4818 w 2547271"/>
                <a:gd name="connsiteY1" fmla="*/ 833410 h 1077035"/>
                <a:gd name="connsiteX2" fmla="*/ 1664595 w 2547271"/>
                <a:gd name="connsiteY2" fmla="*/ 1029324 h 1077035"/>
                <a:gd name="connsiteX3" fmla="*/ 2527915 w 2547271"/>
                <a:gd name="connsiteY3" fmla="*/ 246688 h 1077035"/>
                <a:gd name="connsiteX4" fmla="*/ 870147 w 2547271"/>
                <a:gd name="connsiteY4" fmla="*/ 542057 h 1077035"/>
                <a:gd name="connsiteX5" fmla="*/ 647567 w 2547271"/>
                <a:gd name="connsiteY5" fmla="*/ 3049 h 1077035"/>
                <a:gd name="connsiteX0" fmla="*/ 602643 w 2502147"/>
                <a:gd name="connsiteY0" fmla="*/ 1482 h 1053105"/>
                <a:gd name="connsiteX1" fmla="*/ 5137 w 2502147"/>
                <a:gd name="connsiteY1" fmla="*/ 738975 h 1053105"/>
                <a:gd name="connsiteX2" fmla="*/ 1619671 w 2502147"/>
                <a:gd name="connsiteY2" fmla="*/ 1027757 h 1053105"/>
                <a:gd name="connsiteX3" fmla="*/ 2482991 w 2502147"/>
                <a:gd name="connsiteY3" fmla="*/ 245121 h 1053105"/>
                <a:gd name="connsiteX4" fmla="*/ 825223 w 2502147"/>
                <a:gd name="connsiteY4" fmla="*/ 540490 h 1053105"/>
                <a:gd name="connsiteX5" fmla="*/ 602643 w 2502147"/>
                <a:gd name="connsiteY5" fmla="*/ 1482 h 1053105"/>
                <a:gd name="connsiteX0" fmla="*/ 446019 w 2547929"/>
                <a:gd name="connsiteY0" fmla="*/ 1180 h 1217599"/>
                <a:gd name="connsiteX1" fmla="*/ 50919 w 2547929"/>
                <a:gd name="connsiteY1" fmla="*/ 907742 h 1217599"/>
                <a:gd name="connsiteX2" fmla="*/ 1665453 w 2547929"/>
                <a:gd name="connsiteY2" fmla="*/ 1196524 h 1217599"/>
                <a:gd name="connsiteX3" fmla="*/ 2528773 w 2547929"/>
                <a:gd name="connsiteY3" fmla="*/ 413888 h 1217599"/>
                <a:gd name="connsiteX4" fmla="*/ 871005 w 2547929"/>
                <a:gd name="connsiteY4" fmla="*/ 709257 h 1217599"/>
                <a:gd name="connsiteX5" fmla="*/ 446019 w 2547929"/>
                <a:gd name="connsiteY5" fmla="*/ 1180 h 1217599"/>
                <a:gd name="connsiteX0" fmla="*/ 446019 w 2547929"/>
                <a:gd name="connsiteY0" fmla="*/ 1319 h 1217738"/>
                <a:gd name="connsiteX1" fmla="*/ 50919 w 2547929"/>
                <a:gd name="connsiteY1" fmla="*/ 907881 h 1217738"/>
                <a:gd name="connsiteX2" fmla="*/ 1665453 w 2547929"/>
                <a:gd name="connsiteY2" fmla="*/ 1196663 h 1217738"/>
                <a:gd name="connsiteX3" fmla="*/ 2528773 w 2547929"/>
                <a:gd name="connsiteY3" fmla="*/ 414027 h 1217738"/>
                <a:gd name="connsiteX4" fmla="*/ 871005 w 2547929"/>
                <a:gd name="connsiteY4" fmla="*/ 709396 h 1217738"/>
                <a:gd name="connsiteX5" fmla="*/ 446019 w 2547929"/>
                <a:gd name="connsiteY5" fmla="*/ 1319 h 1217738"/>
                <a:gd name="connsiteX0" fmla="*/ 452720 w 2554630"/>
                <a:gd name="connsiteY0" fmla="*/ 8022 h 1224441"/>
                <a:gd name="connsiteX1" fmla="*/ 57620 w 2554630"/>
                <a:gd name="connsiteY1" fmla="*/ 914584 h 1224441"/>
                <a:gd name="connsiteX2" fmla="*/ 1672154 w 2554630"/>
                <a:gd name="connsiteY2" fmla="*/ 1203366 h 1224441"/>
                <a:gd name="connsiteX3" fmla="*/ 2535474 w 2554630"/>
                <a:gd name="connsiteY3" fmla="*/ 420730 h 1224441"/>
                <a:gd name="connsiteX4" fmla="*/ 1349194 w 2554630"/>
                <a:gd name="connsiteY4" fmla="*/ 492261 h 1224441"/>
                <a:gd name="connsiteX5" fmla="*/ 452720 w 2554630"/>
                <a:gd name="connsiteY5" fmla="*/ 8022 h 1224441"/>
                <a:gd name="connsiteX0" fmla="*/ 534062 w 2540722"/>
                <a:gd name="connsiteY0" fmla="*/ 15996 h 866600"/>
                <a:gd name="connsiteX1" fmla="*/ 43712 w 2540722"/>
                <a:gd name="connsiteY1" fmla="*/ 560608 h 866600"/>
                <a:gd name="connsiteX2" fmla="*/ 1658246 w 2540722"/>
                <a:gd name="connsiteY2" fmla="*/ 849390 h 866600"/>
                <a:gd name="connsiteX3" fmla="*/ 2521566 w 2540722"/>
                <a:gd name="connsiteY3" fmla="*/ 66754 h 866600"/>
                <a:gd name="connsiteX4" fmla="*/ 1335286 w 2540722"/>
                <a:gd name="connsiteY4" fmla="*/ 138285 h 866600"/>
                <a:gd name="connsiteX5" fmla="*/ 534062 w 2540722"/>
                <a:gd name="connsiteY5" fmla="*/ 15996 h 866600"/>
                <a:gd name="connsiteX0" fmla="*/ 624286 w 2631372"/>
                <a:gd name="connsiteY0" fmla="*/ 44668 h 1101589"/>
                <a:gd name="connsiteX1" fmla="*/ 38686 w 2631372"/>
                <a:gd name="connsiteY1" fmla="*/ 1046480 h 1101589"/>
                <a:gd name="connsiteX2" fmla="*/ 1748470 w 2631372"/>
                <a:gd name="connsiteY2" fmla="*/ 878062 h 1101589"/>
                <a:gd name="connsiteX3" fmla="*/ 2611790 w 2631372"/>
                <a:gd name="connsiteY3" fmla="*/ 95426 h 1101589"/>
                <a:gd name="connsiteX4" fmla="*/ 1425510 w 2631372"/>
                <a:gd name="connsiteY4" fmla="*/ 166957 h 1101589"/>
                <a:gd name="connsiteX5" fmla="*/ 624286 w 2631372"/>
                <a:gd name="connsiteY5" fmla="*/ 44668 h 1101589"/>
                <a:gd name="connsiteX0" fmla="*/ 594527 w 2591919"/>
                <a:gd name="connsiteY0" fmla="*/ 44668 h 1097964"/>
                <a:gd name="connsiteX1" fmla="*/ 8927 w 2591919"/>
                <a:gd name="connsiteY1" fmla="*/ 1046480 h 1097964"/>
                <a:gd name="connsiteX2" fmla="*/ 1051961 w 2591919"/>
                <a:gd name="connsiteY2" fmla="*/ 863774 h 1097964"/>
                <a:gd name="connsiteX3" fmla="*/ 2582031 w 2591919"/>
                <a:gd name="connsiteY3" fmla="*/ 95426 h 1097964"/>
                <a:gd name="connsiteX4" fmla="*/ 1395751 w 2591919"/>
                <a:gd name="connsiteY4" fmla="*/ 166957 h 1097964"/>
                <a:gd name="connsiteX5" fmla="*/ 594527 w 2591919"/>
                <a:gd name="connsiteY5" fmla="*/ 44668 h 1097964"/>
                <a:gd name="connsiteX0" fmla="*/ 594527 w 2592582"/>
                <a:gd name="connsiteY0" fmla="*/ 44668 h 1087996"/>
                <a:gd name="connsiteX1" fmla="*/ 8927 w 2592582"/>
                <a:gd name="connsiteY1" fmla="*/ 1046480 h 1087996"/>
                <a:gd name="connsiteX2" fmla="*/ 1051961 w 2592582"/>
                <a:gd name="connsiteY2" fmla="*/ 863774 h 1087996"/>
                <a:gd name="connsiteX3" fmla="*/ 2582031 w 2592582"/>
                <a:gd name="connsiteY3" fmla="*/ 95426 h 1087996"/>
                <a:gd name="connsiteX4" fmla="*/ 1395751 w 2592582"/>
                <a:gd name="connsiteY4" fmla="*/ 166957 h 1087996"/>
                <a:gd name="connsiteX5" fmla="*/ 594527 w 2592582"/>
                <a:gd name="connsiteY5" fmla="*/ 44668 h 1087996"/>
                <a:gd name="connsiteX0" fmla="*/ 594527 w 2294162"/>
                <a:gd name="connsiteY0" fmla="*/ 55239 h 1098308"/>
                <a:gd name="connsiteX1" fmla="*/ 8927 w 2294162"/>
                <a:gd name="connsiteY1" fmla="*/ 1057051 h 1098308"/>
                <a:gd name="connsiteX2" fmla="*/ 1051961 w 2294162"/>
                <a:gd name="connsiteY2" fmla="*/ 874345 h 1098308"/>
                <a:gd name="connsiteX3" fmla="*/ 2281994 w 2294162"/>
                <a:gd name="connsiteY3" fmla="*/ 577485 h 1098308"/>
                <a:gd name="connsiteX4" fmla="*/ 1395751 w 2294162"/>
                <a:gd name="connsiteY4" fmla="*/ 177528 h 1098308"/>
                <a:gd name="connsiteX5" fmla="*/ 594527 w 2294162"/>
                <a:gd name="connsiteY5" fmla="*/ 55239 h 1098308"/>
                <a:gd name="connsiteX0" fmla="*/ 594527 w 2281994"/>
                <a:gd name="connsiteY0" fmla="*/ 55239 h 1098308"/>
                <a:gd name="connsiteX1" fmla="*/ 8927 w 2281994"/>
                <a:gd name="connsiteY1" fmla="*/ 1057051 h 1098308"/>
                <a:gd name="connsiteX2" fmla="*/ 1051961 w 2281994"/>
                <a:gd name="connsiteY2" fmla="*/ 874345 h 1098308"/>
                <a:gd name="connsiteX3" fmla="*/ 2281994 w 2281994"/>
                <a:gd name="connsiteY3" fmla="*/ 577485 h 1098308"/>
                <a:gd name="connsiteX4" fmla="*/ 1395751 w 2281994"/>
                <a:gd name="connsiteY4" fmla="*/ 177528 h 1098308"/>
                <a:gd name="connsiteX5" fmla="*/ 594527 w 2281994"/>
                <a:gd name="connsiteY5" fmla="*/ 55239 h 1098308"/>
                <a:gd name="connsiteX0" fmla="*/ 594527 w 2317699"/>
                <a:gd name="connsiteY0" fmla="*/ 55239 h 1098308"/>
                <a:gd name="connsiteX1" fmla="*/ 8927 w 2317699"/>
                <a:gd name="connsiteY1" fmla="*/ 1057051 h 1098308"/>
                <a:gd name="connsiteX2" fmla="*/ 1051961 w 2317699"/>
                <a:gd name="connsiteY2" fmla="*/ 874345 h 1098308"/>
                <a:gd name="connsiteX3" fmla="*/ 2281994 w 2317699"/>
                <a:gd name="connsiteY3" fmla="*/ 577485 h 1098308"/>
                <a:gd name="connsiteX4" fmla="*/ 1395751 w 2317699"/>
                <a:gd name="connsiteY4" fmla="*/ 177528 h 1098308"/>
                <a:gd name="connsiteX5" fmla="*/ 594527 w 2317699"/>
                <a:gd name="connsiteY5" fmla="*/ 55239 h 1098308"/>
                <a:gd name="connsiteX0" fmla="*/ 594527 w 2282462"/>
                <a:gd name="connsiteY0" fmla="*/ 55239 h 1098308"/>
                <a:gd name="connsiteX1" fmla="*/ 8927 w 2282462"/>
                <a:gd name="connsiteY1" fmla="*/ 1057051 h 1098308"/>
                <a:gd name="connsiteX2" fmla="*/ 1051961 w 2282462"/>
                <a:gd name="connsiteY2" fmla="*/ 874345 h 1098308"/>
                <a:gd name="connsiteX3" fmla="*/ 2281994 w 2282462"/>
                <a:gd name="connsiteY3" fmla="*/ 577485 h 1098308"/>
                <a:gd name="connsiteX4" fmla="*/ 1395751 w 2282462"/>
                <a:gd name="connsiteY4" fmla="*/ 177528 h 1098308"/>
                <a:gd name="connsiteX5" fmla="*/ 594527 w 2282462"/>
                <a:gd name="connsiteY5" fmla="*/ 55239 h 1098308"/>
                <a:gd name="connsiteX0" fmla="*/ 594527 w 2320540"/>
                <a:gd name="connsiteY0" fmla="*/ 56663 h 1098804"/>
                <a:gd name="connsiteX1" fmla="*/ 8927 w 2320540"/>
                <a:gd name="connsiteY1" fmla="*/ 1058475 h 1098804"/>
                <a:gd name="connsiteX2" fmla="*/ 1051961 w 2320540"/>
                <a:gd name="connsiteY2" fmla="*/ 875769 h 1098804"/>
                <a:gd name="connsiteX3" fmla="*/ 2320094 w 2320540"/>
                <a:gd name="connsiteY3" fmla="*/ 631296 h 1098804"/>
                <a:gd name="connsiteX4" fmla="*/ 1395751 w 2320540"/>
                <a:gd name="connsiteY4" fmla="*/ 178952 h 1098804"/>
                <a:gd name="connsiteX5" fmla="*/ 594527 w 2320540"/>
                <a:gd name="connsiteY5" fmla="*/ 56663 h 1098804"/>
                <a:gd name="connsiteX0" fmla="*/ 595176 w 2323749"/>
                <a:gd name="connsiteY0" fmla="*/ 56663 h 1082747"/>
                <a:gd name="connsiteX1" fmla="*/ 9576 w 2323749"/>
                <a:gd name="connsiteY1" fmla="*/ 1058475 h 1082747"/>
                <a:gd name="connsiteX2" fmla="*/ 1071660 w 2323749"/>
                <a:gd name="connsiteY2" fmla="*/ 761469 h 1082747"/>
                <a:gd name="connsiteX3" fmla="*/ 2320743 w 2323749"/>
                <a:gd name="connsiteY3" fmla="*/ 631296 h 1082747"/>
                <a:gd name="connsiteX4" fmla="*/ 1396400 w 2323749"/>
                <a:gd name="connsiteY4" fmla="*/ 178952 h 1082747"/>
                <a:gd name="connsiteX5" fmla="*/ 595176 w 2323749"/>
                <a:gd name="connsiteY5" fmla="*/ 56663 h 1082747"/>
                <a:gd name="connsiteX0" fmla="*/ 595176 w 2335514"/>
                <a:gd name="connsiteY0" fmla="*/ 56663 h 1082747"/>
                <a:gd name="connsiteX1" fmla="*/ 9576 w 2335514"/>
                <a:gd name="connsiteY1" fmla="*/ 1058475 h 1082747"/>
                <a:gd name="connsiteX2" fmla="*/ 1071660 w 2335514"/>
                <a:gd name="connsiteY2" fmla="*/ 761469 h 1082747"/>
                <a:gd name="connsiteX3" fmla="*/ 2320743 w 2335514"/>
                <a:gd name="connsiteY3" fmla="*/ 631296 h 1082747"/>
                <a:gd name="connsiteX4" fmla="*/ 1396400 w 2335514"/>
                <a:gd name="connsiteY4" fmla="*/ 178952 h 1082747"/>
                <a:gd name="connsiteX5" fmla="*/ 595176 w 2335514"/>
                <a:gd name="connsiteY5" fmla="*/ 56663 h 1082747"/>
                <a:gd name="connsiteX0" fmla="*/ 595176 w 2338521"/>
                <a:gd name="connsiteY0" fmla="*/ 56663 h 1082747"/>
                <a:gd name="connsiteX1" fmla="*/ 9576 w 2338521"/>
                <a:gd name="connsiteY1" fmla="*/ 1058475 h 1082747"/>
                <a:gd name="connsiteX2" fmla="*/ 1071660 w 2338521"/>
                <a:gd name="connsiteY2" fmla="*/ 761469 h 1082747"/>
                <a:gd name="connsiteX3" fmla="*/ 2320743 w 2338521"/>
                <a:gd name="connsiteY3" fmla="*/ 631296 h 1082747"/>
                <a:gd name="connsiteX4" fmla="*/ 1396400 w 2338521"/>
                <a:gd name="connsiteY4" fmla="*/ 178952 h 1082747"/>
                <a:gd name="connsiteX5" fmla="*/ 595176 w 2338521"/>
                <a:gd name="connsiteY5" fmla="*/ 56663 h 1082747"/>
                <a:gd name="connsiteX0" fmla="*/ 595176 w 2394770"/>
                <a:gd name="connsiteY0" fmla="*/ 60114 h 1085183"/>
                <a:gd name="connsiteX1" fmla="*/ 9576 w 2394770"/>
                <a:gd name="connsiteY1" fmla="*/ 1061926 h 1085183"/>
                <a:gd name="connsiteX2" fmla="*/ 1071660 w 2394770"/>
                <a:gd name="connsiteY2" fmla="*/ 764920 h 1085183"/>
                <a:gd name="connsiteX3" fmla="*/ 2377893 w 2394770"/>
                <a:gd name="connsiteY3" fmla="*/ 753809 h 1085183"/>
                <a:gd name="connsiteX4" fmla="*/ 1396400 w 2394770"/>
                <a:gd name="connsiteY4" fmla="*/ 182403 h 1085183"/>
                <a:gd name="connsiteX5" fmla="*/ 595176 w 2394770"/>
                <a:gd name="connsiteY5" fmla="*/ 60114 h 1085183"/>
                <a:gd name="connsiteX0" fmla="*/ 595176 w 2387761"/>
                <a:gd name="connsiteY0" fmla="*/ 60114 h 1085183"/>
                <a:gd name="connsiteX1" fmla="*/ 9576 w 2387761"/>
                <a:gd name="connsiteY1" fmla="*/ 1061926 h 1085183"/>
                <a:gd name="connsiteX2" fmla="*/ 1071660 w 2387761"/>
                <a:gd name="connsiteY2" fmla="*/ 764920 h 1085183"/>
                <a:gd name="connsiteX3" fmla="*/ 2377893 w 2387761"/>
                <a:gd name="connsiteY3" fmla="*/ 753809 h 1085183"/>
                <a:gd name="connsiteX4" fmla="*/ 1396400 w 2387761"/>
                <a:gd name="connsiteY4" fmla="*/ 182403 h 1085183"/>
                <a:gd name="connsiteX5" fmla="*/ 595176 w 2387761"/>
                <a:gd name="connsiteY5" fmla="*/ 60114 h 1085183"/>
                <a:gd name="connsiteX0" fmla="*/ 595176 w 2386176"/>
                <a:gd name="connsiteY0" fmla="*/ 60114 h 1085183"/>
                <a:gd name="connsiteX1" fmla="*/ 9576 w 2386176"/>
                <a:gd name="connsiteY1" fmla="*/ 1061926 h 1085183"/>
                <a:gd name="connsiteX2" fmla="*/ 1071660 w 2386176"/>
                <a:gd name="connsiteY2" fmla="*/ 764920 h 1085183"/>
                <a:gd name="connsiteX3" fmla="*/ 2377893 w 2386176"/>
                <a:gd name="connsiteY3" fmla="*/ 753809 h 1085183"/>
                <a:gd name="connsiteX4" fmla="*/ 1396400 w 2386176"/>
                <a:gd name="connsiteY4" fmla="*/ 182403 h 1085183"/>
                <a:gd name="connsiteX5" fmla="*/ 595176 w 2386176"/>
                <a:gd name="connsiteY5" fmla="*/ 60114 h 1085183"/>
                <a:gd name="connsiteX0" fmla="*/ 595176 w 2405075"/>
                <a:gd name="connsiteY0" fmla="*/ 59259 h 1084564"/>
                <a:gd name="connsiteX1" fmla="*/ 9576 w 2405075"/>
                <a:gd name="connsiteY1" fmla="*/ 1061071 h 1084564"/>
                <a:gd name="connsiteX2" fmla="*/ 1071660 w 2405075"/>
                <a:gd name="connsiteY2" fmla="*/ 764065 h 1084564"/>
                <a:gd name="connsiteX3" fmla="*/ 2396943 w 2405075"/>
                <a:gd name="connsiteY3" fmla="*/ 724379 h 1084564"/>
                <a:gd name="connsiteX4" fmla="*/ 1396400 w 2405075"/>
                <a:gd name="connsiteY4" fmla="*/ 181548 h 1084564"/>
                <a:gd name="connsiteX5" fmla="*/ 595176 w 2405075"/>
                <a:gd name="connsiteY5" fmla="*/ 59259 h 1084564"/>
                <a:gd name="connsiteX0" fmla="*/ 403948 w 2423728"/>
                <a:gd name="connsiteY0" fmla="*/ 44301 h 1189977"/>
                <a:gd name="connsiteX1" fmla="*/ 27898 w 2423728"/>
                <a:gd name="connsiteY1" fmla="*/ 1160413 h 1189977"/>
                <a:gd name="connsiteX2" fmla="*/ 1089982 w 2423728"/>
                <a:gd name="connsiteY2" fmla="*/ 863407 h 1189977"/>
                <a:gd name="connsiteX3" fmla="*/ 2415265 w 2423728"/>
                <a:gd name="connsiteY3" fmla="*/ 823721 h 1189977"/>
                <a:gd name="connsiteX4" fmla="*/ 1414722 w 2423728"/>
                <a:gd name="connsiteY4" fmla="*/ 280890 h 1189977"/>
                <a:gd name="connsiteX5" fmla="*/ 403948 w 2423728"/>
                <a:gd name="connsiteY5" fmla="*/ 44301 h 1189977"/>
                <a:gd name="connsiteX0" fmla="*/ 450092 w 2417399"/>
                <a:gd name="connsiteY0" fmla="*/ 75720 h 1020980"/>
                <a:gd name="connsiteX1" fmla="*/ 21654 w 2417399"/>
                <a:gd name="connsiteY1" fmla="*/ 1001332 h 1020980"/>
                <a:gd name="connsiteX2" fmla="*/ 1083738 w 2417399"/>
                <a:gd name="connsiteY2" fmla="*/ 704326 h 1020980"/>
                <a:gd name="connsiteX3" fmla="*/ 2409021 w 2417399"/>
                <a:gd name="connsiteY3" fmla="*/ 664640 h 1020980"/>
                <a:gd name="connsiteX4" fmla="*/ 1408478 w 2417399"/>
                <a:gd name="connsiteY4" fmla="*/ 121809 h 1020980"/>
                <a:gd name="connsiteX5" fmla="*/ 450092 w 2417399"/>
                <a:gd name="connsiteY5" fmla="*/ 75720 h 1020980"/>
                <a:gd name="connsiteX0" fmla="*/ 449771 w 2410852"/>
                <a:gd name="connsiteY0" fmla="*/ 52787 h 998047"/>
                <a:gd name="connsiteX1" fmla="*/ 21333 w 2410852"/>
                <a:gd name="connsiteY1" fmla="*/ 978399 h 998047"/>
                <a:gd name="connsiteX2" fmla="*/ 1083417 w 2410852"/>
                <a:gd name="connsiteY2" fmla="*/ 681393 h 998047"/>
                <a:gd name="connsiteX3" fmla="*/ 2408700 w 2410852"/>
                <a:gd name="connsiteY3" fmla="*/ 641707 h 998047"/>
                <a:gd name="connsiteX4" fmla="*/ 1370057 w 2410852"/>
                <a:gd name="connsiteY4" fmla="*/ 170314 h 998047"/>
                <a:gd name="connsiteX5" fmla="*/ 449771 w 2410852"/>
                <a:gd name="connsiteY5" fmla="*/ 52787 h 998047"/>
                <a:gd name="connsiteX0" fmla="*/ 449771 w 2435036"/>
                <a:gd name="connsiteY0" fmla="*/ 52787 h 998047"/>
                <a:gd name="connsiteX1" fmla="*/ 21333 w 2435036"/>
                <a:gd name="connsiteY1" fmla="*/ 978399 h 998047"/>
                <a:gd name="connsiteX2" fmla="*/ 1083417 w 2435036"/>
                <a:gd name="connsiteY2" fmla="*/ 681393 h 998047"/>
                <a:gd name="connsiteX3" fmla="*/ 2408700 w 2435036"/>
                <a:gd name="connsiteY3" fmla="*/ 641707 h 998047"/>
                <a:gd name="connsiteX4" fmla="*/ 1921801 w 2435036"/>
                <a:gd name="connsiteY4" fmla="*/ 366573 h 998047"/>
                <a:gd name="connsiteX5" fmla="*/ 1370057 w 2435036"/>
                <a:gd name="connsiteY5" fmla="*/ 170314 h 998047"/>
                <a:gd name="connsiteX6" fmla="*/ 449771 w 2435036"/>
                <a:gd name="connsiteY6" fmla="*/ 52787 h 998047"/>
                <a:gd name="connsiteX0" fmla="*/ 447649 w 2432914"/>
                <a:gd name="connsiteY0" fmla="*/ 87609 h 1032869"/>
                <a:gd name="connsiteX1" fmla="*/ 19211 w 2432914"/>
                <a:gd name="connsiteY1" fmla="*/ 1013221 h 1032869"/>
                <a:gd name="connsiteX2" fmla="*/ 1081295 w 2432914"/>
                <a:gd name="connsiteY2" fmla="*/ 716215 h 1032869"/>
                <a:gd name="connsiteX3" fmla="*/ 2406578 w 2432914"/>
                <a:gd name="connsiteY3" fmla="*/ 676529 h 1032869"/>
                <a:gd name="connsiteX4" fmla="*/ 1919679 w 2432914"/>
                <a:gd name="connsiteY4" fmla="*/ 401395 h 1032869"/>
                <a:gd name="connsiteX5" fmla="*/ 1086948 w 2432914"/>
                <a:gd name="connsiteY5" fmla="*/ 105123 h 1032869"/>
                <a:gd name="connsiteX6" fmla="*/ 447649 w 2432914"/>
                <a:gd name="connsiteY6" fmla="*/ 87609 h 1032869"/>
                <a:gd name="connsiteX0" fmla="*/ 447649 w 2432914"/>
                <a:gd name="connsiteY0" fmla="*/ 91109 h 1036369"/>
                <a:gd name="connsiteX1" fmla="*/ 19211 w 2432914"/>
                <a:gd name="connsiteY1" fmla="*/ 1016721 h 1036369"/>
                <a:gd name="connsiteX2" fmla="*/ 1081295 w 2432914"/>
                <a:gd name="connsiteY2" fmla="*/ 719715 h 1036369"/>
                <a:gd name="connsiteX3" fmla="*/ 2406578 w 2432914"/>
                <a:gd name="connsiteY3" fmla="*/ 680029 h 1036369"/>
                <a:gd name="connsiteX4" fmla="*/ 1919679 w 2432914"/>
                <a:gd name="connsiteY4" fmla="*/ 404895 h 1036369"/>
                <a:gd name="connsiteX5" fmla="*/ 1086948 w 2432914"/>
                <a:gd name="connsiteY5" fmla="*/ 108623 h 1036369"/>
                <a:gd name="connsiteX6" fmla="*/ 447649 w 2432914"/>
                <a:gd name="connsiteY6" fmla="*/ 91109 h 1036369"/>
                <a:gd name="connsiteX0" fmla="*/ 448858 w 2434123"/>
                <a:gd name="connsiteY0" fmla="*/ 97981 h 1043241"/>
                <a:gd name="connsiteX1" fmla="*/ 20420 w 2434123"/>
                <a:gd name="connsiteY1" fmla="*/ 1023593 h 1043241"/>
                <a:gd name="connsiteX2" fmla="*/ 1082504 w 2434123"/>
                <a:gd name="connsiteY2" fmla="*/ 726587 h 1043241"/>
                <a:gd name="connsiteX3" fmla="*/ 2407787 w 2434123"/>
                <a:gd name="connsiteY3" fmla="*/ 686901 h 1043241"/>
                <a:gd name="connsiteX4" fmla="*/ 1920888 w 2434123"/>
                <a:gd name="connsiteY4" fmla="*/ 411767 h 1043241"/>
                <a:gd name="connsiteX5" fmla="*/ 1254844 w 2434123"/>
                <a:gd name="connsiteY5" fmla="*/ 101207 h 1043241"/>
                <a:gd name="connsiteX6" fmla="*/ 448858 w 2434123"/>
                <a:gd name="connsiteY6" fmla="*/ 97981 h 1043241"/>
                <a:gd name="connsiteX0" fmla="*/ 453158 w 2433660"/>
                <a:gd name="connsiteY0" fmla="*/ 144371 h 950035"/>
                <a:gd name="connsiteX1" fmla="*/ 19957 w 2433660"/>
                <a:gd name="connsiteY1" fmla="*/ 936633 h 950035"/>
                <a:gd name="connsiteX2" fmla="*/ 1082041 w 2433660"/>
                <a:gd name="connsiteY2" fmla="*/ 639627 h 950035"/>
                <a:gd name="connsiteX3" fmla="*/ 2407324 w 2433660"/>
                <a:gd name="connsiteY3" fmla="*/ 599941 h 950035"/>
                <a:gd name="connsiteX4" fmla="*/ 1920425 w 2433660"/>
                <a:gd name="connsiteY4" fmla="*/ 324807 h 950035"/>
                <a:gd name="connsiteX5" fmla="*/ 1254381 w 2433660"/>
                <a:gd name="connsiteY5" fmla="*/ 14247 h 950035"/>
                <a:gd name="connsiteX6" fmla="*/ 453158 w 2433660"/>
                <a:gd name="connsiteY6" fmla="*/ 144371 h 950035"/>
                <a:gd name="connsiteX0" fmla="*/ 453158 w 2431466"/>
                <a:gd name="connsiteY0" fmla="*/ 137461 h 943125"/>
                <a:gd name="connsiteX1" fmla="*/ 19957 w 2431466"/>
                <a:gd name="connsiteY1" fmla="*/ 929723 h 943125"/>
                <a:gd name="connsiteX2" fmla="*/ 1082041 w 2431466"/>
                <a:gd name="connsiteY2" fmla="*/ 632717 h 943125"/>
                <a:gd name="connsiteX3" fmla="*/ 2407324 w 2431466"/>
                <a:gd name="connsiteY3" fmla="*/ 593031 h 943125"/>
                <a:gd name="connsiteX4" fmla="*/ 1896613 w 2431466"/>
                <a:gd name="connsiteY4" fmla="*/ 222647 h 943125"/>
                <a:gd name="connsiteX5" fmla="*/ 1254381 w 2431466"/>
                <a:gd name="connsiteY5" fmla="*/ 7337 h 943125"/>
                <a:gd name="connsiteX6" fmla="*/ 453158 w 2431466"/>
                <a:gd name="connsiteY6" fmla="*/ 137461 h 943125"/>
                <a:gd name="connsiteX0" fmla="*/ 453158 w 2201228"/>
                <a:gd name="connsiteY0" fmla="*/ 137461 h 942491"/>
                <a:gd name="connsiteX1" fmla="*/ 19957 w 2201228"/>
                <a:gd name="connsiteY1" fmla="*/ 929723 h 942491"/>
                <a:gd name="connsiteX2" fmla="*/ 1082041 w 2201228"/>
                <a:gd name="connsiteY2" fmla="*/ 632717 h 942491"/>
                <a:gd name="connsiteX3" fmla="*/ 2159674 w 2201228"/>
                <a:gd name="connsiteY3" fmla="*/ 712094 h 942491"/>
                <a:gd name="connsiteX4" fmla="*/ 1896613 w 2201228"/>
                <a:gd name="connsiteY4" fmla="*/ 222647 h 942491"/>
                <a:gd name="connsiteX5" fmla="*/ 1254381 w 2201228"/>
                <a:gd name="connsiteY5" fmla="*/ 7337 h 942491"/>
                <a:gd name="connsiteX6" fmla="*/ 453158 w 2201228"/>
                <a:gd name="connsiteY6" fmla="*/ 137461 h 942491"/>
                <a:gd name="connsiteX0" fmla="*/ 453866 w 2200993"/>
                <a:gd name="connsiteY0" fmla="*/ 137461 h 1041922"/>
                <a:gd name="connsiteX1" fmla="*/ 20665 w 2200993"/>
                <a:gd name="connsiteY1" fmla="*/ 929723 h 1041922"/>
                <a:gd name="connsiteX2" fmla="*/ 1097036 w 2200993"/>
                <a:gd name="connsiteY2" fmla="*/ 1013717 h 1041922"/>
                <a:gd name="connsiteX3" fmla="*/ 2160382 w 2200993"/>
                <a:gd name="connsiteY3" fmla="*/ 712094 h 1041922"/>
                <a:gd name="connsiteX4" fmla="*/ 1897321 w 2200993"/>
                <a:gd name="connsiteY4" fmla="*/ 222647 h 1041922"/>
                <a:gd name="connsiteX5" fmla="*/ 1255089 w 2200993"/>
                <a:gd name="connsiteY5" fmla="*/ 7337 h 1041922"/>
                <a:gd name="connsiteX6" fmla="*/ 453866 w 2200993"/>
                <a:gd name="connsiteY6" fmla="*/ 137461 h 1041922"/>
                <a:gd name="connsiteX0" fmla="*/ 442841 w 2206291"/>
                <a:gd name="connsiteY0" fmla="*/ 137461 h 962923"/>
                <a:gd name="connsiteX1" fmla="*/ 9640 w 2206291"/>
                <a:gd name="connsiteY1" fmla="*/ 929723 h 962923"/>
                <a:gd name="connsiteX2" fmla="*/ 843124 w 2206291"/>
                <a:gd name="connsiteY2" fmla="*/ 804167 h 962923"/>
                <a:gd name="connsiteX3" fmla="*/ 2149357 w 2206291"/>
                <a:gd name="connsiteY3" fmla="*/ 712094 h 962923"/>
                <a:gd name="connsiteX4" fmla="*/ 1886296 w 2206291"/>
                <a:gd name="connsiteY4" fmla="*/ 222647 h 962923"/>
                <a:gd name="connsiteX5" fmla="*/ 1244064 w 2206291"/>
                <a:gd name="connsiteY5" fmla="*/ 7337 h 962923"/>
                <a:gd name="connsiteX6" fmla="*/ 442841 w 2206291"/>
                <a:gd name="connsiteY6" fmla="*/ 137461 h 962923"/>
                <a:gd name="connsiteX0" fmla="*/ 825560 w 2589010"/>
                <a:gd name="connsiteY0" fmla="*/ 131523 h 827824"/>
                <a:gd name="connsiteX1" fmla="*/ 5009 w 2589010"/>
                <a:gd name="connsiteY1" fmla="*/ 282435 h 827824"/>
                <a:gd name="connsiteX2" fmla="*/ 1225843 w 2589010"/>
                <a:gd name="connsiteY2" fmla="*/ 798229 h 827824"/>
                <a:gd name="connsiteX3" fmla="*/ 2532076 w 2589010"/>
                <a:gd name="connsiteY3" fmla="*/ 706156 h 827824"/>
                <a:gd name="connsiteX4" fmla="*/ 2269015 w 2589010"/>
                <a:gd name="connsiteY4" fmla="*/ 216709 h 827824"/>
                <a:gd name="connsiteX5" fmla="*/ 1626783 w 2589010"/>
                <a:gd name="connsiteY5" fmla="*/ 1399 h 827824"/>
                <a:gd name="connsiteX6" fmla="*/ 825560 w 2589010"/>
                <a:gd name="connsiteY6" fmla="*/ 131523 h 827824"/>
                <a:gd name="connsiteX0" fmla="*/ 643679 w 2597629"/>
                <a:gd name="connsiteY0" fmla="*/ 21053 h 882454"/>
                <a:gd name="connsiteX1" fmla="*/ 13628 w 2597629"/>
                <a:gd name="connsiteY1" fmla="*/ 337065 h 882454"/>
                <a:gd name="connsiteX2" fmla="*/ 1234462 w 2597629"/>
                <a:gd name="connsiteY2" fmla="*/ 852859 h 882454"/>
                <a:gd name="connsiteX3" fmla="*/ 2540695 w 2597629"/>
                <a:gd name="connsiteY3" fmla="*/ 760786 h 882454"/>
                <a:gd name="connsiteX4" fmla="*/ 2277634 w 2597629"/>
                <a:gd name="connsiteY4" fmla="*/ 271339 h 882454"/>
                <a:gd name="connsiteX5" fmla="*/ 1635402 w 2597629"/>
                <a:gd name="connsiteY5" fmla="*/ 56029 h 882454"/>
                <a:gd name="connsiteX6" fmla="*/ 643679 w 2597629"/>
                <a:gd name="connsiteY6" fmla="*/ 21053 h 882454"/>
                <a:gd name="connsiteX0" fmla="*/ 644294 w 2598244"/>
                <a:gd name="connsiteY0" fmla="*/ 15856 h 877257"/>
                <a:gd name="connsiteX1" fmla="*/ 14243 w 2598244"/>
                <a:gd name="connsiteY1" fmla="*/ 331868 h 877257"/>
                <a:gd name="connsiteX2" fmla="*/ 1235077 w 2598244"/>
                <a:gd name="connsiteY2" fmla="*/ 847662 h 877257"/>
                <a:gd name="connsiteX3" fmla="*/ 2541310 w 2598244"/>
                <a:gd name="connsiteY3" fmla="*/ 755589 h 877257"/>
                <a:gd name="connsiteX4" fmla="*/ 2278249 w 2598244"/>
                <a:gd name="connsiteY4" fmla="*/ 266142 h 877257"/>
                <a:gd name="connsiteX5" fmla="*/ 1782067 w 2598244"/>
                <a:gd name="connsiteY5" fmla="*/ 69882 h 877257"/>
                <a:gd name="connsiteX6" fmla="*/ 644294 w 2598244"/>
                <a:gd name="connsiteY6" fmla="*/ 15856 h 877257"/>
                <a:gd name="connsiteX0" fmla="*/ 924754 w 2586604"/>
                <a:gd name="connsiteY0" fmla="*/ 10898 h 923099"/>
                <a:gd name="connsiteX1" fmla="*/ 2603 w 2586604"/>
                <a:gd name="connsiteY1" fmla="*/ 377710 h 923099"/>
                <a:gd name="connsiteX2" fmla="*/ 1223437 w 2586604"/>
                <a:gd name="connsiteY2" fmla="*/ 893504 h 923099"/>
                <a:gd name="connsiteX3" fmla="*/ 2529670 w 2586604"/>
                <a:gd name="connsiteY3" fmla="*/ 801431 h 923099"/>
                <a:gd name="connsiteX4" fmla="*/ 2266609 w 2586604"/>
                <a:gd name="connsiteY4" fmla="*/ 311984 h 923099"/>
                <a:gd name="connsiteX5" fmla="*/ 1770427 w 2586604"/>
                <a:gd name="connsiteY5" fmla="*/ 115724 h 923099"/>
                <a:gd name="connsiteX6" fmla="*/ 924754 w 2586604"/>
                <a:gd name="connsiteY6" fmla="*/ 10898 h 923099"/>
                <a:gd name="connsiteX0" fmla="*/ 925086 w 2586936"/>
                <a:gd name="connsiteY0" fmla="*/ 477 h 912678"/>
                <a:gd name="connsiteX1" fmla="*/ 2935 w 2586936"/>
                <a:gd name="connsiteY1" fmla="*/ 367289 h 912678"/>
                <a:gd name="connsiteX2" fmla="*/ 1223769 w 2586936"/>
                <a:gd name="connsiteY2" fmla="*/ 883083 h 912678"/>
                <a:gd name="connsiteX3" fmla="*/ 2530002 w 2586936"/>
                <a:gd name="connsiteY3" fmla="*/ 791010 h 912678"/>
                <a:gd name="connsiteX4" fmla="*/ 2266941 w 2586936"/>
                <a:gd name="connsiteY4" fmla="*/ 301563 h 912678"/>
                <a:gd name="connsiteX5" fmla="*/ 925086 w 2586936"/>
                <a:gd name="connsiteY5" fmla="*/ 477 h 912678"/>
                <a:gd name="connsiteX0" fmla="*/ 922788 w 2596001"/>
                <a:gd name="connsiteY0" fmla="*/ 477 h 811791"/>
                <a:gd name="connsiteX1" fmla="*/ 637 w 2596001"/>
                <a:gd name="connsiteY1" fmla="*/ 367289 h 811791"/>
                <a:gd name="connsiteX2" fmla="*/ 1056371 w 2596001"/>
                <a:gd name="connsiteY2" fmla="*/ 686233 h 811791"/>
                <a:gd name="connsiteX3" fmla="*/ 2527704 w 2596001"/>
                <a:gd name="connsiteY3" fmla="*/ 791010 h 811791"/>
                <a:gd name="connsiteX4" fmla="*/ 2264643 w 2596001"/>
                <a:gd name="connsiteY4" fmla="*/ 301563 h 811791"/>
                <a:gd name="connsiteX5" fmla="*/ 922788 w 2596001"/>
                <a:gd name="connsiteY5" fmla="*/ 477 h 811791"/>
                <a:gd name="connsiteX0" fmla="*/ 922788 w 2596001"/>
                <a:gd name="connsiteY0" fmla="*/ 477 h 833257"/>
                <a:gd name="connsiteX1" fmla="*/ 637 w 2596001"/>
                <a:gd name="connsiteY1" fmla="*/ 367289 h 833257"/>
                <a:gd name="connsiteX2" fmla="*/ 1056371 w 2596001"/>
                <a:gd name="connsiteY2" fmla="*/ 686233 h 833257"/>
                <a:gd name="connsiteX3" fmla="*/ 2527704 w 2596001"/>
                <a:gd name="connsiteY3" fmla="*/ 791010 h 833257"/>
                <a:gd name="connsiteX4" fmla="*/ 2264643 w 2596001"/>
                <a:gd name="connsiteY4" fmla="*/ 301563 h 833257"/>
                <a:gd name="connsiteX5" fmla="*/ 922788 w 2596001"/>
                <a:gd name="connsiteY5" fmla="*/ 477 h 833257"/>
                <a:gd name="connsiteX0" fmla="*/ 922788 w 2596001"/>
                <a:gd name="connsiteY0" fmla="*/ 477 h 818417"/>
                <a:gd name="connsiteX1" fmla="*/ 637 w 2596001"/>
                <a:gd name="connsiteY1" fmla="*/ 367289 h 818417"/>
                <a:gd name="connsiteX2" fmla="*/ 1056371 w 2596001"/>
                <a:gd name="connsiteY2" fmla="*/ 686233 h 818417"/>
                <a:gd name="connsiteX3" fmla="*/ 2527704 w 2596001"/>
                <a:gd name="connsiteY3" fmla="*/ 791010 h 818417"/>
                <a:gd name="connsiteX4" fmla="*/ 2264643 w 2596001"/>
                <a:gd name="connsiteY4" fmla="*/ 301563 h 818417"/>
                <a:gd name="connsiteX5" fmla="*/ 922788 w 2596001"/>
                <a:gd name="connsiteY5" fmla="*/ 477 h 818417"/>
                <a:gd name="connsiteX0" fmla="*/ 937486 w 2610699"/>
                <a:gd name="connsiteY0" fmla="*/ 477 h 818417"/>
                <a:gd name="connsiteX1" fmla="*/ 15335 w 2610699"/>
                <a:gd name="connsiteY1" fmla="*/ 367289 h 818417"/>
                <a:gd name="connsiteX2" fmla="*/ 1071069 w 2610699"/>
                <a:gd name="connsiteY2" fmla="*/ 686233 h 818417"/>
                <a:gd name="connsiteX3" fmla="*/ 2542402 w 2610699"/>
                <a:gd name="connsiteY3" fmla="*/ 791010 h 818417"/>
                <a:gd name="connsiteX4" fmla="*/ 2279341 w 2610699"/>
                <a:gd name="connsiteY4" fmla="*/ 301563 h 818417"/>
                <a:gd name="connsiteX5" fmla="*/ 937486 w 2610699"/>
                <a:gd name="connsiteY5" fmla="*/ 477 h 818417"/>
                <a:gd name="connsiteX0" fmla="*/ 1264524 w 2937737"/>
                <a:gd name="connsiteY0" fmla="*/ 998 h 811691"/>
                <a:gd name="connsiteX1" fmla="*/ 12173 w 2937737"/>
                <a:gd name="connsiteY1" fmla="*/ 399560 h 811691"/>
                <a:gd name="connsiteX2" fmla="*/ 1398107 w 2937737"/>
                <a:gd name="connsiteY2" fmla="*/ 686754 h 811691"/>
                <a:gd name="connsiteX3" fmla="*/ 2869440 w 2937737"/>
                <a:gd name="connsiteY3" fmla="*/ 791531 h 811691"/>
                <a:gd name="connsiteX4" fmla="*/ 2606379 w 2937737"/>
                <a:gd name="connsiteY4" fmla="*/ 302084 h 811691"/>
                <a:gd name="connsiteX5" fmla="*/ 1264524 w 2937737"/>
                <a:gd name="connsiteY5" fmla="*/ 998 h 811691"/>
                <a:gd name="connsiteX0" fmla="*/ 1264524 w 2937737"/>
                <a:gd name="connsiteY0" fmla="*/ 998 h 811691"/>
                <a:gd name="connsiteX1" fmla="*/ 12173 w 2937737"/>
                <a:gd name="connsiteY1" fmla="*/ 399560 h 811691"/>
                <a:gd name="connsiteX2" fmla="*/ 1398107 w 2937737"/>
                <a:gd name="connsiteY2" fmla="*/ 686754 h 811691"/>
                <a:gd name="connsiteX3" fmla="*/ 2869440 w 2937737"/>
                <a:gd name="connsiteY3" fmla="*/ 791531 h 811691"/>
                <a:gd name="connsiteX4" fmla="*/ 2606379 w 2937737"/>
                <a:gd name="connsiteY4" fmla="*/ 302084 h 811691"/>
                <a:gd name="connsiteX5" fmla="*/ 1264524 w 2937737"/>
                <a:gd name="connsiteY5" fmla="*/ 998 h 811691"/>
                <a:gd name="connsiteX0" fmla="*/ 1221221 w 2926184"/>
                <a:gd name="connsiteY0" fmla="*/ 1336 h 761229"/>
                <a:gd name="connsiteX1" fmla="*/ 620 w 2926184"/>
                <a:gd name="connsiteY1" fmla="*/ 349098 h 761229"/>
                <a:gd name="connsiteX2" fmla="*/ 1386554 w 2926184"/>
                <a:gd name="connsiteY2" fmla="*/ 636292 h 761229"/>
                <a:gd name="connsiteX3" fmla="*/ 2857887 w 2926184"/>
                <a:gd name="connsiteY3" fmla="*/ 741069 h 761229"/>
                <a:gd name="connsiteX4" fmla="*/ 2594826 w 2926184"/>
                <a:gd name="connsiteY4" fmla="*/ 251622 h 761229"/>
                <a:gd name="connsiteX5" fmla="*/ 1221221 w 2926184"/>
                <a:gd name="connsiteY5" fmla="*/ 1336 h 761229"/>
                <a:gd name="connsiteX0" fmla="*/ 1222388 w 2919030"/>
                <a:gd name="connsiteY0" fmla="*/ 1336 h 747224"/>
                <a:gd name="connsiteX1" fmla="*/ 1787 w 2919030"/>
                <a:gd name="connsiteY1" fmla="*/ 349098 h 747224"/>
                <a:gd name="connsiteX2" fmla="*/ 1508371 w 2919030"/>
                <a:gd name="connsiteY2" fmla="*/ 515642 h 747224"/>
                <a:gd name="connsiteX3" fmla="*/ 2859054 w 2919030"/>
                <a:gd name="connsiteY3" fmla="*/ 741069 h 747224"/>
                <a:gd name="connsiteX4" fmla="*/ 2595993 w 2919030"/>
                <a:gd name="connsiteY4" fmla="*/ 251622 h 747224"/>
                <a:gd name="connsiteX5" fmla="*/ 1222388 w 2919030"/>
                <a:gd name="connsiteY5" fmla="*/ 1336 h 747224"/>
                <a:gd name="connsiteX0" fmla="*/ 1228584 w 2925226"/>
                <a:gd name="connsiteY0" fmla="*/ 1336 h 746796"/>
                <a:gd name="connsiteX1" fmla="*/ 7983 w 2925226"/>
                <a:gd name="connsiteY1" fmla="*/ 349098 h 746796"/>
                <a:gd name="connsiteX2" fmla="*/ 740052 w 2925226"/>
                <a:gd name="connsiteY2" fmla="*/ 459585 h 746796"/>
                <a:gd name="connsiteX3" fmla="*/ 1514567 w 2925226"/>
                <a:gd name="connsiteY3" fmla="*/ 515642 h 746796"/>
                <a:gd name="connsiteX4" fmla="*/ 2865250 w 2925226"/>
                <a:gd name="connsiteY4" fmla="*/ 741069 h 746796"/>
                <a:gd name="connsiteX5" fmla="*/ 2602189 w 2925226"/>
                <a:gd name="connsiteY5" fmla="*/ 251622 h 746796"/>
                <a:gd name="connsiteX6" fmla="*/ 1228584 w 2925226"/>
                <a:gd name="connsiteY6" fmla="*/ 1336 h 746796"/>
                <a:gd name="connsiteX0" fmla="*/ 1241280 w 2937922"/>
                <a:gd name="connsiteY0" fmla="*/ 1336 h 746511"/>
                <a:gd name="connsiteX1" fmla="*/ 20679 w 2937922"/>
                <a:gd name="connsiteY1" fmla="*/ 349098 h 746511"/>
                <a:gd name="connsiteX2" fmla="*/ 549548 w 2937922"/>
                <a:gd name="connsiteY2" fmla="*/ 542135 h 746511"/>
                <a:gd name="connsiteX3" fmla="*/ 1527263 w 2937922"/>
                <a:gd name="connsiteY3" fmla="*/ 515642 h 746511"/>
                <a:gd name="connsiteX4" fmla="*/ 2877946 w 2937922"/>
                <a:gd name="connsiteY4" fmla="*/ 741069 h 746511"/>
                <a:gd name="connsiteX5" fmla="*/ 2614885 w 2937922"/>
                <a:gd name="connsiteY5" fmla="*/ 251622 h 746511"/>
                <a:gd name="connsiteX6" fmla="*/ 1241280 w 2937922"/>
                <a:gd name="connsiteY6" fmla="*/ 1336 h 746511"/>
                <a:gd name="connsiteX0" fmla="*/ 1438430 w 3135072"/>
                <a:gd name="connsiteY0" fmla="*/ 2803 h 747978"/>
                <a:gd name="connsiteX1" fmla="*/ 14629 w 3135072"/>
                <a:gd name="connsiteY1" fmla="*/ 401365 h 747978"/>
                <a:gd name="connsiteX2" fmla="*/ 746698 w 3135072"/>
                <a:gd name="connsiteY2" fmla="*/ 543602 h 747978"/>
                <a:gd name="connsiteX3" fmla="*/ 1724413 w 3135072"/>
                <a:gd name="connsiteY3" fmla="*/ 517109 h 747978"/>
                <a:gd name="connsiteX4" fmla="*/ 3075096 w 3135072"/>
                <a:gd name="connsiteY4" fmla="*/ 742536 h 747978"/>
                <a:gd name="connsiteX5" fmla="*/ 2812035 w 3135072"/>
                <a:gd name="connsiteY5" fmla="*/ 253089 h 747978"/>
                <a:gd name="connsiteX6" fmla="*/ 1438430 w 3135072"/>
                <a:gd name="connsiteY6" fmla="*/ 2803 h 747978"/>
                <a:gd name="connsiteX0" fmla="*/ 1413589 w 3110231"/>
                <a:gd name="connsiteY0" fmla="*/ 1664 h 746839"/>
                <a:gd name="connsiteX1" fmla="*/ 15188 w 3110231"/>
                <a:gd name="connsiteY1" fmla="*/ 362126 h 746839"/>
                <a:gd name="connsiteX2" fmla="*/ 721857 w 3110231"/>
                <a:gd name="connsiteY2" fmla="*/ 542463 h 746839"/>
                <a:gd name="connsiteX3" fmla="*/ 1699572 w 3110231"/>
                <a:gd name="connsiteY3" fmla="*/ 515970 h 746839"/>
                <a:gd name="connsiteX4" fmla="*/ 3050255 w 3110231"/>
                <a:gd name="connsiteY4" fmla="*/ 741397 h 746839"/>
                <a:gd name="connsiteX5" fmla="*/ 2787194 w 3110231"/>
                <a:gd name="connsiteY5" fmla="*/ 251950 h 746839"/>
                <a:gd name="connsiteX6" fmla="*/ 1413589 w 3110231"/>
                <a:gd name="connsiteY6" fmla="*/ 1664 h 746839"/>
                <a:gd name="connsiteX0" fmla="*/ 1409227 w 3105869"/>
                <a:gd name="connsiteY0" fmla="*/ 1664 h 747438"/>
                <a:gd name="connsiteX1" fmla="*/ 10826 w 3105869"/>
                <a:gd name="connsiteY1" fmla="*/ 362126 h 747438"/>
                <a:gd name="connsiteX2" fmla="*/ 800045 w 3105869"/>
                <a:gd name="connsiteY2" fmla="*/ 377363 h 747438"/>
                <a:gd name="connsiteX3" fmla="*/ 1695210 w 3105869"/>
                <a:gd name="connsiteY3" fmla="*/ 515970 h 747438"/>
                <a:gd name="connsiteX4" fmla="*/ 3045893 w 3105869"/>
                <a:gd name="connsiteY4" fmla="*/ 741397 h 747438"/>
                <a:gd name="connsiteX5" fmla="*/ 2782832 w 3105869"/>
                <a:gd name="connsiteY5" fmla="*/ 251950 h 747438"/>
                <a:gd name="connsiteX6" fmla="*/ 1409227 w 3105869"/>
                <a:gd name="connsiteY6" fmla="*/ 1664 h 747438"/>
                <a:gd name="connsiteX0" fmla="*/ 1154930 w 2851572"/>
                <a:gd name="connsiteY0" fmla="*/ 76 h 745850"/>
                <a:gd name="connsiteX1" fmla="*/ 16879 w 2851572"/>
                <a:gd name="connsiteY1" fmla="*/ 271638 h 745850"/>
                <a:gd name="connsiteX2" fmla="*/ 545748 w 2851572"/>
                <a:gd name="connsiteY2" fmla="*/ 375775 h 745850"/>
                <a:gd name="connsiteX3" fmla="*/ 1440913 w 2851572"/>
                <a:gd name="connsiteY3" fmla="*/ 514382 h 745850"/>
                <a:gd name="connsiteX4" fmla="*/ 2791596 w 2851572"/>
                <a:gd name="connsiteY4" fmla="*/ 739809 h 745850"/>
                <a:gd name="connsiteX5" fmla="*/ 2528535 w 2851572"/>
                <a:gd name="connsiteY5" fmla="*/ 250362 h 745850"/>
                <a:gd name="connsiteX6" fmla="*/ 1154930 w 2851572"/>
                <a:gd name="connsiteY6" fmla="*/ 76 h 745850"/>
                <a:gd name="connsiteX0" fmla="*/ 1154930 w 2877207"/>
                <a:gd name="connsiteY0" fmla="*/ 76 h 1163175"/>
                <a:gd name="connsiteX1" fmla="*/ 16879 w 2877207"/>
                <a:gd name="connsiteY1" fmla="*/ 271638 h 1163175"/>
                <a:gd name="connsiteX2" fmla="*/ 545748 w 2877207"/>
                <a:gd name="connsiteY2" fmla="*/ 375775 h 1163175"/>
                <a:gd name="connsiteX3" fmla="*/ 1072613 w 2877207"/>
                <a:gd name="connsiteY3" fmla="*/ 1155732 h 1163175"/>
                <a:gd name="connsiteX4" fmla="*/ 2791596 w 2877207"/>
                <a:gd name="connsiteY4" fmla="*/ 739809 h 1163175"/>
                <a:gd name="connsiteX5" fmla="*/ 2528535 w 2877207"/>
                <a:gd name="connsiteY5" fmla="*/ 250362 h 1163175"/>
                <a:gd name="connsiteX6" fmla="*/ 1154930 w 2877207"/>
                <a:gd name="connsiteY6" fmla="*/ 76 h 1163175"/>
                <a:gd name="connsiteX0" fmla="*/ 2791596 w 2883036"/>
                <a:gd name="connsiteY0" fmla="*/ 739809 h 1163229"/>
                <a:gd name="connsiteX1" fmla="*/ 2528535 w 2883036"/>
                <a:gd name="connsiteY1" fmla="*/ 250362 h 1163229"/>
                <a:gd name="connsiteX2" fmla="*/ 1154930 w 2883036"/>
                <a:gd name="connsiteY2" fmla="*/ 76 h 1163229"/>
                <a:gd name="connsiteX3" fmla="*/ 16879 w 2883036"/>
                <a:gd name="connsiteY3" fmla="*/ 271638 h 1163229"/>
                <a:gd name="connsiteX4" fmla="*/ 545748 w 2883036"/>
                <a:gd name="connsiteY4" fmla="*/ 375775 h 1163229"/>
                <a:gd name="connsiteX5" fmla="*/ 1072613 w 2883036"/>
                <a:gd name="connsiteY5" fmla="*/ 1155732 h 1163229"/>
                <a:gd name="connsiteX6" fmla="*/ 2883036 w 2883036"/>
                <a:gd name="connsiteY6" fmla="*/ 831249 h 1163229"/>
                <a:gd name="connsiteX0" fmla="*/ 2791596 w 2877207"/>
                <a:gd name="connsiteY0" fmla="*/ 739809 h 1370009"/>
                <a:gd name="connsiteX1" fmla="*/ 2528535 w 2877207"/>
                <a:gd name="connsiteY1" fmla="*/ 250362 h 1370009"/>
                <a:gd name="connsiteX2" fmla="*/ 1154930 w 2877207"/>
                <a:gd name="connsiteY2" fmla="*/ 76 h 1370009"/>
                <a:gd name="connsiteX3" fmla="*/ 16879 w 2877207"/>
                <a:gd name="connsiteY3" fmla="*/ 271638 h 1370009"/>
                <a:gd name="connsiteX4" fmla="*/ 545748 w 2877207"/>
                <a:gd name="connsiteY4" fmla="*/ 375775 h 1370009"/>
                <a:gd name="connsiteX5" fmla="*/ 1072613 w 2877207"/>
                <a:gd name="connsiteY5" fmla="*/ 1155732 h 1370009"/>
                <a:gd name="connsiteX6" fmla="*/ 1225686 w 2877207"/>
                <a:gd name="connsiteY6" fmla="*/ 1351949 h 1370009"/>
                <a:gd name="connsiteX0" fmla="*/ 2786693 w 2872304"/>
                <a:gd name="connsiteY0" fmla="*/ 739809 h 1367360"/>
                <a:gd name="connsiteX1" fmla="*/ 2523632 w 2872304"/>
                <a:gd name="connsiteY1" fmla="*/ 250362 h 1367360"/>
                <a:gd name="connsiteX2" fmla="*/ 1150027 w 2872304"/>
                <a:gd name="connsiteY2" fmla="*/ 76 h 1367360"/>
                <a:gd name="connsiteX3" fmla="*/ 11976 w 2872304"/>
                <a:gd name="connsiteY3" fmla="*/ 271638 h 1367360"/>
                <a:gd name="connsiteX4" fmla="*/ 610695 w 2872304"/>
                <a:gd name="connsiteY4" fmla="*/ 553575 h 1367360"/>
                <a:gd name="connsiteX5" fmla="*/ 1067710 w 2872304"/>
                <a:gd name="connsiteY5" fmla="*/ 1155732 h 1367360"/>
                <a:gd name="connsiteX6" fmla="*/ 1220783 w 2872304"/>
                <a:gd name="connsiteY6" fmla="*/ 1351949 h 1367360"/>
                <a:gd name="connsiteX0" fmla="*/ 2786693 w 2872304"/>
                <a:gd name="connsiteY0" fmla="*/ 739809 h 1367360"/>
                <a:gd name="connsiteX1" fmla="*/ 2523632 w 2872304"/>
                <a:gd name="connsiteY1" fmla="*/ 250362 h 1367360"/>
                <a:gd name="connsiteX2" fmla="*/ 1150027 w 2872304"/>
                <a:gd name="connsiteY2" fmla="*/ 76 h 1367360"/>
                <a:gd name="connsiteX3" fmla="*/ 11976 w 2872304"/>
                <a:gd name="connsiteY3" fmla="*/ 271638 h 1367360"/>
                <a:gd name="connsiteX4" fmla="*/ 610695 w 2872304"/>
                <a:gd name="connsiteY4" fmla="*/ 553575 h 1367360"/>
                <a:gd name="connsiteX5" fmla="*/ 1067710 w 2872304"/>
                <a:gd name="connsiteY5" fmla="*/ 1155732 h 1367360"/>
                <a:gd name="connsiteX6" fmla="*/ 1220783 w 2872304"/>
                <a:gd name="connsiteY6" fmla="*/ 1351949 h 1367360"/>
                <a:gd name="connsiteX0" fmla="*/ 2785374 w 2870985"/>
                <a:gd name="connsiteY0" fmla="*/ 739809 h 1367360"/>
                <a:gd name="connsiteX1" fmla="*/ 2522313 w 2870985"/>
                <a:gd name="connsiteY1" fmla="*/ 250362 h 1367360"/>
                <a:gd name="connsiteX2" fmla="*/ 1148708 w 2870985"/>
                <a:gd name="connsiteY2" fmla="*/ 76 h 1367360"/>
                <a:gd name="connsiteX3" fmla="*/ 10657 w 2870985"/>
                <a:gd name="connsiteY3" fmla="*/ 271638 h 1367360"/>
                <a:gd name="connsiteX4" fmla="*/ 609376 w 2870985"/>
                <a:gd name="connsiteY4" fmla="*/ 553575 h 1367360"/>
                <a:gd name="connsiteX5" fmla="*/ 1066391 w 2870985"/>
                <a:gd name="connsiteY5" fmla="*/ 1155732 h 1367360"/>
                <a:gd name="connsiteX6" fmla="*/ 1219464 w 2870985"/>
                <a:gd name="connsiteY6" fmla="*/ 1351949 h 1367360"/>
                <a:gd name="connsiteX0" fmla="*/ 2787558 w 2873169"/>
                <a:gd name="connsiteY0" fmla="*/ 739809 h 1367360"/>
                <a:gd name="connsiteX1" fmla="*/ 2524497 w 2873169"/>
                <a:gd name="connsiteY1" fmla="*/ 250362 h 1367360"/>
                <a:gd name="connsiteX2" fmla="*/ 1150892 w 2873169"/>
                <a:gd name="connsiteY2" fmla="*/ 76 h 1367360"/>
                <a:gd name="connsiteX3" fmla="*/ 12841 w 2873169"/>
                <a:gd name="connsiteY3" fmla="*/ 271638 h 1367360"/>
                <a:gd name="connsiteX4" fmla="*/ 611560 w 2873169"/>
                <a:gd name="connsiteY4" fmla="*/ 553575 h 1367360"/>
                <a:gd name="connsiteX5" fmla="*/ 1068575 w 2873169"/>
                <a:gd name="connsiteY5" fmla="*/ 1155732 h 1367360"/>
                <a:gd name="connsiteX6" fmla="*/ 1221648 w 2873169"/>
                <a:gd name="connsiteY6" fmla="*/ 1351949 h 1367360"/>
                <a:gd name="connsiteX0" fmla="*/ 2784199 w 2869810"/>
                <a:gd name="connsiteY0" fmla="*/ 815979 h 1443530"/>
                <a:gd name="connsiteX1" fmla="*/ 2521138 w 2869810"/>
                <a:gd name="connsiteY1" fmla="*/ 326532 h 1443530"/>
                <a:gd name="connsiteX2" fmla="*/ 1058633 w 2869810"/>
                <a:gd name="connsiteY2" fmla="*/ 46 h 1443530"/>
                <a:gd name="connsiteX3" fmla="*/ 9482 w 2869810"/>
                <a:gd name="connsiteY3" fmla="*/ 347808 h 1443530"/>
                <a:gd name="connsiteX4" fmla="*/ 608201 w 2869810"/>
                <a:gd name="connsiteY4" fmla="*/ 629745 h 1443530"/>
                <a:gd name="connsiteX5" fmla="*/ 1065216 w 2869810"/>
                <a:gd name="connsiteY5" fmla="*/ 1231902 h 1443530"/>
                <a:gd name="connsiteX6" fmla="*/ 1218289 w 2869810"/>
                <a:gd name="connsiteY6" fmla="*/ 1428119 h 1443530"/>
                <a:gd name="connsiteX0" fmla="*/ 2768324 w 2856507"/>
                <a:gd name="connsiteY0" fmla="*/ 1025529 h 1443530"/>
                <a:gd name="connsiteX1" fmla="*/ 2521138 w 2856507"/>
                <a:gd name="connsiteY1" fmla="*/ 326532 h 1443530"/>
                <a:gd name="connsiteX2" fmla="*/ 1058633 w 2856507"/>
                <a:gd name="connsiteY2" fmla="*/ 46 h 1443530"/>
                <a:gd name="connsiteX3" fmla="*/ 9482 w 2856507"/>
                <a:gd name="connsiteY3" fmla="*/ 347808 h 1443530"/>
                <a:gd name="connsiteX4" fmla="*/ 608201 w 2856507"/>
                <a:gd name="connsiteY4" fmla="*/ 629745 h 1443530"/>
                <a:gd name="connsiteX5" fmla="*/ 1065216 w 2856507"/>
                <a:gd name="connsiteY5" fmla="*/ 1231902 h 1443530"/>
                <a:gd name="connsiteX6" fmla="*/ 1218289 w 2856507"/>
                <a:gd name="connsiteY6" fmla="*/ 1428119 h 1443530"/>
                <a:gd name="connsiteX0" fmla="*/ 2768324 w 2795113"/>
                <a:gd name="connsiteY0" fmla="*/ 1025529 h 1443530"/>
                <a:gd name="connsiteX1" fmla="*/ 2521138 w 2795113"/>
                <a:gd name="connsiteY1" fmla="*/ 326532 h 1443530"/>
                <a:gd name="connsiteX2" fmla="*/ 1058633 w 2795113"/>
                <a:gd name="connsiteY2" fmla="*/ 46 h 1443530"/>
                <a:gd name="connsiteX3" fmla="*/ 9482 w 2795113"/>
                <a:gd name="connsiteY3" fmla="*/ 347808 h 1443530"/>
                <a:gd name="connsiteX4" fmla="*/ 608201 w 2795113"/>
                <a:gd name="connsiteY4" fmla="*/ 629745 h 1443530"/>
                <a:gd name="connsiteX5" fmla="*/ 1065216 w 2795113"/>
                <a:gd name="connsiteY5" fmla="*/ 1231902 h 1443530"/>
                <a:gd name="connsiteX6" fmla="*/ 1218289 w 2795113"/>
                <a:gd name="connsiteY6" fmla="*/ 1428119 h 1443530"/>
                <a:gd name="connsiteX0" fmla="*/ 2768324 w 2812311"/>
                <a:gd name="connsiteY0" fmla="*/ 1025528 h 1443529"/>
                <a:gd name="connsiteX1" fmla="*/ 2629088 w 2812311"/>
                <a:gd name="connsiteY1" fmla="*/ 370981 h 1443529"/>
                <a:gd name="connsiteX2" fmla="*/ 1058633 w 2812311"/>
                <a:gd name="connsiteY2" fmla="*/ 45 h 1443529"/>
                <a:gd name="connsiteX3" fmla="*/ 9482 w 2812311"/>
                <a:gd name="connsiteY3" fmla="*/ 347807 h 1443529"/>
                <a:gd name="connsiteX4" fmla="*/ 608201 w 2812311"/>
                <a:gd name="connsiteY4" fmla="*/ 629744 h 1443529"/>
                <a:gd name="connsiteX5" fmla="*/ 1065216 w 2812311"/>
                <a:gd name="connsiteY5" fmla="*/ 1231901 h 1443529"/>
                <a:gd name="connsiteX6" fmla="*/ 1218289 w 2812311"/>
                <a:gd name="connsiteY6" fmla="*/ 1428118 h 1443529"/>
                <a:gd name="connsiteX0" fmla="*/ 2768324 w 2801398"/>
                <a:gd name="connsiteY0" fmla="*/ 1025528 h 1443529"/>
                <a:gd name="connsiteX1" fmla="*/ 2629088 w 2801398"/>
                <a:gd name="connsiteY1" fmla="*/ 370981 h 1443529"/>
                <a:gd name="connsiteX2" fmla="*/ 1058633 w 2801398"/>
                <a:gd name="connsiteY2" fmla="*/ 45 h 1443529"/>
                <a:gd name="connsiteX3" fmla="*/ 9482 w 2801398"/>
                <a:gd name="connsiteY3" fmla="*/ 347807 h 1443529"/>
                <a:gd name="connsiteX4" fmla="*/ 608201 w 2801398"/>
                <a:gd name="connsiteY4" fmla="*/ 629744 h 1443529"/>
                <a:gd name="connsiteX5" fmla="*/ 1065216 w 2801398"/>
                <a:gd name="connsiteY5" fmla="*/ 1231901 h 1443529"/>
                <a:gd name="connsiteX6" fmla="*/ 1218289 w 2801398"/>
                <a:gd name="connsiteY6" fmla="*/ 1428118 h 1443529"/>
                <a:gd name="connsiteX0" fmla="*/ 2768324 w 2836980"/>
                <a:gd name="connsiteY0" fmla="*/ 1025528 h 1443529"/>
                <a:gd name="connsiteX1" fmla="*/ 2629088 w 2836980"/>
                <a:gd name="connsiteY1" fmla="*/ 370981 h 1443529"/>
                <a:gd name="connsiteX2" fmla="*/ 1058633 w 2836980"/>
                <a:gd name="connsiteY2" fmla="*/ 45 h 1443529"/>
                <a:gd name="connsiteX3" fmla="*/ 9482 w 2836980"/>
                <a:gd name="connsiteY3" fmla="*/ 347807 h 1443529"/>
                <a:gd name="connsiteX4" fmla="*/ 608201 w 2836980"/>
                <a:gd name="connsiteY4" fmla="*/ 629744 h 1443529"/>
                <a:gd name="connsiteX5" fmla="*/ 1065216 w 2836980"/>
                <a:gd name="connsiteY5" fmla="*/ 1231901 h 1443529"/>
                <a:gd name="connsiteX6" fmla="*/ 1218289 w 2836980"/>
                <a:gd name="connsiteY6" fmla="*/ 1428118 h 1443529"/>
                <a:gd name="connsiteX0" fmla="*/ 2768324 w 2810845"/>
                <a:gd name="connsiteY0" fmla="*/ 1025528 h 1443529"/>
                <a:gd name="connsiteX1" fmla="*/ 2629088 w 2810845"/>
                <a:gd name="connsiteY1" fmla="*/ 370981 h 1443529"/>
                <a:gd name="connsiteX2" fmla="*/ 1058633 w 2810845"/>
                <a:gd name="connsiteY2" fmla="*/ 45 h 1443529"/>
                <a:gd name="connsiteX3" fmla="*/ 9482 w 2810845"/>
                <a:gd name="connsiteY3" fmla="*/ 347807 h 1443529"/>
                <a:gd name="connsiteX4" fmla="*/ 608201 w 2810845"/>
                <a:gd name="connsiteY4" fmla="*/ 629744 h 1443529"/>
                <a:gd name="connsiteX5" fmla="*/ 1065216 w 2810845"/>
                <a:gd name="connsiteY5" fmla="*/ 1231901 h 1443529"/>
                <a:gd name="connsiteX6" fmla="*/ 1218289 w 2810845"/>
                <a:gd name="connsiteY6" fmla="*/ 1428118 h 1443529"/>
                <a:gd name="connsiteX0" fmla="*/ 2767539 w 2842955"/>
                <a:gd name="connsiteY0" fmla="*/ 990609 h 1408610"/>
                <a:gd name="connsiteX1" fmla="*/ 2628303 w 2842955"/>
                <a:gd name="connsiteY1" fmla="*/ 336062 h 1408610"/>
                <a:gd name="connsiteX2" fmla="*/ 1035623 w 2842955"/>
                <a:gd name="connsiteY2" fmla="*/ 51 h 1408610"/>
                <a:gd name="connsiteX3" fmla="*/ 8697 w 2842955"/>
                <a:gd name="connsiteY3" fmla="*/ 312888 h 1408610"/>
                <a:gd name="connsiteX4" fmla="*/ 607416 w 2842955"/>
                <a:gd name="connsiteY4" fmla="*/ 594825 h 1408610"/>
                <a:gd name="connsiteX5" fmla="*/ 1064431 w 2842955"/>
                <a:gd name="connsiteY5" fmla="*/ 1196982 h 1408610"/>
                <a:gd name="connsiteX6" fmla="*/ 1217504 w 2842955"/>
                <a:gd name="connsiteY6" fmla="*/ 1393199 h 1408610"/>
                <a:gd name="connsiteX0" fmla="*/ 2785938 w 2840222"/>
                <a:gd name="connsiteY0" fmla="*/ 1231884 h 1649885"/>
                <a:gd name="connsiteX1" fmla="*/ 2646702 w 2840222"/>
                <a:gd name="connsiteY1" fmla="*/ 577337 h 1649885"/>
                <a:gd name="connsiteX2" fmla="*/ 1482646 w 2840222"/>
                <a:gd name="connsiteY2" fmla="*/ 26 h 1649885"/>
                <a:gd name="connsiteX3" fmla="*/ 27096 w 2840222"/>
                <a:gd name="connsiteY3" fmla="*/ 554163 h 1649885"/>
                <a:gd name="connsiteX4" fmla="*/ 625815 w 2840222"/>
                <a:gd name="connsiteY4" fmla="*/ 836100 h 1649885"/>
                <a:gd name="connsiteX5" fmla="*/ 1082830 w 2840222"/>
                <a:gd name="connsiteY5" fmla="*/ 1438257 h 1649885"/>
                <a:gd name="connsiteX6" fmla="*/ 1235903 w 2840222"/>
                <a:gd name="connsiteY6" fmla="*/ 1634474 h 1649885"/>
                <a:gd name="connsiteX0" fmla="*/ 2499579 w 2553863"/>
                <a:gd name="connsiteY0" fmla="*/ 1237102 h 1655103"/>
                <a:gd name="connsiteX1" fmla="*/ 2360343 w 2553863"/>
                <a:gd name="connsiteY1" fmla="*/ 582555 h 1655103"/>
                <a:gd name="connsiteX2" fmla="*/ 1196287 w 2553863"/>
                <a:gd name="connsiteY2" fmla="*/ 5244 h 1655103"/>
                <a:gd name="connsiteX3" fmla="*/ 36012 w 2553863"/>
                <a:gd name="connsiteY3" fmla="*/ 327606 h 1655103"/>
                <a:gd name="connsiteX4" fmla="*/ 339456 w 2553863"/>
                <a:gd name="connsiteY4" fmla="*/ 841318 h 1655103"/>
                <a:gd name="connsiteX5" fmla="*/ 796471 w 2553863"/>
                <a:gd name="connsiteY5" fmla="*/ 1443475 h 1655103"/>
                <a:gd name="connsiteX6" fmla="*/ 949544 w 2553863"/>
                <a:gd name="connsiteY6" fmla="*/ 1639692 h 1655103"/>
                <a:gd name="connsiteX0" fmla="*/ 2485200 w 2539484"/>
                <a:gd name="connsiteY0" fmla="*/ 1236887 h 1654888"/>
                <a:gd name="connsiteX1" fmla="*/ 2345964 w 2539484"/>
                <a:gd name="connsiteY1" fmla="*/ 582340 h 1654888"/>
                <a:gd name="connsiteX2" fmla="*/ 1181908 w 2539484"/>
                <a:gd name="connsiteY2" fmla="*/ 5029 h 1654888"/>
                <a:gd name="connsiteX3" fmla="*/ 21633 w 2539484"/>
                <a:gd name="connsiteY3" fmla="*/ 327391 h 1654888"/>
                <a:gd name="connsiteX4" fmla="*/ 452077 w 2539484"/>
                <a:gd name="connsiteY4" fmla="*/ 771253 h 1654888"/>
                <a:gd name="connsiteX5" fmla="*/ 782092 w 2539484"/>
                <a:gd name="connsiteY5" fmla="*/ 1443260 h 1654888"/>
                <a:gd name="connsiteX6" fmla="*/ 935165 w 2539484"/>
                <a:gd name="connsiteY6" fmla="*/ 1639477 h 1654888"/>
                <a:gd name="connsiteX0" fmla="*/ 2486323 w 2540607"/>
                <a:gd name="connsiteY0" fmla="*/ 1236887 h 1647774"/>
                <a:gd name="connsiteX1" fmla="*/ 2347087 w 2540607"/>
                <a:gd name="connsiteY1" fmla="*/ 582340 h 1647774"/>
                <a:gd name="connsiteX2" fmla="*/ 1183031 w 2540607"/>
                <a:gd name="connsiteY2" fmla="*/ 5029 h 1647774"/>
                <a:gd name="connsiteX3" fmla="*/ 22756 w 2540607"/>
                <a:gd name="connsiteY3" fmla="*/ 327391 h 1647774"/>
                <a:gd name="connsiteX4" fmla="*/ 453200 w 2540607"/>
                <a:gd name="connsiteY4" fmla="*/ 771253 h 1647774"/>
                <a:gd name="connsiteX5" fmla="*/ 945140 w 2540607"/>
                <a:gd name="connsiteY5" fmla="*/ 1290860 h 1647774"/>
                <a:gd name="connsiteX6" fmla="*/ 936288 w 2540607"/>
                <a:gd name="connsiteY6" fmla="*/ 1639477 h 1647774"/>
                <a:gd name="connsiteX0" fmla="*/ 2464777 w 2519061"/>
                <a:gd name="connsiteY0" fmla="*/ 1237165 h 1648052"/>
                <a:gd name="connsiteX1" fmla="*/ 2325541 w 2519061"/>
                <a:gd name="connsiteY1" fmla="*/ 582618 h 1648052"/>
                <a:gd name="connsiteX2" fmla="*/ 1161485 w 2519061"/>
                <a:gd name="connsiteY2" fmla="*/ 5307 h 1648052"/>
                <a:gd name="connsiteX3" fmla="*/ 1210 w 2519061"/>
                <a:gd name="connsiteY3" fmla="*/ 327669 h 1648052"/>
                <a:gd name="connsiteX4" fmla="*/ 939654 w 2519061"/>
                <a:gd name="connsiteY4" fmla="*/ 860431 h 1648052"/>
                <a:gd name="connsiteX5" fmla="*/ 923594 w 2519061"/>
                <a:gd name="connsiteY5" fmla="*/ 1291138 h 1648052"/>
                <a:gd name="connsiteX6" fmla="*/ 914742 w 2519061"/>
                <a:gd name="connsiteY6" fmla="*/ 1639755 h 1648052"/>
                <a:gd name="connsiteX0" fmla="*/ 2477461 w 2531745"/>
                <a:gd name="connsiteY0" fmla="*/ 1232965 h 1643852"/>
                <a:gd name="connsiteX1" fmla="*/ 2338225 w 2531745"/>
                <a:gd name="connsiteY1" fmla="*/ 578418 h 1643852"/>
                <a:gd name="connsiteX2" fmla="*/ 1174169 w 2531745"/>
                <a:gd name="connsiteY2" fmla="*/ 1107 h 1643852"/>
                <a:gd name="connsiteX3" fmla="*/ 1194 w 2531745"/>
                <a:gd name="connsiteY3" fmla="*/ 444119 h 1643852"/>
                <a:gd name="connsiteX4" fmla="*/ 952338 w 2531745"/>
                <a:gd name="connsiteY4" fmla="*/ 856231 h 1643852"/>
                <a:gd name="connsiteX5" fmla="*/ 936278 w 2531745"/>
                <a:gd name="connsiteY5" fmla="*/ 1286938 h 1643852"/>
                <a:gd name="connsiteX6" fmla="*/ 927426 w 2531745"/>
                <a:gd name="connsiteY6" fmla="*/ 1635555 h 1643852"/>
                <a:gd name="connsiteX0" fmla="*/ 2478162 w 2529898"/>
                <a:gd name="connsiteY0" fmla="*/ 1308990 h 1719877"/>
                <a:gd name="connsiteX1" fmla="*/ 2338926 w 2529898"/>
                <a:gd name="connsiteY1" fmla="*/ 654443 h 1719877"/>
                <a:gd name="connsiteX2" fmla="*/ 1235196 w 2529898"/>
                <a:gd name="connsiteY2" fmla="*/ 932 h 1719877"/>
                <a:gd name="connsiteX3" fmla="*/ 1895 w 2529898"/>
                <a:gd name="connsiteY3" fmla="*/ 520144 h 1719877"/>
                <a:gd name="connsiteX4" fmla="*/ 953039 w 2529898"/>
                <a:gd name="connsiteY4" fmla="*/ 932256 h 1719877"/>
                <a:gd name="connsiteX5" fmla="*/ 936979 w 2529898"/>
                <a:gd name="connsiteY5" fmla="*/ 1362963 h 1719877"/>
                <a:gd name="connsiteX6" fmla="*/ 928127 w 2529898"/>
                <a:gd name="connsiteY6" fmla="*/ 1711580 h 1719877"/>
                <a:gd name="connsiteX0" fmla="*/ 2478500 w 2529198"/>
                <a:gd name="connsiteY0" fmla="*/ 1277307 h 1688194"/>
                <a:gd name="connsiteX1" fmla="*/ 2339264 w 2529198"/>
                <a:gd name="connsiteY1" fmla="*/ 622760 h 1688194"/>
                <a:gd name="connsiteX2" fmla="*/ 1260935 w 2529198"/>
                <a:gd name="connsiteY2" fmla="*/ 999 h 1688194"/>
                <a:gd name="connsiteX3" fmla="*/ 2233 w 2529198"/>
                <a:gd name="connsiteY3" fmla="*/ 488461 h 1688194"/>
                <a:gd name="connsiteX4" fmla="*/ 953377 w 2529198"/>
                <a:gd name="connsiteY4" fmla="*/ 900573 h 1688194"/>
                <a:gd name="connsiteX5" fmla="*/ 937317 w 2529198"/>
                <a:gd name="connsiteY5" fmla="*/ 1331280 h 1688194"/>
                <a:gd name="connsiteX6" fmla="*/ 928465 w 2529198"/>
                <a:gd name="connsiteY6" fmla="*/ 1679897 h 1688194"/>
                <a:gd name="connsiteX0" fmla="*/ 2513354 w 2564052"/>
                <a:gd name="connsiteY0" fmla="*/ 1278862 h 1689749"/>
                <a:gd name="connsiteX1" fmla="*/ 2374118 w 2564052"/>
                <a:gd name="connsiteY1" fmla="*/ 624315 h 1689749"/>
                <a:gd name="connsiteX2" fmla="*/ 1295789 w 2564052"/>
                <a:gd name="connsiteY2" fmla="*/ 2554 h 1689749"/>
                <a:gd name="connsiteX3" fmla="*/ 2162 w 2564052"/>
                <a:gd name="connsiteY3" fmla="*/ 423341 h 1689749"/>
                <a:gd name="connsiteX4" fmla="*/ 988231 w 2564052"/>
                <a:gd name="connsiteY4" fmla="*/ 902128 h 1689749"/>
                <a:gd name="connsiteX5" fmla="*/ 972171 w 2564052"/>
                <a:gd name="connsiteY5" fmla="*/ 1332835 h 1689749"/>
                <a:gd name="connsiteX6" fmla="*/ 963319 w 2564052"/>
                <a:gd name="connsiteY6" fmla="*/ 1681452 h 1689749"/>
                <a:gd name="connsiteX0" fmla="*/ 2518232 w 2568930"/>
                <a:gd name="connsiteY0" fmla="*/ 1302817 h 1713704"/>
                <a:gd name="connsiteX1" fmla="*/ 2378996 w 2568930"/>
                <a:gd name="connsiteY1" fmla="*/ 648270 h 1713704"/>
                <a:gd name="connsiteX2" fmla="*/ 1300667 w 2568930"/>
                <a:gd name="connsiteY2" fmla="*/ 26509 h 1713704"/>
                <a:gd name="connsiteX3" fmla="*/ 588680 w 2568930"/>
                <a:gd name="connsiteY3" fmla="*/ 147315 h 1713704"/>
                <a:gd name="connsiteX4" fmla="*/ 7040 w 2568930"/>
                <a:gd name="connsiteY4" fmla="*/ 447296 h 1713704"/>
                <a:gd name="connsiteX5" fmla="*/ 993109 w 2568930"/>
                <a:gd name="connsiteY5" fmla="*/ 926083 h 1713704"/>
                <a:gd name="connsiteX6" fmla="*/ 977049 w 2568930"/>
                <a:gd name="connsiteY6" fmla="*/ 1356790 h 1713704"/>
                <a:gd name="connsiteX7" fmla="*/ 968197 w 2568930"/>
                <a:gd name="connsiteY7" fmla="*/ 1705407 h 1713704"/>
                <a:gd name="connsiteX0" fmla="*/ 2517414 w 2568112"/>
                <a:gd name="connsiteY0" fmla="*/ 1296793 h 1707680"/>
                <a:gd name="connsiteX1" fmla="*/ 2378178 w 2568112"/>
                <a:gd name="connsiteY1" fmla="*/ 642246 h 1707680"/>
                <a:gd name="connsiteX2" fmla="*/ 1299849 w 2568112"/>
                <a:gd name="connsiteY2" fmla="*/ 20485 h 1707680"/>
                <a:gd name="connsiteX3" fmla="*/ 606912 w 2568112"/>
                <a:gd name="connsiteY3" fmla="*/ 176216 h 1707680"/>
                <a:gd name="connsiteX4" fmla="*/ 6222 w 2568112"/>
                <a:gd name="connsiteY4" fmla="*/ 441272 h 1707680"/>
                <a:gd name="connsiteX5" fmla="*/ 992291 w 2568112"/>
                <a:gd name="connsiteY5" fmla="*/ 920059 h 1707680"/>
                <a:gd name="connsiteX6" fmla="*/ 976231 w 2568112"/>
                <a:gd name="connsiteY6" fmla="*/ 1350766 h 1707680"/>
                <a:gd name="connsiteX7" fmla="*/ 967379 w 2568112"/>
                <a:gd name="connsiteY7" fmla="*/ 1699383 h 1707680"/>
                <a:gd name="connsiteX0" fmla="*/ 2517414 w 2568112"/>
                <a:gd name="connsiteY0" fmla="*/ 1296793 h 1707680"/>
                <a:gd name="connsiteX1" fmla="*/ 2378178 w 2568112"/>
                <a:gd name="connsiteY1" fmla="*/ 642246 h 1707680"/>
                <a:gd name="connsiteX2" fmla="*/ 1299849 w 2568112"/>
                <a:gd name="connsiteY2" fmla="*/ 20485 h 1707680"/>
                <a:gd name="connsiteX3" fmla="*/ 606912 w 2568112"/>
                <a:gd name="connsiteY3" fmla="*/ 176216 h 1707680"/>
                <a:gd name="connsiteX4" fmla="*/ 6222 w 2568112"/>
                <a:gd name="connsiteY4" fmla="*/ 441272 h 1707680"/>
                <a:gd name="connsiteX5" fmla="*/ 992291 w 2568112"/>
                <a:gd name="connsiteY5" fmla="*/ 920059 h 1707680"/>
                <a:gd name="connsiteX6" fmla="*/ 976231 w 2568112"/>
                <a:gd name="connsiteY6" fmla="*/ 1350766 h 1707680"/>
                <a:gd name="connsiteX7" fmla="*/ 967379 w 2568112"/>
                <a:gd name="connsiteY7" fmla="*/ 1699383 h 1707680"/>
                <a:gd name="connsiteX0" fmla="*/ 2517950 w 2568648"/>
                <a:gd name="connsiteY0" fmla="*/ 1301016 h 1711903"/>
                <a:gd name="connsiteX1" fmla="*/ 2378714 w 2568648"/>
                <a:gd name="connsiteY1" fmla="*/ 646469 h 1711903"/>
                <a:gd name="connsiteX2" fmla="*/ 1300385 w 2568648"/>
                <a:gd name="connsiteY2" fmla="*/ 24708 h 1711903"/>
                <a:gd name="connsiteX3" fmla="*/ 594748 w 2568648"/>
                <a:gd name="connsiteY3" fmla="*/ 155039 h 1711903"/>
                <a:gd name="connsiteX4" fmla="*/ 6758 w 2568648"/>
                <a:gd name="connsiteY4" fmla="*/ 445495 h 1711903"/>
                <a:gd name="connsiteX5" fmla="*/ 992827 w 2568648"/>
                <a:gd name="connsiteY5" fmla="*/ 924282 h 1711903"/>
                <a:gd name="connsiteX6" fmla="*/ 976767 w 2568648"/>
                <a:gd name="connsiteY6" fmla="*/ 1354989 h 1711903"/>
                <a:gd name="connsiteX7" fmla="*/ 967915 w 2568648"/>
                <a:gd name="connsiteY7" fmla="*/ 1703606 h 1711903"/>
                <a:gd name="connsiteX0" fmla="*/ 2495991 w 2546689"/>
                <a:gd name="connsiteY0" fmla="*/ 1301651 h 1712538"/>
                <a:gd name="connsiteX1" fmla="*/ 2356755 w 2546689"/>
                <a:gd name="connsiteY1" fmla="*/ 647104 h 1712538"/>
                <a:gd name="connsiteX2" fmla="*/ 1278426 w 2546689"/>
                <a:gd name="connsiteY2" fmla="*/ 25343 h 1712538"/>
                <a:gd name="connsiteX3" fmla="*/ 572789 w 2546689"/>
                <a:gd name="connsiteY3" fmla="*/ 155674 h 1712538"/>
                <a:gd name="connsiteX4" fmla="*/ 7024 w 2546689"/>
                <a:gd name="connsiteY4" fmla="*/ 481055 h 1712538"/>
                <a:gd name="connsiteX5" fmla="*/ 970868 w 2546689"/>
                <a:gd name="connsiteY5" fmla="*/ 924917 h 1712538"/>
                <a:gd name="connsiteX6" fmla="*/ 954808 w 2546689"/>
                <a:gd name="connsiteY6" fmla="*/ 1355624 h 1712538"/>
                <a:gd name="connsiteX7" fmla="*/ 945956 w 2546689"/>
                <a:gd name="connsiteY7" fmla="*/ 1704241 h 1712538"/>
                <a:gd name="connsiteX0" fmla="*/ 2496307 w 2542133"/>
                <a:gd name="connsiteY0" fmla="*/ 1276400 h 1687287"/>
                <a:gd name="connsiteX1" fmla="*/ 2357071 w 2542133"/>
                <a:gd name="connsiteY1" fmla="*/ 621853 h 1687287"/>
                <a:gd name="connsiteX2" fmla="*/ 1405742 w 2542133"/>
                <a:gd name="connsiteY2" fmla="*/ 28667 h 1687287"/>
                <a:gd name="connsiteX3" fmla="*/ 573105 w 2542133"/>
                <a:gd name="connsiteY3" fmla="*/ 130423 h 1687287"/>
                <a:gd name="connsiteX4" fmla="*/ 7340 w 2542133"/>
                <a:gd name="connsiteY4" fmla="*/ 455804 h 1687287"/>
                <a:gd name="connsiteX5" fmla="*/ 971184 w 2542133"/>
                <a:gd name="connsiteY5" fmla="*/ 899666 h 1687287"/>
                <a:gd name="connsiteX6" fmla="*/ 955124 w 2542133"/>
                <a:gd name="connsiteY6" fmla="*/ 1330373 h 1687287"/>
                <a:gd name="connsiteX7" fmla="*/ 946272 w 2542133"/>
                <a:gd name="connsiteY7" fmla="*/ 1678990 h 1687287"/>
                <a:gd name="connsiteX0" fmla="*/ 2496316 w 2542027"/>
                <a:gd name="connsiteY0" fmla="*/ 1298808 h 1709695"/>
                <a:gd name="connsiteX1" fmla="*/ 2357080 w 2542027"/>
                <a:gd name="connsiteY1" fmla="*/ 644261 h 1709695"/>
                <a:gd name="connsiteX2" fmla="*/ 1408926 w 2542027"/>
                <a:gd name="connsiteY2" fmla="*/ 25675 h 1709695"/>
                <a:gd name="connsiteX3" fmla="*/ 573114 w 2542027"/>
                <a:gd name="connsiteY3" fmla="*/ 152831 h 1709695"/>
                <a:gd name="connsiteX4" fmla="*/ 7349 w 2542027"/>
                <a:gd name="connsiteY4" fmla="*/ 478212 h 1709695"/>
                <a:gd name="connsiteX5" fmla="*/ 971193 w 2542027"/>
                <a:gd name="connsiteY5" fmla="*/ 922074 h 1709695"/>
                <a:gd name="connsiteX6" fmla="*/ 955133 w 2542027"/>
                <a:gd name="connsiteY6" fmla="*/ 1352781 h 1709695"/>
                <a:gd name="connsiteX7" fmla="*/ 946281 w 2542027"/>
                <a:gd name="connsiteY7" fmla="*/ 1701398 h 1709695"/>
                <a:gd name="connsiteX0" fmla="*/ 2490876 w 2536587"/>
                <a:gd name="connsiteY0" fmla="*/ 1298808 h 1709695"/>
                <a:gd name="connsiteX1" fmla="*/ 2351640 w 2536587"/>
                <a:gd name="connsiteY1" fmla="*/ 644261 h 1709695"/>
                <a:gd name="connsiteX2" fmla="*/ 1403486 w 2536587"/>
                <a:gd name="connsiteY2" fmla="*/ 25675 h 1709695"/>
                <a:gd name="connsiteX3" fmla="*/ 567674 w 2536587"/>
                <a:gd name="connsiteY3" fmla="*/ 152831 h 1709695"/>
                <a:gd name="connsiteX4" fmla="*/ 1909 w 2536587"/>
                <a:gd name="connsiteY4" fmla="*/ 478212 h 1709695"/>
                <a:gd name="connsiteX5" fmla="*/ 756203 w 2536587"/>
                <a:gd name="connsiteY5" fmla="*/ 964937 h 1709695"/>
                <a:gd name="connsiteX6" fmla="*/ 949693 w 2536587"/>
                <a:gd name="connsiteY6" fmla="*/ 1352781 h 1709695"/>
                <a:gd name="connsiteX7" fmla="*/ 940841 w 2536587"/>
                <a:gd name="connsiteY7" fmla="*/ 1701398 h 1709695"/>
                <a:gd name="connsiteX0" fmla="*/ 2490876 w 2536587"/>
                <a:gd name="connsiteY0" fmla="*/ 1298808 h 1352781"/>
                <a:gd name="connsiteX1" fmla="*/ 2351640 w 2536587"/>
                <a:gd name="connsiteY1" fmla="*/ 644261 h 1352781"/>
                <a:gd name="connsiteX2" fmla="*/ 1403486 w 2536587"/>
                <a:gd name="connsiteY2" fmla="*/ 25675 h 1352781"/>
                <a:gd name="connsiteX3" fmla="*/ 567674 w 2536587"/>
                <a:gd name="connsiteY3" fmla="*/ 152831 h 1352781"/>
                <a:gd name="connsiteX4" fmla="*/ 1909 w 2536587"/>
                <a:gd name="connsiteY4" fmla="*/ 478212 h 1352781"/>
                <a:gd name="connsiteX5" fmla="*/ 756203 w 2536587"/>
                <a:gd name="connsiteY5" fmla="*/ 964937 h 1352781"/>
                <a:gd name="connsiteX6" fmla="*/ 949693 w 2536587"/>
                <a:gd name="connsiteY6" fmla="*/ 1352781 h 1352781"/>
                <a:gd name="connsiteX0" fmla="*/ 2490876 w 2536587"/>
                <a:gd name="connsiteY0" fmla="*/ 1298808 h 1352781"/>
                <a:gd name="connsiteX1" fmla="*/ 2351640 w 2536587"/>
                <a:gd name="connsiteY1" fmla="*/ 644261 h 1352781"/>
                <a:gd name="connsiteX2" fmla="*/ 1403486 w 2536587"/>
                <a:gd name="connsiteY2" fmla="*/ 25675 h 1352781"/>
                <a:gd name="connsiteX3" fmla="*/ 567674 w 2536587"/>
                <a:gd name="connsiteY3" fmla="*/ 152831 h 1352781"/>
                <a:gd name="connsiteX4" fmla="*/ 1909 w 2536587"/>
                <a:gd name="connsiteY4" fmla="*/ 478212 h 1352781"/>
                <a:gd name="connsiteX5" fmla="*/ 756203 w 2536587"/>
                <a:gd name="connsiteY5" fmla="*/ 964937 h 1352781"/>
                <a:gd name="connsiteX6" fmla="*/ 949693 w 2536587"/>
                <a:gd name="connsiteY6" fmla="*/ 1352781 h 1352781"/>
                <a:gd name="connsiteX0" fmla="*/ 2490876 w 2536587"/>
                <a:gd name="connsiteY0" fmla="*/ 1298808 h 1509943"/>
                <a:gd name="connsiteX1" fmla="*/ 2351640 w 2536587"/>
                <a:gd name="connsiteY1" fmla="*/ 644261 h 1509943"/>
                <a:gd name="connsiteX2" fmla="*/ 1403486 w 2536587"/>
                <a:gd name="connsiteY2" fmla="*/ 25675 h 1509943"/>
                <a:gd name="connsiteX3" fmla="*/ 567674 w 2536587"/>
                <a:gd name="connsiteY3" fmla="*/ 152831 h 1509943"/>
                <a:gd name="connsiteX4" fmla="*/ 1909 w 2536587"/>
                <a:gd name="connsiteY4" fmla="*/ 478212 h 1509943"/>
                <a:gd name="connsiteX5" fmla="*/ 756203 w 2536587"/>
                <a:gd name="connsiteY5" fmla="*/ 964937 h 1509943"/>
                <a:gd name="connsiteX6" fmla="*/ 835393 w 2536587"/>
                <a:gd name="connsiteY6" fmla="*/ 1509943 h 1509943"/>
                <a:gd name="connsiteX0" fmla="*/ 2490876 w 2536587"/>
                <a:gd name="connsiteY0" fmla="*/ 1298808 h 1509943"/>
                <a:gd name="connsiteX1" fmla="*/ 2351640 w 2536587"/>
                <a:gd name="connsiteY1" fmla="*/ 644261 h 1509943"/>
                <a:gd name="connsiteX2" fmla="*/ 1403486 w 2536587"/>
                <a:gd name="connsiteY2" fmla="*/ 25675 h 1509943"/>
                <a:gd name="connsiteX3" fmla="*/ 567674 w 2536587"/>
                <a:gd name="connsiteY3" fmla="*/ 152831 h 1509943"/>
                <a:gd name="connsiteX4" fmla="*/ 1909 w 2536587"/>
                <a:gd name="connsiteY4" fmla="*/ 478212 h 1509943"/>
                <a:gd name="connsiteX5" fmla="*/ 756203 w 2536587"/>
                <a:gd name="connsiteY5" fmla="*/ 964937 h 1509943"/>
                <a:gd name="connsiteX6" fmla="*/ 835393 w 2536587"/>
                <a:gd name="connsiteY6" fmla="*/ 1509943 h 1509943"/>
                <a:gd name="connsiteX0" fmla="*/ 2489630 w 2535341"/>
                <a:gd name="connsiteY0" fmla="*/ 1298808 h 1509943"/>
                <a:gd name="connsiteX1" fmla="*/ 2350394 w 2535341"/>
                <a:gd name="connsiteY1" fmla="*/ 644261 h 1509943"/>
                <a:gd name="connsiteX2" fmla="*/ 1402240 w 2535341"/>
                <a:gd name="connsiteY2" fmla="*/ 25675 h 1509943"/>
                <a:gd name="connsiteX3" fmla="*/ 566428 w 2535341"/>
                <a:gd name="connsiteY3" fmla="*/ 152831 h 1509943"/>
                <a:gd name="connsiteX4" fmla="*/ 663 w 2535341"/>
                <a:gd name="connsiteY4" fmla="*/ 478212 h 1509943"/>
                <a:gd name="connsiteX5" fmla="*/ 673995 w 2535341"/>
                <a:gd name="connsiteY5" fmla="*/ 1017325 h 1509943"/>
                <a:gd name="connsiteX6" fmla="*/ 834147 w 2535341"/>
                <a:gd name="connsiteY6" fmla="*/ 1509943 h 1509943"/>
                <a:gd name="connsiteX0" fmla="*/ 2490003 w 2535714"/>
                <a:gd name="connsiteY0" fmla="*/ 1298808 h 1509943"/>
                <a:gd name="connsiteX1" fmla="*/ 2350767 w 2535714"/>
                <a:gd name="connsiteY1" fmla="*/ 644261 h 1509943"/>
                <a:gd name="connsiteX2" fmla="*/ 1402613 w 2535714"/>
                <a:gd name="connsiteY2" fmla="*/ 25675 h 1509943"/>
                <a:gd name="connsiteX3" fmla="*/ 566801 w 2535714"/>
                <a:gd name="connsiteY3" fmla="*/ 152831 h 1509943"/>
                <a:gd name="connsiteX4" fmla="*/ 1036 w 2535714"/>
                <a:gd name="connsiteY4" fmla="*/ 478212 h 1509943"/>
                <a:gd name="connsiteX5" fmla="*/ 702943 w 2535714"/>
                <a:gd name="connsiteY5" fmla="*/ 974462 h 1509943"/>
                <a:gd name="connsiteX6" fmla="*/ 834520 w 2535714"/>
                <a:gd name="connsiteY6" fmla="*/ 1509943 h 1509943"/>
                <a:gd name="connsiteX0" fmla="*/ 2608849 w 2654560"/>
                <a:gd name="connsiteY0" fmla="*/ 1297261 h 1508396"/>
                <a:gd name="connsiteX1" fmla="*/ 2469613 w 2654560"/>
                <a:gd name="connsiteY1" fmla="*/ 642714 h 1508396"/>
                <a:gd name="connsiteX2" fmla="*/ 1521459 w 2654560"/>
                <a:gd name="connsiteY2" fmla="*/ 24128 h 1508396"/>
                <a:gd name="connsiteX3" fmla="*/ 685647 w 2654560"/>
                <a:gd name="connsiteY3" fmla="*/ 151284 h 1508396"/>
                <a:gd name="connsiteX4" fmla="*/ 819 w 2654560"/>
                <a:gd name="connsiteY4" fmla="*/ 390940 h 1508396"/>
                <a:gd name="connsiteX5" fmla="*/ 821789 w 2654560"/>
                <a:gd name="connsiteY5" fmla="*/ 972915 h 1508396"/>
                <a:gd name="connsiteX6" fmla="*/ 953366 w 2654560"/>
                <a:gd name="connsiteY6" fmla="*/ 1508396 h 1508396"/>
                <a:gd name="connsiteX0" fmla="*/ 2608149 w 2653860"/>
                <a:gd name="connsiteY0" fmla="*/ 1297261 h 1508396"/>
                <a:gd name="connsiteX1" fmla="*/ 2468913 w 2653860"/>
                <a:gd name="connsiteY1" fmla="*/ 642714 h 1508396"/>
                <a:gd name="connsiteX2" fmla="*/ 1520759 w 2653860"/>
                <a:gd name="connsiteY2" fmla="*/ 24128 h 1508396"/>
                <a:gd name="connsiteX3" fmla="*/ 684947 w 2653860"/>
                <a:gd name="connsiteY3" fmla="*/ 151284 h 1508396"/>
                <a:gd name="connsiteX4" fmla="*/ 119 w 2653860"/>
                <a:gd name="connsiteY4" fmla="*/ 390940 h 1508396"/>
                <a:gd name="connsiteX5" fmla="*/ 821089 w 2653860"/>
                <a:gd name="connsiteY5" fmla="*/ 972915 h 1508396"/>
                <a:gd name="connsiteX6" fmla="*/ 952666 w 2653860"/>
                <a:gd name="connsiteY6" fmla="*/ 1508396 h 1508396"/>
                <a:gd name="connsiteX0" fmla="*/ 2608032 w 2653743"/>
                <a:gd name="connsiteY0" fmla="*/ 1297261 h 1508396"/>
                <a:gd name="connsiteX1" fmla="*/ 2468796 w 2653743"/>
                <a:gd name="connsiteY1" fmla="*/ 642714 h 1508396"/>
                <a:gd name="connsiteX2" fmla="*/ 1520642 w 2653743"/>
                <a:gd name="connsiteY2" fmla="*/ 24128 h 1508396"/>
                <a:gd name="connsiteX3" fmla="*/ 684830 w 2653743"/>
                <a:gd name="connsiteY3" fmla="*/ 151284 h 1508396"/>
                <a:gd name="connsiteX4" fmla="*/ 2 w 2653743"/>
                <a:gd name="connsiteY4" fmla="*/ 390940 h 1508396"/>
                <a:gd name="connsiteX5" fmla="*/ 820972 w 2653743"/>
                <a:gd name="connsiteY5" fmla="*/ 972915 h 1508396"/>
                <a:gd name="connsiteX6" fmla="*/ 952549 w 2653743"/>
                <a:gd name="connsiteY6" fmla="*/ 1508396 h 1508396"/>
                <a:gd name="connsiteX0" fmla="*/ 2512782 w 2558493"/>
                <a:gd name="connsiteY0" fmla="*/ 1297180 h 1508315"/>
                <a:gd name="connsiteX1" fmla="*/ 2373546 w 2558493"/>
                <a:gd name="connsiteY1" fmla="*/ 642633 h 1508315"/>
                <a:gd name="connsiteX2" fmla="*/ 1425392 w 2558493"/>
                <a:gd name="connsiteY2" fmla="*/ 24047 h 1508315"/>
                <a:gd name="connsiteX3" fmla="*/ 589580 w 2558493"/>
                <a:gd name="connsiteY3" fmla="*/ 151203 h 1508315"/>
                <a:gd name="connsiteX4" fmla="*/ 2 w 2558493"/>
                <a:gd name="connsiteY4" fmla="*/ 386097 h 1508315"/>
                <a:gd name="connsiteX5" fmla="*/ 725722 w 2558493"/>
                <a:gd name="connsiteY5" fmla="*/ 972834 h 1508315"/>
                <a:gd name="connsiteX6" fmla="*/ 857299 w 2558493"/>
                <a:gd name="connsiteY6" fmla="*/ 1508315 h 1508315"/>
                <a:gd name="connsiteX0" fmla="*/ 2513484 w 2559195"/>
                <a:gd name="connsiteY0" fmla="*/ 1304957 h 1516092"/>
                <a:gd name="connsiteX1" fmla="*/ 2374248 w 2559195"/>
                <a:gd name="connsiteY1" fmla="*/ 650410 h 1516092"/>
                <a:gd name="connsiteX2" fmla="*/ 1426094 w 2559195"/>
                <a:gd name="connsiteY2" fmla="*/ 31824 h 1516092"/>
                <a:gd name="connsiteX3" fmla="*/ 609332 w 2559195"/>
                <a:gd name="connsiteY3" fmla="*/ 120880 h 1516092"/>
                <a:gd name="connsiteX4" fmla="*/ 704 w 2559195"/>
                <a:gd name="connsiteY4" fmla="*/ 393874 h 1516092"/>
                <a:gd name="connsiteX5" fmla="*/ 726424 w 2559195"/>
                <a:gd name="connsiteY5" fmla="*/ 980611 h 1516092"/>
                <a:gd name="connsiteX6" fmla="*/ 858001 w 2559195"/>
                <a:gd name="connsiteY6" fmla="*/ 1516092 h 1516092"/>
                <a:gd name="connsiteX0" fmla="*/ 2513326 w 2559037"/>
                <a:gd name="connsiteY0" fmla="*/ 1301738 h 1512873"/>
                <a:gd name="connsiteX1" fmla="*/ 2374090 w 2559037"/>
                <a:gd name="connsiteY1" fmla="*/ 647191 h 1512873"/>
                <a:gd name="connsiteX2" fmla="*/ 1425936 w 2559037"/>
                <a:gd name="connsiteY2" fmla="*/ 28605 h 1512873"/>
                <a:gd name="connsiteX3" fmla="*/ 609174 w 2559037"/>
                <a:gd name="connsiteY3" fmla="*/ 117661 h 1512873"/>
                <a:gd name="connsiteX4" fmla="*/ 546 w 2559037"/>
                <a:gd name="connsiteY4" fmla="*/ 390655 h 1512873"/>
                <a:gd name="connsiteX5" fmla="*/ 726266 w 2559037"/>
                <a:gd name="connsiteY5" fmla="*/ 977392 h 1512873"/>
                <a:gd name="connsiteX6" fmla="*/ 857843 w 2559037"/>
                <a:gd name="connsiteY6" fmla="*/ 1512873 h 1512873"/>
                <a:gd name="connsiteX0" fmla="*/ 2513243 w 2558954"/>
                <a:gd name="connsiteY0" fmla="*/ 1301738 h 1512873"/>
                <a:gd name="connsiteX1" fmla="*/ 2374007 w 2558954"/>
                <a:gd name="connsiteY1" fmla="*/ 647191 h 1512873"/>
                <a:gd name="connsiteX2" fmla="*/ 1425853 w 2558954"/>
                <a:gd name="connsiteY2" fmla="*/ 28605 h 1512873"/>
                <a:gd name="connsiteX3" fmla="*/ 609091 w 2558954"/>
                <a:gd name="connsiteY3" fmla="*/ 117661 h 1512873"/>
                <a:gd name="connsiteX4" fmla="*/ 463 w 2558954"/>
                <a:gd name="connsiteY4" fmla="*/ 390655 h 1512873"/>
                <a:gd name="connsiteX5" fmla="*/ 716658 w 2558954"/>
                <a:gd name="connsiteY5" fmla="*/ 1005967 h 1512873"/>
                <a:gd name="connsiteX6" fmla="*/ 857760 w 2558954"/>
                <a:gd name="connsiteY6" fmla="*/ 1512873 h 1512873"/>
                <a:gd name="connsiteX0" fmla="*/ 2513243 w 2558954"/>
                <a:gd name="connsiteY0" fmla="*/ 1301738 h 1570023"/>
                <a:gd name="connsiteX1" fmla="*/ 2374007 w 2558954"/>
                <a:gd name="connsiteY1" fmla="*/ 647191 h 1570023"/>
                <a:gd name="connsiteX2" fmla="*/ 1425853 w 2558954"/>
                <a:gd name="connsiteY2" fmla="*/ 28605 h 1570023"/>
                <a:gd name="connsiteX3" fmla="*/ 609091 w 2558954"/>
                <a:gd name="connsiteY3" fmla="*/ 117661 h 1570023"/>
                <a:gd name="connsiteX4" fmla="*/ 463 w 2558954"/>
                <a:gd name="connsiteY4" fmla="*/ 390655 h 1570023"/>
                <a:gd name="connsiteX5" fmla="*/ 716658 w 2558954"/>
                <a:gd name="connsiteY5" fmla="*/ 1005967 h 1570023"/>
                <a:gd name="connsiteX6" fmla="*/ 800610 w 2558954"/>
                <a:gd name="connsiteY6" fmla="*/ 1570023 h 1570023"/>
                <a:gd name="connsiteX0" fmla="*/ 2513235 w 2558946"/>
                <a:gd name="connsiteY0" fmla="*/ 1301349 h 1569634"/>
                <a:gd name="connsiteX1" fmla="*/ 2373999 w 2558946"/>
                <a:gd name="connsiteY1" fmla="*/ 646802 h 1569634"/>
                <a:gd name="connsiteX2" fmla="*/ 1425845 w 2558946"/>
                <a:gd name="connsiteY2" fmla="*/ 28216 h 1569634"/>
                <a:gd name="connsiteX3" fmla="*/ 609083 w 2558946"/>
                <a:gd name="connsiteY3" fmla="*/ 117272 h 1569634"/>
                <a:gd name="connsiteX4" fmla="*/ 455 w 2558946"/>
                <a:gd name="connsiteY4" fmla="*/ 390266 h 1569634"/>
                <a:gd name="connsiteX5" fmla="*/ 716650 w 2558946"/>
                <a:gd name="connsiteY5" fmla="*/ 1005578 h 1569634"/>
                <a:gd name="connsiteX6" fmla="*/ 800602 w 2558946"/>
                <a:gd name="connsiteY6" fmla="*/ 1569634 h 1569634"/>
                <a:gd name="connsiteX0" fmla="*/ 2513294 w 2559005"/>
                <a:gd name="connsiteY0" fmla="*/ 1294673 h 1562958"/>
                <a:gd name="connsiteX1" fmla="*/ 2374058 w 2559005"/>
                <a:gd name="connsiteY1" fmla="*/ 640126 h 1562958"/>
                <a:gd name="connsiteX2" fmla="*/ 1425904 w 2559005"/>
                <a:gd name="connsiteY2" fmla="*/ 21540 h 1562958"/>
                <a:gd name="connsiteX3" fmla="*/ 602792 w 2559005"/>
                <a:gd name="connsiteY3" fmla="*/ 148696 h 1562958"/>
                <a:gd name="connsiteX4" fmla="*/ 514 w 2559005"/>
                <a:gd name="connsiteY4" fmla="*/ 383590 h 1562958"/>
                <a:gd name="connsiteX5" fmla="*/ 716709 w 2559005"/>
                <a:gd name="connsiteY5" fmla="*/ 998902 h 1562958"/>
                <a:gd name="connsiteX6" fmla="*/ 800661 w 2559005"/>
                <a:gd name="connsiteY6" fmla="*/ 1562958 h 1562958"/>
                <a:gd name="connsiteX0" fmla="*/ 2513985 w 2559696"/>
                <a:gd name="connsiteY0" fmla="*/ 1304026 h 1572311"/>
                <a:gd name="connsiteX1" fmla="*/ 2374749 w 2559696"/>
                <a:gd name="connsiteY1" fmla="*/ 649479 h 1572311"/>
                <a:gd name="connsiteX2" fmla="*/ 1426595 w 2559696"/>
                <a:gd name="connsiteY2" fmla="*/ 30893 h 1572311"/>
                <a:gd name="connsiteX3" fmla="*/ 549508 w 2559696"/>
                <a:gd name="connsiteY3" fmla="*/ 107249 h 1572311"/>
                <a:gd name="connsiteX4" fmla="*/ 1205 w 2559696"/>
                <a:gd name="connsiteY4" fmla="*/ 392943 h 1572311"/>
                <a:gd name="connsiteX5" fmla="*/ 717400 w 2559696"/>
                <a:gd name="connsiteY5" fmla="*/ 1008255 h 1572311"/>
                <a:gd name="connsiteX6" fmla="*/ 801352 w 2559696"/>
                <a:gd name="connsiteY6" fmla="*/ 1572311 h 1572311"/>
                <a:gd name="connsiteX0" fmla="*/ 2514439 w 2560150"/>
                <a:gd name="connsiteY0" fmla="*/ 1298915 h 1567200"/>
                <a:gd name="connsiteX1" fmla="*/ 2375203 w 2560150"/>
                <a:gd name="connsiteY1" fmla="*/ 644368 h 1567200"/>
                <a:gd name="connsiteX2" fmla="*/ 1427049 w 2560150"/>
                <a:gd name="connsiteY2" fmla="*/ 25782 h 1567200"/>
                <a:gd name="connsiteX3" fmla="*/ 524562 w 2560150"/>
                <a:gd name="connsiteY3" fmla="*/ 127538 h 1567200"/>
                <a:gd name="connsiteX4" fmla="*/ 1659 w 2560150"/>
                <a:gd name="connsiteY4" fmla="*/ 387832 h 1567200"/>
                <a:gd name="connsiteX5" fmla="*/ 717854 w 2560150"/>
                <a:gd name="connsiteY5" fmla="*/ 1003144 h 1567200"/>
                <a:gd name="connsiteX6" fmla="*/ 801806 w 2560150"/>
                <a:gd name="connsiteY6" fmla="*/ 1567200 h 1567200"/>
                <a:gd name="connsiteX0" fmla="*/ 2514842 w 2560553"/>
                <a:gd name="connsiteY0" fmla="*/ 1303332 h 1571617"/>
                <a:gd name="connsiteX1" fmla="*/ 2375606 w 2560553"/>
                <a:gd name="connsiteY1" fmla="*/ 648785 h 1571617"/>
                <a:gd name="connsiteX2" fmla="*/ 1427452 w 2560553"/>
                <a:gd name="connsiteY2" fmla="*/ 30199 h 1571617"/>
                <a:gd name="connsiteX3" fmla="*/ 505915 w 2560553"/>
                <a:gd name="connsiteY3" fmla="*/ 109730 h 1571617"/>
                <a:gd name="connsiteX4" fmla="*/ 2062 w 2560553"/>
                <a:gd name="connsiteY4" fmla="*/ 392249 h 1571617"/>
                <a:gd name="connsiteX5" fmla="*/ 718257 w 2560553"/>
                <a:gd name="connsiteY5" fmla="*/ 1007561 h 1571617"/>
                <a:gd name="connsiteX6" fmla="*/ 802209 w 2560553"/>
                <a:gd name="connsiteY6" fmla="*/ 1571617 h 1571617"/>
                <a:gd name="connsiteX0" fmla="*/ 2516415 w 2562126"/>
                <a:gd name="connsiteY0" fmla="*/ 1314698 h 1582983"/>
                <a:gd name="connsiteX1" fmla="*/ 2377179 w 2562126"/>
                <a:gd name="connsiteY1" fmla="*/ 660151 h 1582983"/>
                <a:gd name="connsiteX2" fmla="*/ 1429025 w 2562126"/>
                <a:gd name="connsiteY2" fmla="*/ 41565 h 1582983"/>
                <a:gd name="connsiteX3" fmla="*/ 507488 w 2562126"/>
                <a:gd name="connsiteY3" fmla="*/ 121096 h 1582983"/>
                <a:gd name="connsiteX4" fmla="*/ 3635 w 2562126"/>
                <a:gd name="connsiteY4" fmla="*/ 403615 h 1582983"/>
                <a:gd name="connsiteX5" fmla="*/ 719830 w 2562126"/>
                <a:gd name="connsiteY5" fmla="*/ 1018927 h 1582983"/>
                <a:gd name="connsiteX6" fmla="*/ 803782 w 2562126"/>
                <a:gd name="connsiteY6" fmla="*/ 1582983 h 1582983"/>
                <a:gd name="connsiteX0" fmla="*/ 2515425 w 2561136"/>
                <a:gd name="connsiteY0" fmla="*/ 1309891 h 1578176"/>
                <a:gd name="connsiteX1" fmla="*/ 2376189 w 2561136"/>
                <a:gd name="connsiteY1" fmla="*/ 655344 h 1578176"/>
                <a:gd name="connsiteX2" fmla="*/ 1428035 w 2561136"/>
                <a:gd name="connsiteY2" fmla="*/ 36758 h 1578176"/>
                <a:gd name="connsiteX3" fmla="*/ 531898 w 2561136"/>
                <a:gd name="connsiteY3" fmla="*/ 132164 h 1578176"/>
                <a:gd name="connsiteX4" fmla="*/ 2645 w 2561136"/>
                <a:gd name="connsiteY4" fmla="*/ 398808 h 1578176"/>
                <a:gd name="connsiteX5" fmla="*/ 718840 w 2561136"/>
                <a:gd name="connsiteY5" fmla="*/ 1014120 h 1578176"/>
                <a:gd name="connsiteX6" fmla="*/ 802792 w 2561136"/>
                <a:gd name="connsiteY6" fmla="*/ 1578176 h 1578176"/>
                <a:gd name="connsiteX0" fmla="*/ 2517232 w 2562943"/>
                <a:gd name="connsiteY0" fmla="*/ 1309891 h 1578176"/>
                <a:gd name="connsiteX1" fmla="*/ 2377996 w 2562943"/>
                <a:gd name="connsiteY1" fmla="*/ 655344 h 1578176"/>
                <a:gd name="connsiteX2" fmla="*/ 1429842 w 2562943"/>
                <a:gd name="connsiteY2" fmla="*/ 36758 h 1578176"/>
                <a:gd name="connsiteX3" fmla="*/ 533705 w 2562943"/>
                <a:gd name="connsiteY3" fmla="*/ 132164 h 1578176"/>
                <a:gd name="connsiteX4" fmla="*/ 4452 w 2562943"/>
                <a:gd name="connsiteY4" fmla="*/ 398808 h 1578176"/>
                <a:gd name="connsiteX5" fmla="*/ 720647 w 2562943"/>
                <a:gd name="connsiteY5" fmla="*/ 1014120 h 1578176"/>
                <a:gd name="connsiteX6" fmla="*/ 804599 w 2562943"/>
                <a:gd name="connsiteY6" fmla="*/ 1578176 h 1578176"/>
                <a:gd name="connsiteX0" fmla="*/ 2517232 w 2562943"/>
                <a:gd name="connsiteY0" fmla="*/ 1306592 h 1574877"/>
                <a:gd name="connsiteX1" fmla="*/ 2377996 w 2562943"/>
                <a:gd name="connsiteY1" fmla="*/ 652045 h 1574877"/>
                <a:gd name="connsiteX2" fmla="*/ 1429842 w 2562943"/>
                <a:gd name="connsiteY2" fmla="*/ 33459 h 1574877"/>
                <a:gd name="connsiteX3" fmla="*/ 533705 w 2562943"/>
                <a:gd name="connsiteY3" fmla="*/ 128865 h 1574877"/>
                <a:gd name="connsiteX4" fmla="*/ 4452 w 2562943"/>
                <a:gd name="connsiteY4" fmla="*/ 395509 h 1574877"/>
                <a:gd name="connsiteX5" fmla="*/ 720647 w 2562943"/>
                <a:gd name="connsiteY5" fmla="*/ 1010821 h 1574877"/>
                <a:gd name="connsiteX6" fmla="*/ 804599 w 2562943"/>
                <a:gd name="connsiteY6" fmla="*/ 1574877 h 1574877"/>
                <a:gd name="connsiteX0" fmla="*/ 2517232 w 2562943"/>
                <a:gd name="connsiteY0" fmla="*/ 1306592 h 1574877"/>
                <a:gd name="connsiteX1" fmla="*/ 2377996 w 2562943"/>
                <a:gd name="connsiteY1" fmla="*/ 652045 h 1574877"/>
                <a:gd name="connsiteX2" fmla="*/ 1429842 w 2562943"/>
                <a:gd name="connsiteY2" fmla="*/ 33459 h 1574877"/>
                <a:gd name="connsiteX3" fmla="*/ 533705 w 2562943"/>
                <a:gd name="connsiteY3" fmla="*/ 128865 h 1574877"/>
                <a:gd name="connsiteX4" fmla="*/ 4452 w 2562943"/>
                <a:gd name="connsiteY4" fmla="*/ 395509 h 1574877"/>
                <a:gd name="connsiteX5" fmla="*/ 720647 w 2562943"/>
                <a:gd name="connsiteY5" fmla="*/ 1010821 h 1574877"/>
                <a:gd name="connsiteX6" fmla="*/ 804599 w 2562943"/>
                <a:gd name="connsiteY6" fmla="*/ 1574877 h 1574877"/>
                <a:gd name="connsiteX0" fmla="*/ 2517232 w 2562943"/>
                <a:gd name="connsiteY0" fmla="*/ 1303721 h 1572006"/>
                <a:gd name="connsiteX1" fmla="*/ 2377996 w 2562943"/>
                <a:gd name="connsiteY1" fmla="*/ 649174 h 1572006"/>
                <a:gd name="connsiteX2" fmla="*/ 1429842 w 2562943"/>
                <a:gd name="connsiteY2" fmla="*/ 30588 h 1572006"/>
                <a:gd name="connsiteX3" fmla="*/ 533705 w 2562943"/>
                <a:gd name="connsiteY3" fmla="*/ 125994 h 1572006"/>
                <a:gd name="connsiteX4" fmla="*/ 4452 w 2562943"/>
                <a:gd name="connsiteY4" fmla="*/ 392638 h 1572006"/>
                <a:gd name="connsiteX5" fmla="*/ 720647 w 2562943"/>
                <a:gd name="connsiteY5" fmla="*/ 1007950 h 1572006"/>
                <a:gd name="connsiteX6" fmla="*/ 804599 w 2562943"/>
                <a:gd name="connsiteY6" fmla="*/ 1572006 h 1572006"/>
                <a:gd name="connsiteX0" fmla="*/ 2517232 w 2558819"/>
                <a:gd name="connsiteY0" fmla="*/ 1300746 h 1569031"/>
                <a:gd name="connsiteX1" fmla="*/ 2377996 w 2558819"/>
                <a:gd name="connsiteY1" fmla="*/ 646199 h 1569031"/>
                <a:gd name="connsiteX2" fmla="*/ 1550492 w 2558819"/>
                <a:gd name="connsiteY2" fmla="*/ 30788 h 1569031"/>
                <a:gd name="connsiteX3" fmla="*/ 533705 w 2558819"/>
                <a:gd name="connsiteY3" fmla="*/ 123019 h 1569031"/>
                <a:gd name="connsiteX4" fmla="*/ 4452 w 2558819"/>
                <a:gd name="connsiteY4" fmla="*/ 389663 h 1569031"/>
                <a:gd name="connsiteX5" fmla="*/ 720647 w 2558819"/>
                <a:gd name="connsiteY5" fmla="*/ 1004975 h 1569031"/>
                <a:gd name="connsiteX6" fmla="*/ 804599 w 2558819"/>
                <a:gd name="connsiteY6" fmla="*/ 1569031 h 1569031"/>
                <a:gd name="connsiteX0" fmla="*/ 528413 w 2404634"/>
                <a:gd name="connsiteY0" fmla="*/ 2161806 h 2161806"/>
                <a:gd name="connsiteX1" fmla="*/ 2377996 w 2404634"/>
                <a:gd name="connsiteY1" fmla="*/ 646199 h 2161806"/>
                <a:gd name="connsiteX2" fmla="*/ 1550492 w 2404634"/>
                <a:gd name="connsiteY2" fmla="*/ 30788 h 2161806"/>
                <a:gd name="connsiteX3" fmla="*/ 533705 w 2404634"/>
                <a:gd name="connsiteY3" fmla="*/ 123019 h 2161806"/>
                <a:gd name="connsiteX4" fmla="*/ 4452 w 2404634"/>
                <a:gd name="connsiteY4" fmla="*/ 389663 h 2161806"/>
                <a:gd name="connsiteX5" fmla="*/ 720647 w 2404634"/>
                <a:gd name="connsiteY5" fmla="*/ 1004975 h 2161806"/>
                <a:gd name="connsiteX6" fmla="*/ 804599 w 2404634"/>
                <a:gd name="connsiteY6" fmla="*/ 1569031 h 2161806"/>
                <a:gd name="connsiteX0" fmla="*/ 988734 w 2864955"/>
                <a:gd name="connsiteY0" fmla="*/ 2161806 h 2161806"/>
                <a:gd name="connsiteX1" fmla="*/ 2838317 w 2864955"/>
                <a:gd name="connsiteY1" fmla="*/ 646199 h 2161806"/>
                <a:gd name="connsiteX2" fmla="*/ 2010813 w 2864955"/>
                <a:gd name="connsiteY2" fmla="*/ 30788 h 2161806"/>
                <a:gd name="connsiteX3" fmla="*/ 994026 w 2864955"/>
                <a:gd name="connsiteY3" fmla="*/ 123019 h 2161806"/>
                <a:gd name="connsiteX4" fmla="*/ 464773 w 2864955"/>
                <a:gd name="connsiteY4" fmla="*/ 389663 h 2161806"/>
                <a:gd name="connsiteX5" fmla="*/ 1180968 w 2864955"/>
                <a:gd name="connsiteY5" fmla="*/ 1004975 h 2161806"/>
                <a:gd name="connsiteX6" fmla="*/ 0 w 2864955"/>
                <a:gd name="connsiteY6" fmla="*/ 1271851 h 2161806"/>
                <a:gd name="connsiteX0" fmla="*/ 988734 w 2864955"/>
                <a:gd name="connsiteY0" fmla="*/ 2161806 h 2161806"/>
                <a:gd name="connsiteX1" fmla="*/ 2838317 w 2864955"/>
                <a:gd name="connsiteY1" fmla="*/ 646199 h 2161806"/>
                <a:gd name="connsiteX2" fmla="*/ 2010813 w 2864955"/>
                <a:gd name="connsiteY2" fmla="*/ 30788 h 2161806"/>
                <a:gd name="connsiteX3" fmla="*/ 994026 w 2864955"/>
                <a:gd name="connsiteY3" fmla="*/ 123019 h 2161806"/>
                <a:gd name="connsiteX4" fmla="*/ 464773 w 2864955"/>
                <a:gd name="connsiteY4" fmla="*/ 389663 h 2161806"/>
                <a:gd name="connsiteX5" fmla="*/ 0 w 2864955"/>
                <a:gd name="connsiteY5" fmla="*/ 1271851 h 2161806"/>
                <a:gd name="connsiteX0" fmla="*/ 988734 w 2864955"/>
                <a:gd name="connsiteY0" fmla="*/ 2196538 h 2196538"/>
                <a:gd name="connsiteX1" fmla="*/ 2838317 w 2864955"/>
                <a:gd name="connsiteY1" fmla="*/ 680931 h 2196538"/>
                <a:gd name="connsiteX2" fmla="*/ 2010813 w 2864955"/>
                <a:gd name="connsiteY2" fmla="*/ 65520 h 2196538"/>
                <a:gd name="connsiteX3" fmla="*/ 994026 w 2864955"/>
                <a:gd name="connsiteY3" fmla="*/ 157751 h 2196538"/>
                <a:gd name="connsiteX4" fmla="*/ 0 w 2864955"/>
                <a:gd name="connsiteY4" fmla="*/ 1306583 h 2196538"/>
                <a:gd name="connsiteX0" fmla="*/ 219114 w 2095335"/>
                <a:gd name="connsiteY0" fmla="*/ 2667197 h 2667197"/>
                <a:gd name="connsiteX1" fmla="*/ 2068697 w 2095335"/>
                <a:gd name="connsiteY1" fmla="*/ 1151590 h 2667197"/>
                <a:gd name="connsiteX2" fmla="*/ 1241193 w 2095335"/>
                <a:gd name="connsiteY2" fmla="*/ 536179 h 2667197"/>
                <a:gd name="connsiteX3" fmla="*/ 224406 w 2095335"/>
                <a:gd name="connsiteY3" fmla="*/ 628410 h 2667197"/>
                <a:gd name="connsiteX4" fmla="*/ 0 w 2095335"/>
                <a:gd name="connsiteY4" fmla="*/ 47502 h 2667197"/>
                <a:gd name="connsiteX0" fmla="*/ 219114 w 2092174"/>
                <a:gd name="connsiteY0" fmla="*/ 2679712 h 2679712"/>
                <a:gd name="connsiteX1" fmla="*/ 2068697 w 2092174"/>
                <a:gd name="connsiteY1" fmla="*/ 1164105 h 2679712"/>
                <a:gd name="connsiteX2" fmla="*/ 1241193 w 2092174"/>
                <a:gd name="connsiteY2" fmla="*/ 548694 h 2679712"/>
                <a:gd name="connsiteX3" fmla="*/ 917826 w 2092174"/>
                <a:gd name="connsiteY3" fmla="*/ 450425 h 2679712"/>
                <a:gd name="connsiteX4" fmla="*/ 0 w 2092174"/>
                <a:gd name="connsiteY4" fmla="*/ 60017 h 2679712"/>
                <a:gd name="connsiteX0" fmla="*/ 219114 w 2092174"/>
                <a:gd name="connsiteY0" fmla="*/ 2619695 h 2619695"/>
                <a:gd name="connsiteX1" fmla="*/ 2068697 w 2092174"/>
                <a:gd name="connsiteY1" fmla="*/ 1104088 h 2619695"/>
                <a:gd name="connsiteX2" fmla="*/ 1241193 w 2092174"/>
                <a:gd name="connsiteY2" fmla="*/ 488677 h 2619695"/>
                <a:gd name="connsiteX3" fmla="*/ 917826 w 2092174"/>
                <a:gd name="connsiteY3" fmla="*/ 390408 h 2619695"/>
                <a:gd name="connsiteX4" fmla="*/ 0 w 2092174"/>
                <a:gd name="connsiteY4" fmla="*/ 0 h 2619695"/>
                <a:gd name="connsiteX0" fmla="*/ 379134 w 2252194"/>
                <a:gd name="connsiteY0" fmla="*/ 2650175 h 2650175"/>
                <a:gd name="connsiteX1" fmla="*/ 2228717 w 2252194"/>
                <a:gd name="connsiteY1" fmla="*/ 1134568 h 2650175"/>
                <a:gd name="connsiteX2" fmla="*/ 1401213 w 2252194"/>
                <a:gd name="connsiteY2" fmla="*/ 519157 h 2650175"/>
                <a:gd name="connsiteX3" fmla="*/ 1077846 w 2252194"/>
                <a:gd name="connsiteY3" fmla="*/ 420888 h 2650175"/>
                <a:gd name="connsiteX4" fmla="*/ 0 w 2252194"/>
                <a:gd name="connsiteY4" fmla="*/ 0 h 2650175"/>
                <a:gd name="connsiteX0" fmla="*/ 379134 w 2252194"/>
                <a:gd name="connsiteY0" fmla="*/ 2650175 h 2650175"/>
                <a:gd name="connsiteX1" fmla="*/ 2228717 w 2252194"/>
                <a:gd name="connsiteY1" fmla="*/ 1134568 h 2650175"/>
                <a:gd name="connsiteX2" fmla="*/ 1401213 w 2252194"/>
                <a:gd name="connsiteY2" fmla="*/ 519157 h 2650175"/>
                <a:gd name="connsiteX3" fmla="*/ 1077846 w 2252194"/>
                <a:gd name="connsiteY3" fmla="*/ 420888 h 2650175"/>
                <a:gd name="connsiteX4" fmla="*/ 0 w 2252194"/>
                <a:gd name="connsiteY4" fmla="*/ 0 h 2650175"/>
                <a:gd name="connsiteX0" fmla="*/ 379134 w 2253221"/>
                <a:gd name="connsiteY0" fmla="*/ 2650175 h 2650175"/>
                <a:gd name="connsiteX1" fmla="*/ 2228717 w 2253221"/>
                <a:gd name="connsiteY1" fmla="*/ 1134568 h 2650175"/>
                <a:gd name="connsiteX2" fmla="*/ 1401213 w 2253221"/>
                <a:gd name="connsiteY2" fmla="*/ 519157 h 2650175"/>
                <a:gd name="connsiteX3" fmla="*/ 834007 w 2253221"/>
                <a:gd name="connsiteY3" fmla="*/ 131328 h 2650175"/>
                <a:gd name="connsiteX4" fmla="*/ 0 w 2253221"/>
                <a:gd name="connsiteY4" fmla="*/ 0 h 2650175"/>
                <a:gd name="connsiteX0" fmla="*/ 379134 w 2253221"/>
                <a:gd name="connsiteY0" fmla="*/ 2650175 h 2650175"/>
                <a:gd name="connsiteX1" fmla="*/ 2228717 w 2253221"/>
                <a:gd name="connsiteY1" fmla="*/ 1134568 h 2650175"/>
                <a:gd name="connsiteX2" fmla="*/ 1401213 w 2253221"/>
                <a:gd name="connsiteY2" fmla="*/ 519157 h 2650175"/>
                <a:gd name="connsiteX3" fmla="*/ 834007 w 2253221"/>
                <a:gd name="connsiteY3" fmla="*/ 131328 h 2650175"/>
                <a:gd name="connsiteX4" fmla="*/ 0 w 2253221"/>
                <a:gd name="connsiteY4" fmla="*/ 0 h 2650175"/>
                <a:gd name="connsiteX0" fmla="*/ 379134 w 2253221"/>
                <a:gd name="connsiteY0" fmla="*/ 2650175 h 2650175"/>
                <a:gd name="connsiteX1" fmla="*/ 2228717 w 2253221"/>
                <a:gd name="connsiteY1" fmla="*/ 1134568 h 2650175"/>
                <a:gd name="connsiteX2" fmla="*/ 1401213 w 2253221"/>
                <a:gd name="connsiteY2" fmla="*/ 519157 h 2650175"/>
                <a:gd name="connsiteX3" fmla="*/ 834007 w 2253221"/>
                <a:gd name="connsiteY3" fmla="*/ 131328 h 2650175"/>
                <a:gd name="connsiteX4" fmla="*/ 0 w 2253221"/>
                <a:gd name="connsiteY4" fmla="*/ 0 h 2650175"/>
                <a:gd name="connsiteX0" fmla="*/ 379134 w 2232452"/>
                <a:gd name="connsiteY0" fmla="*/ 2650175 h 2650175"/>
                <a:gd name="connsiteX1" fmla="*/ 2228717 w 2232452"/>
                <a:gd name="connsiteY1" fmla="*/ 1134568 h 2650175"/>
                <a:gd name="connsiteX2" fmla="*/ 834007 w 2232452"/>
                <a:gd name="connsiteY2" fmla="*/ 131328 h 2650175"/>
                <a:gd name="connsiteX3" fmla="*/ 0 w 2232452"/>
                <a:gd name="connsiteY3" fmla="*/ 0 h 2650175"/>
                <a:gd name="connsiteX0" fmla="*/ 379134 w 1603115"/>
                <a:gd name="connsiteY0" fmla="*/ 2651013 h 2651013"/>
                <a:gd name="connsiteX1" fmla="*/ 1596257 w 1603115"/>
                <a:gd name="connsiteY1" fmla="*/ 1272566 h 2651013"/>
                <a:gd name="connsiteX2" fmla="*/ 834007 w 1603115"/>
                <a:gd name="connsiteY2" fmla="*/ 132166 h 2651013"/>
                <a:gd name="connsiteX3" fmla="*/ 0 w 1603115"/>
                <a:gd name="connsiteY3" fmla="*/ 838 h 2651013"/>
                <a:gd name="connsiteX0" fmla="*/ 379134 w 1599134"/>
                <a:gd name="connsiteY0" fmla="*/ 2651013 h 2651013"/>
                <a:gd name="connsiteX1" fmla="*/ 1596257 w 1599134"/>
                <a:gd name="connsiteY1" fmla="*/ 1272566 h 2651013"/>
                <a:gd name="connsiteX2" fmla="*/ 834007 w 1599134"/>
                <a:gd name="connsiteY2" fmla="*/ 132166 h 2651013"/>
                <a:gd name="connsiteX3" fmla="*/ 0 w 1599134"/>
                <a:gd name="connsiteY3" fmla="*/ 838 h 2651013"/>
                <a:gd name="connsiteX0" fmla="*/ 379134 w 1621456"/>
                <a:gd name="connsiteY0" fmla="*/ 2650175 h 2650175"/>
                <a:gd name="connsiteX1" fmla="*/ 1596257 w 1621456"/>
                <a:gd name="connsiteY1" fmla="*/ 1271728 h 2650175"/>
                <a:gd name="connsiteX2" fmla="*/ 1108327 w 1621456"/>
                <a:gd name="connsiteY2" fmla="*/ 420888 h 2650175"/>
                <a:gd name="connsiteX3" fmla="*/ 0 w 1621456"/>
                <a:gd name="connsiteY3" fmla="*/ 0 h 2650175"/>
                <a:gd name="connsiteX0" fmla="*/ 379134 w 1621456"/>
                <a:gd name="connsiteY0" fmla="*/ 2650175 h 2650175"/>
                <a:gd name="connsiteX1" fmla="*/ 1596257 w 1621456"/>
                <a:gd name="connsiteY1" fmla="*/ 1271728 h 2650175"/>
                <a:gd name="connsiteX2" fmla="*/ 1108327 w 1621456"/>
                <a:gd name="connsiteY2" fmla="*/ 420888 h 2650175"/>
                <a:gd name="connsiteX3" fmla="*/ 0 w 1621456"/>
                <a:gd name="connsiteY3" fmla="*/ 0 h 2650175"/>
                <a:gd name="connsiteX0" fmla="*/ 97194 w 1637106"/>
                <a:gd name="connsiteY0" fmla="*/ 2855915 h 2855915"/>
                <a:gd name="connsiteX1" fmla="*/ 1596257 w 1637106"/>
                <a:gd name="connsiteY1" fmla="*/ 1271728 h 2855915"/>
                <a:gd name="connsiteX2" fmla="*/ 1108327 w 1637106"/>
                <a:gd name="connsiteY2" fmla="*/ 420888 h 2855915"/>
                <a:gd name="connsiteX3" fmla="*/ 0 w 1637106"/>
                <a:gd name="connsiteY3" fmla="*/ 0 h 2855915"/>
                <a:gd name="connsiteX0" fmla="*/ 97194 w 1601035"/>
                <a:gd name="connsiteY0" fmla="*/ 2855915 h 2855915"/>
                <a:gd name="connsiteX1" fmla="*/ 1278242 w 1601035"/>
                <a:gd name="connsiteY1" fmla="*/ 1810202 h 2855915"/>
                <a:gd name="connsiteX2" fmla="*/ 1596257 w 1601035"/>
                <a:gd name="connsiteY2" fmla="*/ 1271728 h 2855915"/>
                <a:gd name="connsiteX3" fmla="*/ 1108327 w 1601035"/>
                <a:gd name="connsiteY3" fmla="*/ 420888 h 2855915"/>
                <a:gd name="connsiteX4" fmla="*/ 0 w 1601035"/>
                <a:gd name="connsiteY4" fmla="*/ 0 h 2855915"/>
                <a:gd name="connsiteX0" fmla="*/ 97194 w 1601035"/>
                <a:gd name="connsiteY0" fmla="*/ 2855915 h 2855915"/>
                <a:gd name="connsiteX1" fmla="*/ 1278242 w 1601035"/>
                <a:gd name="connsiteY1" fmla="*/ 2244542 h 2855915"/>
                <a:gd name="connsiteX2" fmla="*/ 1596257 w 1601035"/>
                <a:gd name="connsiteY2" fmla="*/ 1271728 h 2855915"/>
                <a:gd name="connsiteX3" fmla="*/ 1108327 w 1601035"/>
                <a:gd name="connsiteY3" fmla="*/ 420888 h 2855915"/>
                <a:gd name="connsiteX4" fmla="*/ 0 w 1601035"/>
                <a:gd name="connsiteY4" fmla="*/ 0 h 2855915"/>
                <a:gd name="connsiteX0" fmla="*/ 97194 w 1601035"/>
                <a:gd name="connsiteY0" fmla="*/ 2855915 h 2855915"/>
                <a:gd name="connsiteX1" fmla="*/ 1278242 w 1601035"/>
                <a:gd name="connsiteY1" fmla="*/ 2244542 h 2855915"/>
                <a:gd name="connsiteX2" fmla="*/ 1596257 w 1601035"/>
                <a:gd name="connsiteY2" fmla="*/ 1271728 h 2855915"/>
                <a:gd name="connsiteX3" fmla="*/ 1108327 w 1601035"/>
                <a:gd name="connsiteY3" fmla="*/ 420888 h 2855915"/>
                <a:gd name="connsiteX4" fmla="*/ 0 w 1601035"/>
                <a:gd name="connsiteY4" fmla="*/ 0 h 2855915"/>
                <a:gd name="connsiteX0" fmla="*/ 0 w 1892461"/>
                <a:gd name="connsiteY0" fmla="*/ 2909255 h 2909255"/>
                <a:gd name="connsiteX1" fmla="*/ 1569668 w 1892461"/>
                <a:gd name="connsiteY1" fmla="*/ 2244542 h 2909255"/>
                <a:gd name="connsiteX2" fmla="*/ 1887683 w 1892461"/>
                <a:gd name="connsiteY2" fmla="*/ 1271728 h 2909255"/>
                <a:gd name="connsiteX3" fmla="*/ 1399753 w 1892461"/>
                <a:gd name="connsiteY3" fmla="*/ 420888 h 2909255"/>
                <a:gd name="connsiteX4" fmla="*/ 291426 w 1892461"/>
                <a:gd name="connsiteY4" fmla="*/ 0 h 2909255"/>
                <a:gd name="connsiteX0" fmla="*/ 0 w 1893147"/>
                <a:gd name="connsiteY0" fmla="*/ 2909255 h 2909255"/>
                <a:gd name="connsiteX1" fmla="*/ 1569668 w 1893147"/>
                <a:gd name="connsiteY1" fmla="*/ 2244542 h 2909255"/>
                <a:gd name="connsiteX2" fmla="*/ 1887683 w 1893147"/>
                <a:gd name="connsiteY2" fmla="*/ 1271728 h 2909255"/>
                <a:gd name="connsiteX3" fmla="*/ 1384513 w 1893147"/>
                <a:gd name="connsiteY3" fmla="*/ 443748 h 2909255"/>
                <a:gd name="connsiteX4" fmla="*/ 291426 w 1893147"/>
                <a:gd name="connsiteY4" fmla="*/ 0 h 2909255"/>
                <a:gd name="connsiteX0" fmla="*/ 0 w 1893147"/>
                <a:gd name="connsiteY0" fmla="*/ 2840675 h 2840675"/>
                <a:gd name="connsiteX1" fmla="*/ 1569668 w 1893147"/>
                <a:gd name="connsiteY1" fmla="*/ 2175962 h 2840675"/>
                <a:gd name="connsiteX2" fmla="*/ 1887683 w 1893147"/>
                <a:gd name="connsiteY2" fmla="*/ 1203148 h 2840675"/>
                <a:gd name="connsiteX3" fmla="*/ 1384513 w 1893147"/>
                <a:gd name="connsiteY3" fmla="*/ 375168 h 2840675"/>
                <a:gd name="connsiteX4" fmla="*/ 619086 w 1893147"/>
                <a:gd name="connsiteY4" fmla="*/ 0 h 2840675"/>
                <a:gd name="connsiteX0" fmla="*/ 0 w 1893147"/>
                <a:gd name="connsiteY0" fmla="*/ 2840675 h 2840675"/>
                <a:gd name="connsiteX1" fmla="*/ 1569668 w 1893147"/>
                <a:gd name="connsiteY1" fmla="*/ 2175962 h 2840675"/>
                <a:gd name="connsiteX2" fmla="*/ 1887683 w 1893147"/>
                <a:gd name="connsiteY2" fmla="*/ 1203148 h 2840675"/>
                <a:gd name="connsiteX3" fmla="*/ 1384513 w 1893147"/>
                <a:gd name="connsiteY3" fmla="*/ 375168 h 2840675"/>
                <a:gd name="connsiteX4" fmla="*/ 619086 w 1893147"/>
                <a:gd name="connsiteY4" fmla="*/ 0 h 2840675"/>
                <a:gd name="connsiteX0" fmla="*/ 0 w 1893147"/>
                <a:gd name="connsiteY0" fmla="*/ 2901635 h 2901635"/>
                <a:gd name="connsiteX1" fmla="*/ 1569668 w 1893147"/>
                <a:gd name="connsiteY1" fmla="*/ 2236922 h 2901635"/>
                <a:gd name="connsiteX2" fmla="*/ 1887683 w 1893147"/>
                <a:gd name="connsiteY2" fmla="*/ 1264108 h 2901635"/>
                <a:gd name="connsiteX3" fmla="*/ 1384513 w 1893147"/>
                <a:gd name="connsiteY3" fmla="*/ 436128 h 2901635"/>
                <a:gd name="connsiteX4" fmla="*/ 603846 w 1893147"/>
                <a:gd name="connsiteY4" fmla="*/ 0 h 2901635"/>
                <a:gd name="connsiteX0" fmla="*/ 0 w 2476500"/>
                <a:gd name="connsiteY0" fmla="*/ 3311210 h 3311210"/>
                <a:gd name="connsiteX1" fmla="*/ 1569668 w 2476500"/>
                <a:gd name="connsiteY1" fmla="*/ 2646497 h 3311210"/>
                <a:gd name="connsiteX2" fmla="*/ 1887683 w 2476500"/>
                <a:gd name="connsiteY2" fmla="*/ 1673683 h 3311210"/>
                <a:gd name="connsiteX3" fmla="*/ 1384513 w 2476500"/>
                <a:gd name="connsiteY3" fmla="*/ 845703 h 3311210"/>
                <a:gd name="connsiteX4" fmla="*/ 2432645 w 2476500"/>
                <a:gd name="connsiteY4" fmla="*/ 0 h 3311210"/>
                <a:gd name="connsiteX0" fmla="*/ 0 w 2500442"/>
                <a:gd name="connsiteY0" fmla="*/ 3311210 h 3311210"/>
                <a:gd name="connsiteX1" fmla="*/ 1569668 w 2500442"/>
                <a:gd name="connsiteY1" fmla="*/ 2646497 h 3311210"/>
                <a:gd name="connsiteX2" fmla="*/ 1887683 w 2500442"/>
                <a:gd name="connsiteY2" fmla="*/ 1673683 h 3311210"/>
                <a:gd name="connsiteX3" fmla="*/ 1898863 w 2500442"/>
                <a:gd name="connsiteY3" fmla="*/ 893328 h 3311210"/>
                <a:gd name="connsiteX4" fmla="*/ 2432645 w 2500442"/>
                <a:gd name="connsiteY4" fmla="*/ 0 h 3311210"/>
                <a:gd name="connsiteX0" fmla="*/ 0 w 2507575"/>
                <a:gd name="connsiteY0" fmla="*/ 3311210 h 3311210"/>
                <a:gd name="connsiteX1" fmla="*/ 1569668 w 2507575"/>
                <a:gd name="connsiteY1" fmla="*/ 2646497 h 3311210"/>
                <a:gd name="connsiteX2" fmla="*/ 1306658 w 2507575"/>
                <a:gd name="connsiteY2" fmla="*/ 1273633 h 3311210"/>
                <a:gd name="connsiteX3" fmla="*/ 1898863 w 2507575"/>
                <a:gd name="connsiteY3" fmla="*/ 893328 h 3311210"/>
                <a:gd name="connsiteX4" fmla="*/ 2432645 w 2507575"/>
                <a:gd name="connsiteY4" fmla="*/ 0 h 3311210"/>
                <a:gd name="connsiteX0" fmla="*/ 0 w 2507575"/>
                <a:gd name="connsiteY0" fmla="*/ 3311210 h 3311210"/>
                <a:gd name="connsiteX1" fmla="*/ 702894 w 2507575"/>
                <a:gd name="connsiteY1" fmla="*/ 1303472 h 3311210"/>
                <a:gd name="connsiteX2" fmla="*/ 1306658 w 2507575"/>
                <a:gd name="connsiteY2" fmla="*/ 1273633 h 3311210"/>
                <a:gd name="connsiteX3" fmla="*/ 1898863 w 2507575"/>
                <a:gd name="connsiteY3" fmla="*/ 893328 h 3311210"/>
                <a:gd name="connsiteX4" fmla="*/ 2432645 w 2507575"/>
                <a:gd name="connsiteY4" fmla="*/ 0 h 3311210"/>
                <a:gd name="connsiteX0" fmla="*/ 0 w 3040975"/>
                <a:gd name="connsiteY0" fmla="*/ 1082360 h 1376838"/>
                <a:gd name="connsiteX1" fmla="*/ 1236294 w 3040975"/>
                <a:gd name="connsiteY1" fmla="*/ 1303472 h 1376838"/>
                <a:gd name="connsiteX2" fmla="*/ 1840058 w 3040975"/>
                <a:gd name="connsiteY2" fmla="*/ 1273633 h 1376838"/>
                <a:gd name="connsiteX3" fmla="*/ 2432263 w 3040975"/>
                <a:gd name="connsiteY3" fmla="*/ 893328 h 1376838"/>
                <a:gd name="connsiteX4" fmla="*/ 2966045 w 3040975"/>
                <a:gd name="connsiteY4" fmla="*/ 0 h 1376838"/>
                <a:gd name="connsiteX0" fmla="*/ 0 w 3040975"/>
                <a:gd name="connsiteY0" fmla="*/ 1082360 h 1305761"/>
                <a:gd name="connsiteX1" fmla="*/ 1236294 w 3040975"/>
                <a:gd name="connsiteY1" fmla="*/ 1303472 h 1305761"/>
                <a:gd name="connsiteX2" fmla="*/ 2432263 w 3040975"/>
                <a:gd name="connsiteY2" fmla="*/ 893328 h 1305761"/>
                <a:gd name="connsiteX3" fmla="*/ 2966045 w 3040975"/>
                <a:gd name="connsiteY3" fmla="*/ 0 h 1305761"/>
                <a:gd name="connsiteX0" fmla="*/ 0 w 3048244"/>
                <a:gd name="connsiteY0" fmla="*/ 1082360 h 1109468"/>
                <a:gd name="connsiteX1" fmla="*/ 1341069 w 3048244"/>
                <a:gd name="connsiteY1" fmla="*/ 1103447 h 1109468"/>
                <a:gd name="connsiteX2" fmla="*/ 2432263 w 3048244"/>
                <a:gd name="connsiteY2" fmla="*/ 893328 h 1109468"/>
                <a:gd name="connsiteX3" fmla="*/ 2966045 w 3048244"/>
                <a:gd name="connsiteY3" fmla="*/ 0 h 1109468"/>
                <a:gd name="connsiteX0" fmla="*/ 0 w 3067294"/>
                <a:gd name="connsiteY0" fmla="*/ 1149035 h 1149035"/>
                <a:gd name="connsiteX1" fmla="*/ 1360119 w 3067294"/>
                <a:gd name="connsiteY1" fmla="*/ 1103447 h 1149035"/>
                <a:gd name="connsiteX2" fmla="*/ 2451313 w 3067294"/>
                <a:gd name="connsiteY2" fmla="*/ 893328 h 1149035"/>
                <a:gd name="connsiteX3" fmla="*/ 2985095 w 3067294"/>
                <a:gd name="connsiteY3" fmla="*/ 0 h 1149035"/>
                <a:gd name="connsiteX0" fmla="*/ 0 w 3067294"/>
                <a:gd name="connsiteY0" fmla="*/ 1149035 h 1210271"/>
                <a:gd name="connsiteX1" fmla="*/ 1360119 w 3067294"/>
                <a:gd name="connsiteY1" fmla="*/ 1103447 h 1210271"/>
                <a:gd name="connsiteX2" fmla="*/ 2451313 w 3067294"/>
                <a:gd name="connsiteY2" fmla="*/ 893328 h 1210271"/>
                <a:gd name="connsiteX3" fmla="*/ 2985095 w 3067294"/>
                <a:gd name="connsiteY3" fmla="*/ 0 h 1210271"/>
                <a:gd name="connsiteX0" fmla="*/ 0 w 3010144"/>
                <a:gd name="connsiteY0" fmla="*/ 939485 h 1112677"/>
                <a:gd name="connsiteX1" fmla="*/ 1302969 w 3010144"/>
                <a:gd name="connsiteY1" fmla="*/ 1103447 h 1112677"/>
                <a:gd name="connsiteX2" fmla="*/ 2394163 w 3010144"/>
                <a:gd name="connsiteY2" fmla="*/ 893328 h 1112677"/>
                <a:gd name="connsiteX3" fmla="*/ 2927945 w 3010144"/>
                <a:gd name="connsiteY3" fmla="*/ 0 h 1112677"/>
                <a:gd name="connsiteX0" fmla="*/ 0 w 3010144"/>
                <a:gd name="connsiteY0" fmla="*/ 939485 h 1117302"/>
                <a:gd name="connsiteX1" fmla="*/ 1302969 w 3010144"/>
                <a:gd name="connsiteY1" fmla="*/ 1103447 h 1117302"/>
                <a:gd name="connsiteX2" fmla="*/ 2394163 w 3010144"/>
                <a:gd name="connsiteY2" fmla="*/ 893328 h 1117302"/>
                <a:gd name="connsiteX3" fmla="*/ 2927945 w 3010144"/>
                <a:gd name="connsiteY3" fmla="*/ 0 h 1117302"/>
                <a:gd name="connsiteX0" fmla="*/ 0 w 3029194"/>
                <a:gd name="connsiteY0" fmla="*/ 739460 h 1106610"/>
                <a:gd name="connsiteX1" fmla="*/ 1322019 w 3029194"/>
                <a:gd name="connsiteY1" fmla="*/ 1103447 h 1106610"/>
                <a:gd name="connsiteX2" fmla="*/ 2413213 w 3029194"/>
                <a:gd name="connsiteY2" fmla="*/ 893328 h 1106610"/>
                <a:gd name="connsiteX3" fmla="*/ 2946995 w 3029194"/>
                <a:gd name="connsiteY3" fmla="*/ 0 h 1106610"/>
                <a:gd name="connsiteX0" fmla="*/ 0 w 3031347"/>
                <a:gd name="connsiteY0" fmla="*/ 739460 h 1314678"/>
                <a:gd name="connsiteX1" fmla="*/ 1188669 w 3031347"/>
                <a:gd name="connsiteY1" fmla="*/ 1312997 h 1314678"/>
                <a:gd name="connsiteX2" fmla="*/ 2413213 w 3031347"/>
                <a:gd name="connsiteY2" fmla="*/ 893328 h 1314678"/>
                <a:gd name="connsiteX3" fmla="*/ 2946995 w 3031347"/>
                <a:gd name="connsiteY3" fmla="*/ 0 h 1314678"/>
                <a:gd name="connsiteX0" fmla="*/ 0 w 2946995"/>
                <a:gd name="connsiteY0" fmla="*/ 739460 h 1314678"/>
                <a:gd name="connsiteX1" fmla="*/ 1188669 w 2946995"/>
                <a:gd name="connsiteY1" fmla="*/ 1312997 h 1314678"/>
                <a:gd name="connsiteX2" fmla="*/ 2413213 w 2946995"/>
                <a:gd name="connsiteY2" fmla="*/ 893328 h 1314678"/>
                <a:gd name="connsiteX3" fmla="*/ 2946995 w 2946995"/>
                <a:gd name="connsiteY3" fmla="*/ 0 h 1314678"/>
                <a:gd name="connsiteX0" fmla="*/ 0 w 3137495"/>
                <a:gd name="connsiteY0" fmla="*/ 949010 h 1524228"/>
                <a:gd name="connsiteX1" fmla="*/ 1188669 w 3137495"/>
                <a:gd name="connsiteY1" fmla="*/ 1522547 h 1524228"/>
                <a:gd name="connsiteX2" fmla="*/ 2413213 w 3137495"/>
                <a:gd name="connsiteY2" fmla="*/ 1102878 h 1524228"/>
                <a:gd name="connsiteX3" fmla="*/ 3137495 w 3137495"/>
                <a:gd name="connsiteY3" fmla="*/ 0 h 1524228"/>
                <a:gd name="connsiteX0" fmla="*/ 0 w 3137495"/>
                <a:gd name="connsiteY0" fmla="*/ 949010 h 1524228"/>
                <a:gd name="connsiteX1" fmla="*/ 1188669 w 3137495"/>
                <a:gd name="connsiteY1" fmla="*/ 1522547 h 1524228"/>
                <a:gd name="connsiteX2" fmla="*/ 2413213 w 3137495"/>
                <a:gd name="connsiteY2" fmla="*/ 1102878 h 1524228"/>
                <a:gd name="connsiteX3" fmla="*/ 3137495 w 3137495"/>
                <a:gd name="connsiteY3" fmla="*/ 0 h 1524228"/>
                <a:gd name="connsiteX0" fmla="*/ 0 w 3137495"/>
                <a:gd name="connsiteY0" fmla="*/ 949010 h 1524228"/>
                <a:gd name="connsiteX1" fmla="*/ 1188669 w 3137495"/>
                <a:gd name="connsiteY1" fmla="*/ 1522547 h 1524228"/>
                <a:gd name="connsiteX2" fmla="*/ 2451313 w 3137495"/>
                <a:gd name="connsiteY2" fmla="*/ 1169553 h 1524228"/>
                <a:gd name="connsiteX3" fmla="*/ 3137495 w 3137495"/>
                <a:gd name="connsiteY3" fmla="*/ 0 h 1524228"/>
                <a:gd name="connsiteX0" fmla="*/ 0 w 3137495"/>
                <a:gd name="connsiteY0" fmla="*/ 949010 h 1467326"/>
                <a:gd name="connsiteX1" fmla="*/ 712419 w 3137495"/>
                <a:gd name="connsiteY1" fmla="*/ 1465397 h 1467326"/>
                <a:gd name="connsiteX2" fmla="*/ 2451313 w 3137495"/>
                <a:gd name="connsiteY2" fmla="*/ 1169553 h 1467326"/>
                <a:gd name="connsiteX3" fmla="*/ 3137495 w 3137495"/>
                <a:gd name="connsiteY3" fmla="*/ 0 h 1467326"/>
                <a:gd name="connsiteX0" fmla="*/ 0 w 3137495"/>
                <a:gd name="connsiteY0" fmla="*/ 949010 h 1497318"/>
                <a:gd name="connsiteX1" fmla="*/ 712419 w 3137495"/>
                <a:gd name="connsiteY1" fmla="*/ 1465397 h 1497318"/>
                <a:gd name="connsiteX2" fmla="*/ 2451313 w 3137495"/>
                <a:gd name="connsiteY2" fmla="*/ 1169553 h 1497318"/>
                <a:gd name="connsiteX3" fmla="*/ 3137495 w 3137495"/>
                <a:gd name="connsiteY3" fmla="*/ 0 h 1497318"/>
                <a:gd name="connsiteX0" fmla="*/ 0 w 3137495"/>
                <a:gd name="connsiteY0" fmla="*/ 949010 h 1497318"/>
                <a:gd name="connsiteX1" fmla="*/ 712419 w 3137495"/>
                <a:gd name="connsiteY1" fmla="*/ 1465397 h 1497318"/>
                <a:gd name="connsiteX2" fmla="*/ 2451313 w 3137495"/>
                <a:gd name="connsiteY2" fmla="*/ 1169553 h 1497318"/>
                <a:gd name="connsiteX3" fmla="*/ 3137495 w 3137495"/>
                <a:gd name="connsiteY3" fmla="*/ 0 h 1497318"/>
                <a:gd name="connsiteX0" fmla="*/ 0 w 3137495"/>
                <a:gd name="connsiteY0" fmla="*/ 949010 h 1493564"/>
                <a:gd name="connsiteX1" fmla="*/ 712419 w 3137495"/>
                <a:gd name="connsiteY1" fmla="*/ 1465397 h 1493564"/>
                <a:gd name="connsiteX2" fmla="*/ 2451313 w 3137495"/>
                <a:gd name="connsiteY2" fmla="*/ 1169553 h 1493564"/>
                <a:gd name="connsiteX3" fmla="*/ 3137495 w 3137495"/>
                <a:gd name="connsiteY3" fmla="*/ 0 h 1493564"/>
                <a:gd name="connsiteX0" fmla="*/ 0 w 3137495"/>
                <a:gd name="connsiteY0" fmla="*/ 949010 h 1493564"/>
                <a:gd name="connsiteX1" fmla="*/ 1121994 w 3137495"/>
                <a:gd name="connsiteY1" fmla="*/ 1465397 h 1493564"/>
                <a:gd name="connsiteX2" fmla="*/ 2451313 w 3137495"/>
                <a:gd name="connsiteY2" fmla="*/ 1169553 h 1493564"/>
                <a:gd name="connsiteX3" fmla="*/ 3137495 w 3137495"/>
                <a:gd name="connsiteY3" fmla="*/ 0 h 1493564"/>
                <a:gd name="connsiteX0" fmla="*/ 0 w 3137495"/>
                <a:gd name="connsiteY0" fmla="*/ 949010 h 1470073"/>
                <a:gd name="connsiteX1" fmla="*/ 1121994 w 3137495"/>
                <a:gd name="connsiteY1" fmla="*/ 1465397 h 1470073"/>
                <a:gd name="connsiteX2" fmla="*/ 2451313 w 3137495"/>
                <a:gd name="connsiteY2" fmla="*/ 1169553 h 1470073"/>
                <a:gd name="connsiteX3" fmla="*/ 3137495 w 3137495"/>
                <a:gd name="connsiteY3" fmla="*/ 0 h 1470073"/>
                <a:gd name="connsiteX0" fmla="*/ 0 w 3137495"/>
                <a:gd name="connsiteY0" fmla="*/ 949010 h 1470073"/>
                <a:gd name="connsiteX1" fmla="*/ 1036269 w 3137495"/>
                <a:gd name="connsiteY1" fmla="*/ 1465397 h 1470073"/>
                <a:gd name="connsiteX2" fmla="*/ 2451313 w 3137495"/>
                <a:gd name="connsiteY2" fmla="*/ 1169553 h 1470073"/>
                <a:gd name="connsiteX3" fmla="*/ 3137495 w 3137495"/>
                <a:gd name="connsiteY3" fmla="*/ 0 h 1470073"/>
                <a:gd name="connsiteX0" fmla="*/ 0 w 3137495"/>
                <a:gd name="connsiteY0" fmla="*/ 949010 h 1470073"/>
                <a:gd name="connsiteX1" fmla="*/ 1036269 w 3137495"/>
                <a:gd name="connsiteY1" fmla="*/ 1465397 h 1470073"/>
                <a:gd name="connsiteX2" fmla="*/ 2451313 w 3137495"/>
                <a:gd name="connsiteY2" fmla="*/ 1169553 h 1470073"/>
                <a:gd name="connsiteX3" fmla="*/ 3137495 w 3137495"/>
                <a:gd name="connsiteY3" fmla="*/ 0 h 1470073"/>
                <a:gd name="connsiteX0" fmla="*/ 0 w 3137495"/>
                <a:gd name="connsiteY0" fmla="*/ 949010 h 1520653"/>
                <a:gd name="connsiteX1" fmla="*/ 1036269 w 3137495"/>
                <a:gd name="connsiteY1" fmla="*/ 1465397 h 1520653"/>
                <a:gd name="connsiteX2" fmla="*/ 2451313 w 3137495"/>
                <a:gd name="connsiteY2" fmla="*/ 1169553 h 1520653"/>
                <a:gd name="connsiteX3" fmla="*/ 3137495 w 3137495"/>
                <a:gd name="connsiteY3" fmla="*/ 0 h 1520653"/>
                <a:gd name="connsiteX0" fmla="*/ 0 w 3137495"/>
                <a:gd name="connsiteY0" fmla="*/ 949010 h 1463603"/>
                <a:gd name="connsiteX1" fmla="*/ 1026744 w 3137495"/>
                <a:gd name="connsiteY1" fmla="*/ 1398722 h 1463603"/>
                <a:gd name="connsiteX2" fmla="*/ 2451313 w 3137495"/>
                <a:gd name="connsiteY2" fmla="*/ 1169553 h 1463603"/>
                <a:gd name="connsiteX3" fmla="*/ 3137495 w 3137495"/>
                <a:gd name="connsiteY3" fmla="*/ 0 h 1463603"/>
                <a:gd name="connsiteX0" fmla="*/ 0 w 3137495"/>
                <a:gd name="connsiteY0" fmla="*/ 949010 h 1463603"/>
                <a:gd name="connsiteX1" fmla="*/ 1026744 w 3137495"/>
                <a:gd name="connsiteY1" fmla="*/ 1398722 h 1463603"/>
                <a:gd name="connsiteX2" fmla="*/ 2451313 w 3137495"/>
                <a:gd name="connsiteY2" fmla="*/ 1169553 h 1463603"/>
                <a:gd name="connsiteX3" fmla="*/ 3137495 w 3137495"/>
                <a:gd name="connsiteY3" fmla="*/ 0 h 1463603"/>
                <a:gd name="connsiteX0" fmla="*/ 0 w 3137495"/>
                <a:gd name="connsiteY0" fmla="*/ 1187135 h 1398757"/>
                <a:gd name="connsiteX1" fmla="*/ 1026744 w 3137495"/>
                <a:gd name="connsiteY1" fmla="*/ 1398722 h 1398757"/>
                <a:gd name="connsiteX2" fmla="*/ 2451313 w 3137495"/>
                <a:gd name="connsiteY2" fmla="*/ 1169553 h 1398757"/>
                <a:gd name="connsiteX3" fmla="*/ 3137495 w 3137495"/>
                <a:gd name="connsiteY3" fmla="*/ 0 h 1398757"/>
                <a:gd name="connsiteX0" fmla="*/ 0 w 3137495"/>
                <a:gd name="connsiteY0" fmla="*/ 1187135 h 1910211"/>
                <a:gd name="connsiteX1" fmla="*/ 1026744 w 3137495"/>
                <a:gd name="connsiteY1" fmla="*/ 1398722 h 1910211"/>
                <a:gd name="connsiteX2" fmla="*/ 2346538 w 3137495"/>
                <a:gd name="connsiteY2" fmla="*/ 1855353 h 1910211"/>
                <a:gd name="connsiteX3" fmla="*/ 3137495 w 3137495"/>
                <a:gd name="connsiteY3" fmla="*/ 0 h 1910211"/>
                <a:gd name="connsiteX0" fmla="*/ 0 w 3137495"/>
                <a:gd name="connsiteY0" fmla="*/ 1187135 h 1902148"/>
                <a:gd name="connsiteX1" fmla="*/ 1207719 w 3137495"/>
                <a:gd name="connsiteY1" fmla="*/ 1332047 h 1902148"/>
                <a:gd name="connsiteX2" fmla="*/ 2346538 w 3137495"/>
                <a:gd name="connsiteY2" fmla="*/ 1855353 h 1902148"/>
                <a:gd name="connsiteX3" fmla="*/ 3137495 w 3137495"/>
                <a:gd name="connsiteY3" fmla="*/ 0 h 1902148"/>
                <a:gd name="connsiteX0" fmla="*/ 0 w 3137495"/>
                <a:gd name="connsiteY0" fmla="*/ 1187135 h 1902148"/>
                <a:gd name="connsiteX1" fmla="*/ 1207719 w 3137495"/>
                <a:gd name="connsiteY1" fmla="*/ 1332047 h 1902148"/>
                <a:gd name="connsiteX2" fmla="*/ 2346538 w 3137495"/>
                <a:gd name="connsiteY2" fmla="*/ 1855353 h 1902148"/>
                <a:gd name="connsiteX3" fmla="*/ 3137495 w 3137495"/>
                <a:gd name="connsiteY3" fmla="*/ 0 h 1902148"/>
                <a:gd name="connsiteX0" fmla="*/ 0 w 3137495"/>
                <a:gd name="connsiteY0" fmla="*/ 1187135 h 1645138"/>
                <a:gd name="connsiteX1" fmla="*/ 1207719 w 3137495"/>
                <a:gd name="connsiteY1" fmla="*/ 1332047 h 1645138"/>
                <a:gd name="connsiteX2" fmla="*/ 2403688 w 3137495"/>
                <a:gd name="connsiteY2" fmla="*/ 1579128 h 1645138"/>
                <a:gd name="connsiteX3" fmla="*/ 3137495 w 3137495"/>
                <a:gd name="connsiteY3" fmla="*/ 0 h 1645138"/>
                <a:gd name="connsiteX0" fmla="*/ 0 w 3137495"/>
                <a:gd name="connsiteY0" fmla="*/ 1187135 h 1703663"/>
                <a:gd name="connsiteX1" fmla="*/ 1207719 w 3137495"/>
                <a:gd name="connsiteY1" fmla="*/ 1332047 h 1703663"/>
                <a:gd name="connsiteX2" fmla="*/ 2403688 w 3137495"/>
                <a:gd name="connsiteY2" fmla="*/ 1579128 h 1703663"/>
                <a:gd name="connsiteX3" fmla="*/ 3137495 w 3137495"/>
                <a:gd name="connsiteY3" fmla="*/ 0 h 1703663"/>
                <a:gd name="connsiteX0" fmla="*/ 0 w 3137495"/>
                <a:gd name="connsiteY0" fmla="*/ 1187135 h 1797333"/>
                <a:gd name="connsiteX1" fmla="*/ 1207719 w 3137495"/>
                <a:gd name="connsiteY1" fmla="*/ 1332047 h 1797333"/>
                <a:gd name="connsiteX2" fmla="*/ 2403688 w 3137495"/>
                <a:gd name="connsiteY2" fmla="*/ 1579128 h 1797333"/>
                <a:gd name="connsiteX3" fmla="*/ 3137495 w 3137495"/>
                <a:gd name="connsiteY3" fmla="*/ 0 h 1797333"/>
                <a:gd name="connsiteX0" fmla="*/ 0 w 3137495"/>
                <a:gd name="connsiteY0" fmla="*/ 1187135 h 1682914"/>
                <a:gd name="connsiteX1" fmla="*/ 1350594 w 3137495"/>
                <a:gd name="connsiteY1" fmla="*/ 1493972 h 1682914"/>
                <a:gd name="connsiteX2" fmla="*/ 2403688 w 3137495"/>
                <a:gd name="connsiteY2" fmla="*/ 1579128 h 1682914"/>
                <a:gd name="connsiteX3" fmla="*/ 3137495 w 3137495"/>
                <a:gd name="connsiteY3" fmla="*/ 0 h 1682914"/>
                <a:gd name="connsiteX0" fmla="*/ 0 w 2737445"/>
                <a:gd name="connsiteY0" fmla="*/ 1196660 h 1693141"/>
                <a:gd name="connsiteX1" fmla="*/ 1350594 w 2737445"/>
                <a:gd name="connsiteY1" fmla="*/ 1503497 h 1693141"/>
                <a:gd name="connsiteX2" fmla="*/ 2403688 w 2737445"/>
                <a:gd name="connsiteY2" fmla="*/ 1588653 h 1693141"/>
                <a:gd name="connsiteX3" fmla="*/ 2737445 w 2737445"/>
                <a:gd name="connsiteY3" fmla="*/ 0 h 1693141"/>
                <a:gd name="connsiteX0" fmla="*/ 0 w 2431686"/>
                <a:gd name="connsiteY0" fmla="*/ 1272860 h 1774957"/>
                <a:gd name="connsiteX1" fmla="*/ 1350594 w 2431686"/>
                <a:gd name="connsiteY1" fmla="*/ 1579697 h 1774957"/>
                <a:gd name="connsiteX2" fmla="*/ 2403688 w 2431686"/>
                <a:gd name="connsiteY2" fmla="*/ 1664853 h 1774957"/>
                <a:gd name="connsiteX3" fmla="*/ 2270720 w 2431686"/>
                <a:gd name="connsiteY3" fmla="*/ 0 h 1774957"/>
                <a:gd name="connsiteX0" fmla="*/ 0 w 2498695"/>
                <a:gd name="connsiteY0" fmla="*/ 1272860 h 1774957"/>
                <a:gd name="connsiteX1" fmla="*/ 1350594 w 2498695"/>
                <a:gd name="connsiteY1" fmla="*/ 1579697 h 1774957"/>
                <a:gd name="connsiteX2" fmla="*/ 2403688 w 2498695"/>
                <a:gd name="connsiteY2" fmla="*/ 1664853 h 1774957"/>
                <a:gd name="connsiteX3" fmla="*/ 2270720 w 2498695"/>
                <a:gd name="connsiteY3" fmla="*/ 0 h 1774957"/>
                <a:gd name="connsiteX0" fmla="*/ 0 w 2432739"/>
                <a:gd name="connsiteY0" fmla="*/ 1301435 h 1805638"/>
                <a:gd name="connsiteX1" fmla="*/ 1350594 w 2432739"/>
                <a:gd name="connsiteY1" fmla="*/ 1608272 h 1805638"/>
                <a:gd name="connsiteX2" fmla="*/ 2403688 w 2432739"/>
                <a:gd name="connsiteY2" fmla="*/ 1693428 h 1805638"/>
                <a:gd name="connsiteX3" fmla="*/ 2023070 w 2432739"/>
                <a:gd name="connsiteY3" fmla="*/ 0 h 1805638"/>
                <a:gd name="connsiteX0" fmla="*/ 0 w 2444515"/>
                <a:gd name="connsiteY0" fmla="*/ 1301435 h 1805638"/>
                <a:gd name="connsiteX1" fmla="*/ 1350594 w 2444515"/>
                <a:gd name="connsiteY1" fmla="*/ 1608272 h 1805638"/>
                <a:gd name="connsiteX2" fmla="*/ 2403688 w 2444515"/>
                <a:gd name="connsiteY2" fmla="*/ 1693428 h 1805638"/>
                <a:gd name="connsiteX3" fmla="*/ 2023070 w 2444515"/>
                <a:gd name="connsiteY3" fmla="*/ 0 h 1805638"/>
                <a:gd name="connsiteX0" fmla="*/ 0 w 2451164"/>
                <a:gd name="connsiteY0" fmla="*/ 1301435 h 1753990"/>
                <a:gd name="connsiteX1" fmla="*/ 1255344 w 2451164"/>
                <a:gd name="connsiteY1" fmla="*/ 1370147 h 1753990"/>
                <a:gd name="connsiteX2" fmla="*/ 2403688 w 2451164"/>
                <a:gd name="connsiteY2" fmla="*/ 1693428 h 1753990"/>
                <a:gd name="connsiteX3" fmla="*/ 2023070 w 2451164"/>
                <a:gd name="connsiteY3" fmla="*/ 0 h 1753990"/>
                <a:gd name="connsiteX0" fmla="*/ 0 w 2451164"/>
                <a:gd name="connsiteY0" fmla="*/ 1301435 h 1753990"/>
                <a:gd name="connsiteX1" fmla="*/ 1255344 w 2451164"/>
                <a:gd name="connsiteY1" fmla="*/ 1370147 h 1753990"/>
                <a:gd name="connsiteX2" fmla="*/ 2403688 w 2451164"/>
                <a:gd name="connsiteY2" fmla="*/ 1693428 h 1753990"/>
                <a:gd name="connsiteX3" fmla="*/ 2023070 w 2451164"/>
                <a:gd name="connsiteY3" fmla="*/ 0 h 1753990"/>
                <a:gd name="connsiteX0" fmla="*/ 0 w 2403539"/>
                <a:gd name="connsiteY0" fmla="*/ 1482410 h 1751494"/>
                <a:gd name="connsiteX1" fmla="*/ 1207719 w 2403539"/>
                <a:gd name="connsiteY1" fmla="*/ 1370147 h 1751494"/>
                <a:gd name="connsiteX2" fmla="*/ 2356063 w 2403539"/>
                <a:gd name="connsiteY2" fmla="*/ 1693428 h 1751494"/>
                <a:gd name="connsiteX3" fmla="*/ 1975445 w 2403539"/>
                <a:gd name="connsiteY3" fmla="*/ 0 h 1751494"/>
                <a:gd name="connsiteX0" fmla="*/ 0 w 2241253"/>
                <a:gd name="connsiteY0" fmla="*/ 1482410 h 2973425"/>
                <a:gd name="connsiteX1" fmla="*/ 1207719 w 2241253"/>
                <a:gd name="connsiteY1" fmla="*/ 1370147 h 2973425"/>
                <a:gd name="connsiteX2" fmla="*/ 2127463 w 2241253"/>
                <a:gd name="connsiteY2" fmla="*/ 2950728 h 2973425"/>
                <a:gd name="connsiteX3" fmla="*/ 1975445 w 2241253"/>
                <a:gd name="connsiteY3" fmla="*/ 0 h 2973425"/>
                <a:gd name="connsiteX0" fmla="*/ 0 w 2252651"/>
                <a:gd name="connsiteY0" fmla="*/ 1482410 h 3008587"/>
                <a:gd name="connsiteX1" fmla="*/ 1036270 w 2252651"/>
                <a:gd name="connsiteY1" fmla="*/ 1922597 h 3008587"/>
                <a:gd name="connsiteX2" fmla="*/ 2127463 w 2252651"/>
                <a:gd name="connsiteY2" fmla="*/ 2950728 h 3008587"/>
                <a:gd name="connsiteX3" fmla="*/ 1975445 w 2252651"/>
                <a:gd name="connsiteY3" fmla="*/ 0 h 3008587"/>
                <a:gd name="connsiteX0" fmla="*/ 0 w 2240001"/>
                <a:gd name="connsiteY0" fmla="*/ 1482410 h 2980144"/>
                <a:gd name="connsiteX1" fmla="*/ 1226769 w 2240001"/>
                <a:gd name="connsiteY1" fmla="*/ 1513022 h 2980144"/>
                <a:gd name="connsiteX2" fmla="*/ 2127463 w 2240001"/>
                <a:gd name="connsiteY2" fmla="*/ 2950728 h 2980144"/>
                <a:gd name="connsiteX3" fmla="*/ 1975445 w 2240001"/>
                <a:gd name="connsiteY3" fmla="*/ 0 h 2980144"/>
                <a:gd name="connsiteX0" fmla="*/ 0 w 2259051"/>
                <a:gd name="connsiteY0" fmla="*/ 1244285 h 2980856"/>
                <a:gd name="connsiteX1" fmla="*/ 1245819 w 2259051"/>
                <a:gd name="connsiteY1" fmla="*/ 1513022 h 2980856"/>
                <a:gd name="connsiteX2" fmla="*/ 2146513 w 2259051"/>
                <a:gd name="connsiteY2" fmla="*/ 2950728 h 2980856"/>
                <a:gd name="connsiteX3" fmla="*/ 1994495 w 2259051"/>
                <a:gd name="connsiteY3" fmla="*/ 0 h 2980856"/>
                <a:gd name="connsiteX0" fmla="*/ 0 w 2259051"/>
                <a:gd name="connsiteY0" fmla="*/ 1244285 h 2980856"/>
                <a:gd name="connsiteX1" fmla="*/ 1245819 w 2259051"/>
                <a:gd name="connsiteY1" fmla="*/ 1513022 h 2980856"/>
                <a:gd name="connsiteX2" fmla="*/ 2146513 w 2259051"/>
                <a:gd name="connsiteY2" fmla="*/ 2950728 h 2980856"/>
                <a:gd name="connsiteX3" fmla="*/ 1994495 w 2259051"/>
                <a:gd name="connsiteY3" fmla="*/ 0 h 2980856"/>
                <a:gd name="connsiteX0" fmla="*/ 0 w 2274263"/>
                <a:gd name="connsiteY0" fmla="*/ 1244285 h 2991177"/>
                <a:gd name="connsiteX1" fmla="*/ 1017220 w 2274263"/>
                <a:gd name="connsiteY1" fmla="*/ 1684472 h 2991177"/>
                <a:gd name="connsiteX2" fmla="*/ 2146513 w 2274263"/>
                <a:gd name="connsiteY2" fmla="*/ 2950728 h 2991177"/>
                <a:gd name="connsiteX3" fmla="*/ 1994495 w 2274263"/>
                <a:gd name="connsiteY3" fmla="*/ 0 h 2991177"/>
                <a:gd name="connsiteX0" fmla="*/ 0 w 2253805"/>
                <a:gd name="connsiteY0" fmla="*/ 1244285 h 2842618"/>
                <a:gd name="connsiteX1" fmla="*/ 1017220 w 2253805"/>
                <a:gd name="connsiteY1" fmla="*/ 1684472 h 2842618"/>
                <a:gd name="connsiteX2" fmla="*/ 2108413 w 2253805"/>
                <a:gd name="connsiteY2" fmla="*/ 2798328 h 2842618"/>
                <a:gd name="connsiteX3" fmla="*/ 1994495 w 2253805"/>
                <a:gd name="connsiteY3" fmla="*/ 0 h 2842618"/>
                <a:gd name="connsiteX0" fmla="*/ 0 w 2623633"/>
                <a:gd name="connsiteY0" fmla="*/ 1215710 h 2812815"/>
                <a:gd name="connsiteX1" fmla="*/ 1017220 w 2623633"/>
                <a:gd name="connsiteY1" fmla="*/ 1655897 h 2812815"/>
                <a:gd name="connsiteX2" fmla="*/ 2108413 w 2623633"/>
                <a:gd name="connsiteY2" fmla="*/ 2769753 h 2812815"/>
                <a:gd name="connsiteX3" fmla="*/ 2489795 w 2623633"/>
                <a:gd name="connsiteY3" fmla="*/ 0 h 2812815"/>
                <a:gd name="connsiteX0" fmla="*/ 0 w 2489795"/>
                <a:gd name="connsiteY0" fmla="*/ 1215710 h 2812815"/>
                <a:gd name="connsiteX1" fmla="*/ 1017220 w 2489795"/>
                <a:gd name="connsiteY1" fmla="*/ 1655897 h 2812815"/>
                <a:gd name="connsiteX2" fmla="*/ 2108413 w 2489795"/>
                <a:gd name="connsiteY2" fmla="*/ 2769753 h 2812815"/>
                <a:gd name="connsiteX3" fmla="*/ 2489795 w 2489795"/>
                <a:gd name="connsiteY3" fmla="*/ 0 h 2812815"/>
                <a:gd name="connsiteX0" fmla="*/ 0 w 2537852"/>
                <a:gd name="connsiteY0" fmla="*/ 1215710 h 2812815"/>
                <a:gd name="connsiteX1" fmla="*/ 1017220 w 2537852"/>
                <a:gd name="connsiteY1" fmla="*/ 1655897 h 2812815"/>
                <a:gd name="connsiteX2" fmla="*/ 2108413 w 2537852"/>
                <a:gd name="connsiteY2" fmla="*/ 2769753 h 2812815"/>
                <a:gd name="connsiteX3" fmla="*/ 2489795 w 2537852"/>
                <a:gd name="connsiteY3" fmla="*/ 0 h 2812815"/>
                <a:gd name="connsiteX0" fmla="*/ 0 w 2486295"/>
                <a:gd name="connsiteY0" fmla="*/ 1120460 h 2713550"/>
                <a:gd name="connsiteX1" fmla="*/ 1017220 w 2486295"/>
                <a:gd name="connsiteY1" fmla="*/ 1560647 h 2713550"/>
                <a:gd name="connsiteX2" fmla="*/ 2108413 w 2486295"/>
                <a:gd name="connsiteY2" fmla="*/ 2674503 h 2713550"/>
                <a:gd name="connsiteX3" fmla="*/ 2432645 w 2486295"/>
                <a:gd name="connsiteY3" fmla="*/ 0 h 2713550"/>
                <a:gd name="connsiteX0" fmla="*/ 0 w 2486295"/>
                <a:gd name="connsiteY0" fmla="*/ 1120460 h 2715374"/>
                <a:gd name="connsiteX1" fmla="*/ 1017220 w 2486295"/>
                <a:gd name="connsiteY1" fmla="*/ 1560647 h 2715374"/>
                <a:gd name="connsiteX2" fmla="*/ 2108413 w 2486295"/>
                <a:gd name="connsiteY2" fmla="*/ 2674503 h 2715374"/>
                <a:gd name="connsiteX3" fmla="*/ 2432645 w 2486295"/>
                <a:gd name="connsiteY3" fmla="*/ 0 h 2715374"/>
                <a:gd name="connsiteX0" fmla="*/ 0 w 2486295"/>
                <a:gd name="connsiteY0" fmla="*/ 1120460 h 2692654"/>
                <a:gd name="connsiteX1" fmla="*/ 1017220 w 2486295"/>
                <a:gd name="connsiteY1" fmla="*/ 1560647 h 2692654"/>
                <a:gd name="connsiteX2" fmla="*/ 2108413 w 2486295"/>
                <a:gd name="connsiteY2" fmla="*/ 2674503 h 2692654"/>
                <a:gd name="connsiteX3" fmla="*/ 2432645 w 2486295"/>
                <a:gd name="connsiteY3" fmla="*/ 0 h 2692654"/>
                <a:gd name="connsiteX0" fmla="*/ 0 w 2490474"/>
                <a:gd name="connsiteY0" fmla="*/ 1120460 h 2834832"/>
                <a:gd name="connsiteX1" fmla="*/ 1017220 w 2490474"/>
                <a:gd name="connsiteY1" fmla="*/ 1560647 h 2834832"/>
                <a:gd name="connsiteX2" fmla="*/ 2138893 w 2490474"/>
                <a:gd name="connsiteY2" fmla="*/ 2819283 h 2834832"/>
                <a:gd name="connsiteX3" fmla="*/ 2432645 w 2490474"/>
                <a:gd name="connsiteY3" fmla="*/ 0 h 2834832"/>
                <a:gd name="connsiteX0" fmla="*/ 0 w 2475234"/>
                <a:gd name="connsiteY0" fmla="*/ 1531940 h 2834045"/>
                <a:gd name="connsiteX1" fmla="*/ 1001980 w 2475234"/>
                <a:gd name="connsiteY1" fmla="*/ 1560647 h 2834045"/>
                <a:gd name="connsiteX2" fmla="*/ 2123653 w 2475234"/>
                <a:gd name="connsiteY2" fmla="*/ 2819283 h 2834045"/>
                <a:gd name="connsiteX3" fmla="*/ 2417405 w 2475234"/>
                <a:gd name="connsiteY3" fmla="*/ 0 h 2834045"/>
                <a:gd name="connsiteX0" fmla="*/ 0 w 2475234"/>
                <a:gd name="connsiteY0" fmla="*/ 1531940 h 2834045"/>
                <a:gd name="connsiteX1" fmla="*/ 1001980 w 2475234"/>
                <a:gd name="connsiteY1" fmla="*/ 1560647 h 2834045"/>
                <a:gd name="connsiteX2" fmla="*/ 2123653 w 2475234"/>
                <a:gd name="connsiteY2" fmla="*/ 2819283 h 2834045"/>
                <a:gd name="connsiteX3" fmla="*/ 2417405 w 2475234"/>
                <a:gd name="connsiteY3" fmla="*/ 0 h 2834045"/>
                <a:gd name="connsiteX0" fmla="*/ 0 w 2474237"/>
                <a:gd name="connsiteY0" fmla="*/ 1531940 h 2874978"/>
                <a:gd name="connsiteX1" fmla="*/ 1047700 w 2474237"/>
                <a:gd name="connsiteY1" fmla="*/ 1850207 h 2874978"/>
                <a:gd name="connsiteX2" fmla="*/ 2123653 w 2474237"/>
                <a:gd name="connsiteY2" fmla="*/ 2819283 h 2874978"/>
                <a:gd name="connsiteX3" fmla="*/ 2417405 w 2474237"/>
                <a:gd name="connsiteY3" fmla="*/ 0 h 2874978"/>
                <a:gd name="connsiteX0" fmla="*/ 0 w 2475342"/>
                <a:gd name="connsiteY0" fmla="*/ 1531940 h 2978047"/>
                <a:gd name="connsiteX1" fmla="*/ 1047700 w 2475342"/>
                <a:gd name="connsiteY1" fmla="*/ 1850207 h 2978047"/>
                <a:gd name="connsiteX2" fmla="*/ 2131273 w 2475342"/>
                <a:gd name="connsiteY2" fmla="*/ 2925963 h 2978047"/>
                <a:gd name="connsiteX3" fmla="*/ 2417405 w 2475342"/>
                <a:gd name="connsiteY3" fmla="*/ 0 h 2978047"/>
                <a:gd name="connsiteX0" fmla="*/ 0 w 2471951"/>
                <a:gd name="connsiteY0" fmla="*/ 1531940 h 2987617"/>
                <a:gd name="connsiteX1" fmla="*/ 1207720 w 2471951"/>
                <a:gd name="connsiteY1" fmla="*/ 1956887 h 2987617"/>
                <a:gd name="connsiteX2" fmla="*/ 2131273 w 2471951"/>
                <a:gd name="connsiteY2" fmla="*/ 2925963 h 2987617"/>
                <a:gd name="connsiteX3" fmla="*/ 2417405 w 2471951"/>
                <a:gd name="connsiteY3" fmla="*/ 0 h 2987617"/>
                <a:gd name="connsiteX0" fmla="*/ 0 w 2459121"/>
                <a:gd name="connsiteY0" fmla="*/ 1531940 h 3125307"/>
                <a:gd name="connsiteX1" fmla="*/ 1207720 w 2459121"/>
                <a:gd name="connsiteY1" fmla="*/ 1956887 h 3125307"/>
                <a:gd name="connsiteX2" fmla="*/ 2007448 w 2459121"/>
                <a:gd name="connsiteY2" fmla="*/ 3068838 h 3125307"/>
                <a:gd name="connsiteX3" fmla="*/ 2417405 w 2459121"/>
                <a:gd name="connsiteY3" fmla="*/ 0 h 3125307"/>
                <a:gd name="connsiteX0" fmla="*/ 0 w 2461365"/>
                <a:gd name="connsiteY0" fmla="*/ 1531940 h 3131299"/>
                <a:gd name="connsiteX1" fmla="*/ 1036271 w 2461365"/>
                <a:gd name="connsiteY1" fmla="*/ 2023562 h 3131299"/>
                <a:gd name="connsiteX2" fmla="*/ 2007448 w 2461365"/>
                <a:gd name="connsiteY2" fmla="*/ 3068838 h 3131299"/>
                <a:gd name="connsiteX3" fmla="*/ 2417405 w 2461365"/>
                <a:gd name="connsiteY3" fmla="*/ 0 h 3131299"/>
                <a:gd name="connsiteX0" fmla="*/ 0 w 2451840"/>
                <a:gd name="connsiteY0" fmla="*/ 1331915 h 3132767"/>
                <a:gd name="connsiteX1" fmla="*/ 1026746 w 2451840"/>
                <a:gd name="connsiteY1" fmla="*/ 2023562 h 3132767"/>
                <a:gd name="connsiteX2" fmla="*/ 1997923 w 2451840"/>
                <a:gd name="connsiteY2" fmla="*/ 3068838 h 3132767"/>
                <a:gd name="connsiteX3" fmla="*/ 2407880 w 2451840"/>
                <a:gd name="connsiteY3" fmla="*/ 0 h 3132767"/>
                <a:gd name="connsiteX0" fmla="*/ 0 w 2451840"/>
                <a:gd name="connsiteY0" fmla="*/ 1331915 h 3133198"/>
                <a:gd name="connsiteX1" fmla="*/ 1026746 w 2451840"/>
                <a:gd name="connsiteY1" fmla="*/ 2023562 h 3133198"/>
                <a:gd name="connsiteX2" fmla="*/ 1997923 w 2451840"/>
                <a:gd name="connsiteY2" fmla="*/ 3068838 h 3133198"/>
                <a:gd name="connsiteX3" fmla="*/ 2407880 w 2451840"/>
                <a:gd name="connsiteY3" fmla="*/ 0 h 3133198"/>
                <a:gd name="connsiteX0" fmla="*/ 0 w 2452367"/>
                <a:gd name="connsiteY0" fmla="*/ 1331915 h 3138003"/>
                <a:gd name="connsiteX1" fmla="*/ 988646 w 2452367"/>
                <a:gd name="connsiteY1" fmla="*/ 2071187 h 3138003"/>
                <a:gd name="connsiteX2" fmla="*/ 1997923 w 2452367"/>
                <a:gd name="connsiteY2" fmla="*/ 3068838 h 3138003"/>
                <a:gd name="connsiteX3" fmla="*/ 2407880 w 2452367"/>
                <a:gd name="connsiteY3" fmla="*/ 0 h 3138003"/>
                <a:gd name="connsiteX0" fmla="*/ 0 w 2452367"/>
                <a:gd name="connsiteY0" fmla="*/ 1331915 h 3138003"/>
                <a:gd name="connsiteX1" fmla="*/ 988646 w 2452367"/>
                <a:gd name="connsiteY1" fmla="*/ 2071187 h 3138003"/>
                <a:gd name="connsiteX2" fmla="*/ 1997923 w 2452367"/>
                <a:gd name="connsiteY2" fmla="*/ 3068838 h 3138003"/>
                <a:gd name="connsiteX3" fmla="*/ 2407880 w 2452367"/>
                <a:gd name="connsiteY3" fmla="*/ 0 h 3138003"/>
                <a:gd name="connsiteX0" fmla="*/ 0 w 2452367"/>
                <a:gd name="connsiteY0" fmla="*/ 1331915 h 3138003"/>
                <a:gd name="connsiteX1" fmla="*/ 988646 w 2452367"/>
                <a:gd name="connsiteY1" fmla="*/ 2071187 h 3138003"/>
                <a:gd name="connsiteX2" fmla="*/ 1997923 w 2452367"/>
                <a:gd name="connsiteY2" fmla="*/ 3068838 h 3138003"/>
                <a:gd name="connsiteX3" fmla="*/ 2407880 w 2452367"/>
                <a:gd name="connsiteY3" fmla="*/ 0 h 3138003"/>
                <a:gd name="connsiteX0" fmla="*/ 0 w 2414267"/>
                <a:gd name="connsiteY0" fmla="*/ 1236665 h 3138322"/>
                <a:gd name="connsiteX1" fmla="*/ 950546 w 2414267"/>
                <a:gd name="connsiteY1" fmla="*/ 2071187 h 3138322"/>
                <a:gd name="connsiteX2" fmla="*/ 1959823 w 2414267"/>
                <a:gd name="connsiteY2" fmla="*/ 3068838 h 3138322"/>
                <a:gd name="connsiteX3" fmla="*/ 2369780 w 2414267"/>
                <a:gd name="connsiteY3" fmla="*/ 0 h 3138322"/>
                <a:gd name="connsiteX0" fmla="*/ 0 w 2414267"/>
                <a:gd name="connsiteY0" fmla="*/ 1236665 h 3138322"/>
                <a:gd name="connsiteX1" fmla="*/ 950546 w 2414267"/>
                <a:gd name="connsiteY1" fmla="*/ 2071187 h 3138322"/>
                <a:gd name="connsiteX2" fmla="*/ 1959823 w 2414267"/>
                <a:gd name="connsiteY2" fmla="*/ 3068838 h 3138322"/>
                <a:gd name="connsiteX3" fmla="*/ 2369780 w 2414267"/>
                <a:gd name="connsiteY3" fmla="*/ 0 h 3138322"/>
                <a:gd name="connsiteX0" fmla="*/ 0 w 2519042"/>
                <a:gd name="connsiteY0" fmla="*/ 1046165 h 3139957"/>
                <a:gd name="connsiteX1" fmla="*/ 1055321 w 2519042"/>
                <a:gd name="connsiteY1" fmla="*/ 2071187 h 3139957"/>
                <a:gd name="connsiteX2" fmla="*/ 2064598 w 2519042"/>
                <a:gd name="connsiteY2" fmla="*/ 3068838 h 3139957"/>
                <a:gd name="connsiteX3" fmla="*/ 2474555 w 2519042"/>
                <a:gd name="connsiteY3" fmla="*/ 0 h 3139957"/>
                <a:gd name="connsiteX0" fmla="*/ 0 w 2519042"/>
                <a:gd name="connsiteY0" fmla="*/ 1046165 h 3139957"/>
                <a:gd name="connsiteX1" fmla="*/ 1055321 w 2519042"/>
                <a:gd name="connsiteY1" fmla="*/ 2071187 h 3139957"/>
                <a:gd name="connsiteX2" fmla="*/ 2064598 w 2519042"/>
                <a:gd name="connsiteY2" fmla="*/ 3068838 h 3139957"/>
                <a:gd name="connsiteX3" fmla="*/ 2474555 w 2519042"/>
                <a:gd name="connsiteY3" fmla="*/ 0 h 3139957"/>
                <a:gd name="connsiteX0" fmla="*/ 0 w 2519991"/>
                <a:gd name="connsiteY0" fmla="*/ 1046165 h 3149801"/>
                <a:gd name="connsiteX1" fmla="*/ 988646 w 2519991"/>
                <a:gd name="connsiteY1" fmla="*/ 2156912 h 3149801"/>
                <a:gd name="connsiteX2" fmla="*/ 2064598 w 2519991"/>
                <a:gd name="connsiteY2" fmla="*/ 3068838 h 3149801"/>
                <a:gd name="connsiteX3" fmla="*/ 2474555 w 2519991"/>
                <a:gd name="connsiteY3" fmla="*/ 0 h 3149801"/>
                <a:gd name="connsiteX0" fmla="*/ 0 w 2519991"/>
                <a:gd name="connsiteY0" fmla="*/ 1046165 h 3149801"/>
                <a:gd name="connsiteX1" fmla="*/ 988646 w 2519991"/>
                <a:gd name="connsiteY1" fmla="*/ 2156912 h 3149801"/>
                <a:gd name="connsiteX2" fmla="*/ 2064598 w 2519991"/>
                <a:gd name="connsiteY2" fmla="*/ 3068838 h 3149801"/>
                <a:gd name="connsiteX3" fmla="*/ 2474555 w 2519991"/>
                <a:gd name="connsiteY3" fmla="*/ 0 h 3149801"/>
                <a:gd name="connsiteX0" fmla="*/ 0 w 2518909"/>
                <a:gd name="connsiteY0" fmla="*/ 1046165 h 3145279"/>
                <a:gd name="connsiteX1" fmla="*/ 1064846 w 2518909"/>
                <a:gd name="connsiteY1" fmla="*/ 2118812 h 3145279"/>
                <a:gd name="connsiteX2" fmla="*/ 2064598 w 2518909"/>
                <a:gd name="connsiteY2" fmla="*/ 3068838 h 3145279"/>
                <a:gd name="connsiteX3" fmla="*/ 2474555 w 2518909"/>
                <a:gd name="connsiteY3" fmla="*/ 0 h 3145279"/>
                <a:gd name="connsiteX0" fmla="*/ 0 w 2516631"/>
                <a:gd name="connsiteY0" fmla="*/ 1046165 h 3071349"/>
                <a:gd name="connsiteX1" fmla="*/ 1064846 w 2516631"/>
                <a:gd name="connsiteY1" fmla="*/ 2118812 h 3071349"/>
                <a:gd name="connsiteX2" fmla="*/ 2064598 w 2516631"/>
                <a:gd name="connsiteY2" fmla="*/ 3068838 h 3071349"/>
                <a:gd name="connsiteX3" fmla="*/ 2474555 w 2516631"/>
                <a:gd name="connsiteY3" fmla="*/ 0 h 3071349"/>
                <a:gd name="connsiteX0" fmla="*/ 0 w 2544170"/>
                <a:gd name="connsiteY0" fmla="*/ 1046165 h 3093207"/>
                <a:gd name="connsiteX1" fmla="*/ 1064846 w 2544170"/>
                <a:gd name="connsiteY1" fmla="*/ 2118812 h 3093207"/>
                <a:gd name="connsiteX2" fmla="*/ 2064598 w 2544170"/>
                <a:gd name="connsiteY2" fmla="*/ 3068838 h 3093207"/>
                <a:gd name="connsiteX3" fmla="*/ 2474555 w 2544170"/>
                <a:gd name="connsiteY3" fmla="*/ 0 h 3093207"/>
                <a:gd name="connsiteX0" fmla="*/ 0 w 2516156"/>
                <a:gd name="connsiteY0" fmla="*/ 1046165 h 3121555"/>
                <a:gd name="connsiteX1" fmla="*/ 1064846 w 2516156"/>
                <a:gd name="connsiteY1" fmla="*/ 2118812 h 3121555"/>
                <a:gd name="connsiteX2" fmla="*/ 1835998 w 2516156"/>
                <a:gd name="connsiteY2" fmla="*/ 3097413 h 3121555"/>
                <a:gd name="connsiteX3" fmla="*/ 2474555 w 2516156"/>
                <a:gd name="connsiteY3" fmla="*/ 0 h 3121555"/>
                <a:gd name="connsiteX0" fmla="*/ 0 w 2509625"/>
                <a:gd name="connsiteY0" fmla="*/ 1046165 h 3141355"/>
                <a:gd name="connsiteX1" fmla="*/ 1064846 w 2509625"/>
                <a:gd name="connsiteY1" fmla="*/ 2118812 h 3141355"/>
                <a:gd name="connsiteX2" fmla="*/ 1835998 w 2509625"/>
                <a:gd name="connsiteY2" fmla="*/ 3097413 h 3141355"/>
                <a:gd name="connsiteX3" fmla="*/ 2474555 w 2509625"/>
                <a:gd name="connsiteY3" fmla="*/ 0 h 3141355"/>
                <a:gd name="connsiteX0" fmla="*/ 0 w 2505118"/>
                <a:gd name="connsiteY0" fmla="*/ 1046165 h 3156070"/>
                <a:gd name="connsiteX1" fmla="*/ 1007696 w 2505118"/>
                <a:gd name="connsiteY1" fmla="*/ 1956887 h 3156070"/>
                <a:gd name="connsiteX2" fmla="*/ 1835998 w 2505118"/>
                <a:gd name="connsiteY2" fmla="*/ 3097413 h 3156070"/>
                <a:gd name="connsiteX3" fmla="*/ 2474555 w 2505118"/>
                <a:gd name="connsiteY3" fmla="*/ 0 h 3156070"/>
                <a:gd name="connsiteX0" fmla="*/ 0 w 2362243"/>
                <a:gd name="connsiteY0" fmla="*/ 1503365 h 3153123"/>
                <a:gd name="connsiteX1" fmla="*/ 864821 w 2362243"/>
                <a:gd name="connsiteY1" fmla="*/ 1956887 h 3153123"/>
                <a:gd name="connsiteX2" fmla="*/ 1693123 w 2362243"/>
                <a:gd name="connsiteY2" fmla="*/ 3097413 h 3153123"/>
                <a:gd name="connsiteX3" fmla="*/ 2331680 w 2362243"/>
                <a:gd name="connsiteY3" fmla="*/ 0 h 3153123"/>
                <a:gd name="connsiteX0" fmla="*/ 0 w 2362243"/>
                <a:gd name="connsiteY0" fmla="*/ 1503365 h 3153123"/>
                <a:gd name="connsiteX1" fmla="*/ 864821 w 2362243"/>
                <a:gd name="connsiteY1" fmla="*/ 1956887 h 3153123"/>
                <a:gd name="connsiteX2" fmla="*/ 1693123 w 2362243"/>
                <a:gd name="connsiteY2" fmla="*/ 3097413 h 3153123"/>
                <a:gd name="connsiteX3" fmla="*/ 2331680 w 2362243"/>
                <a:gd name="connsiteY3" fmla="*/ 0 h 3153123"/>
                <a:gd name="connsiteX0" fmla="*/ 0 w 2457493"/>
                <a:gd name="connsiteY0" fmla="*/ 1360490 h 3154013"/>
                <a:gd name="connsiteX1" fmla="*/ 960071 w 2457493"/>
                <a:gd name="connsiteY1" fmla="*/ 1956887 h 3154013"/>
                <a:gd name="connsiteX2" fmla="*/ 1788373 w 2457493"/>
                <a:gd name="connsiteY2" fmla="*/ 3097413 h 3154013"/>
                <a:gd name="connsiteX3" fmla="*/ 2426930 w 2457493"/>
                <a:gd name="connsiteY3" fmla="*/ 0 h 3154013"/>
                <a:gd name="connsiteX0" fmla="*/ 0 w 2457493"/>
                <a:gd name="connsiteY0" fmla="*/ 1360490 h 3154013"/>
                <a:gd name="connsiteX1" fmla="*/ 960071 w 2457493"/>
                <a:gd name="connsiteY1" fmla="*/ 1956887 h 3154013"/>
                <a:gd name="connsiteX2" fmla="*/ 1788373 w 2457493"/>
                <a:gd name="connsiteY2" fmla="*/ 3097413 h 3154013"/>
                <a:gd name="connsiteX3" fmla="*/ 2426930 w 2457493"/>
                <a:gd name="connsiteY3" fmla="*/ 0 h 3154013"/>
                <a:gd name="connsiteX0" fmla="*/ 0 w 2428918"/>
                <a:gd name="connsiteY0" fmla="*/ 1341440 h 3154134"/>
                <a:gd name="connsiteX1" fmla="*/ 931496 w 2428918"/>
                <a:gd name="connsiteY1" fmla="*/ 1956887 h 3154134"/>
                <a:gd name="connsiteX2" fmla="*/ 1759798 w 2428918"/>
                <a:gd name="connsiteY2" fmla="*/ 3097413 h 3154134"/>
                <a:gd name="connsiteX3" fmla="*/ 2398355 w 2428918"/>
                <a:gd name="connsiteY3" fmla="*/ 0 h 3154134"/>
                <a:gd name="connsiteX0" fmla="*/ 0 w 2428984"/>
                <a:gd name="connsiteY0" fmla="*/ 1341440 h 3166744"/>
                <a:gd name="connsiteX1" fmla="*/ 921971 w 2428984"/>
                <a:gd name="connsiteY1" fmla="*/ 2090237 h 3166744"/>
                <a:gd name="connsiteX2" fmla="*/ 1759798 w 2428984"/>
                <a:gd name="connsiteY2" fmla="*/ 3097413 h 3166744"/>
                <a:gd name="connsiteX3" fmla="*/ 2398355 w 2428984"/>
                <a:gd name="connsiteY3" fmla="*/ 0 h 3166744"/>
                <a:gd name="connsiteX0" fmla="*/ 0 w 2447488"/>
                <a:gd name="connsiteY0" fmla="*/ 1341440 h 3130353"/>
                <a:gd name="connsiteX1" fmla="*/ 921971 w 2447488"/>
                <a:gd name="connsiteY1" fmla="*/ 2090237 h 3130353"/>
                <a:gd name="connsiteX2" fmla="*/ 2026498 w 2447488"/>
                <a:gd name="connsiteY2" fmla="*/ 3059313 h 3130353"/>
                <a:gd name="connsiteX3" fmla="*/ 2398355 w 2447488"/>
                <a:gd name="connsiteY3" fmla="*/ 0 h 3130353"/>
                <a:gd name="connsiteX0" fmla="*/ 0 w 2398355"/>
                <a:gd name="connsiteY0" fmla="*/ 1341440 h 3064176"/>
                <a:gd name="connsiteX1" fmla="*/ 921971 w 2398355"/>
                <a:gd name="connsiteY1" fmla="*/ 2090237 h 3064176"/>
                <a:gd name="connsiteX2" fmla="*/ 2026498 w 2398355"/>
                <a:gd name="connsiteY2" fmla="*/ 3059313 h 3064176"/>
                <a:gd name="connsiteX3" fmla="*/ 2352619 w 2398355"/>
                <a:gd name="connsiteY3" fmla="*/ 1655897 h 3064176"/>
                <a:gd name="connsiteX4" fmla="*/ 2398355 w 2398355"/>
                <a:gd name="connsiteY4" fmla="*/ 0 h 3064176"/>
                <a:gd name="connsiteX0" fmla="*/ 0 w 2600239"/>
                <a:gd name="connsiteY0" fmla="*/ 1341440 h 3063416"/>
                <a:gd name="connsiteX1" fmla="*/ 921971 w 2600239"/>
                <a:gd name="connsiteY1" fmla="*/ 2090237 h 3063416"/>
                <a:gd name="connsiteX2" fmla="*/ 2026498 w 2600239"/>
                <a:gd name="connsiteY2" fmla="*/ 3059313 h 3063416"/>
                <a:gd name="connsiteX3" fmla="*/ 2590744 w 2600239"/>
                <a:gd name="connsiteY3" fmla="*/ 1693997 h 3063416"/>
                <a:gd name="connsiteX4" fmla="*/ 2398355 w 2600239"/>
                <a:gd name="connsiteY4" fmla="*/ 0 h 3063416"/>
                <a:gd name="connsiteX0" fmla="*/ 0 w 2590744"/>
                <a:gd name="connsiteY0" fmla="*/ 1341440 h 3063416"/>
                <a:gd name="connsiteX1" fmla="*/ 921971 w 2590744"/>
                <a:gd name="connsiteY1" fmla="*/ 2090237 h 3063416"/>
                <a:gd name="connsiteX2" fmla="*/ 2026498 w 2590744"/>
                <a:gd name="connsiteY2" fmla="*/ 3059313 h 3063416"/>
                <a:gd name="connsiteX3" fmla="*/ 2590744 w 2590744"/>
                <a:gd name="connsiteY3" fmla="*/ 1693997 h 3063416"/>
                <a:gd name="connsiteX4" fmla="*/ 2398355 w 2590744"/>
                <a:gd name="connsiteY4" fmla="*/ 0 h 3063416"/>
                <a:gd name="connsiteX0" fmla="*/ 0 w 2591230"/>
                <a:gd name="connsiteY0" fmla="*/ 1341440 h 3063416"/>
                <a:gd name="connsiteX1" fmla="*/ 921971 w 2591230"/>
                <a:gd name="connsiteY1" fmla="*/ 2090237 h 3063416"/>
                <a:gd name="connsiteX2" fmla="*/ 2026498 w 2591230"/>
                <a:gd name="connsiteY2" fmla="*/ 3059313 h 3063416"/>
                <a:gd name="connsiteX3" fmla="*/ 2590744 w 2591230"/>
                <a:gd name="connsiteY3" fmla="*/ 1693997 h 3063416"/>
                <a:gd name="connsiteX4" fmla="*/ 2398355 w 2591230"/>
                <a:gd name="connsiteY4" fmla="*/ 0 h 3063416"/>
                <a:gd name="connsiteX0" fmla="*/ 0 w 2619771"/>
                <a:gd name="connsiteY0" fmla="*/ 1341440 h 3064176"/>
                <a:gd name="connsiteX1" fmla="*/ 921971 w 2619771"/>
                <a:gd name="connsiteY1" fmla="*/ 2090237 h 3064176"/>
                <a:gd name="connsiteX2" fmla="*/ 2026498 w 2619771"/>
                <a:gd name="connsiteY2" fmla="*/ 3059313 h 3064176"/>
                <a:gd name="connsiteX3" fmla="*/ 2619319 w 2619771"/>
                <a:gd name="connsiteY3" fmla="*/ 1655897 h 3064176"/>
                <a:gd name="connsiteX4" fmla="*/ 2398355 w 2619771"/>
                <a:gd name="connsiteY4" fmla="*/ 0 h 3064176"/>
                <a:gd name="connsiteX0" fmla="*/ 0 w 2620912"/>
                <a:gd name="connsiteY0" fmla="*/ 1341440 h 3064176"/>
                <a:gd name="connsiteX1" fmla="*/ 921971 w 2620912"/>
                <a:gd name="connsiteY1" fmla="*/ 2090237 h 3064176"/>
                <a:gd name="connsiteX2" fmla="*/ 2026498 w 2620912"/>
                <a:gd name="connsiteY2" fmla="*/ 3059313 h 3064176"/>
                <a:gd name="connsiteX3" fmla="*/ 2619319 w 2620912"/>
                <a:gd name="connsiteY3" fmla="*/ 1655897 h 3064176"/>
                <a:gd name="connsiteX4" fmla="*/ 2398355 w 2620912"/>
                <a:gd name="connsiteY4" fmla="*/ 0 h 3064176"/>
                <a:gd name="connsiteX0" fmla="*/ 0 w 2706637"/>
                <a:gd name="connsiteY0" fmla="*/ 979490 h 3064559"/>
                <a:gd name="connsiteX1" fmla="*/ 1007696 w 2706637"/>
                <a:gd name="connsiteY1" fmla="*/ 2090237 h 3064559"/>
                <a:gd name="connsiteX2" fmla="*/ 2112223 w 2706637"/>
                <a:gd name="connsiteY2" fmla="*/ 3059313 h 3064559"/>
                <a:gd name="connsiteX3" fmla="*/ 2705044 w 2706637"/>
                <a:gd name="connsiteY3" fmla="*/ 1655897 h 3064559"/>
                <a:gd name="connsiteX4" fmla="*/ 2484080 w 2706637"/>
                <a:gd name="connsiteY4" fmla="*/ 0 h 3064559"/>
                <a:gd name="connsiteX0" fmla="*/ 0 w 2706637"/>
                <a:gd name="connsiteY0" fmla="*/ 979490 h 3060715"/>
                <a:gd name="connsiteX1" fmla="*/ 950546 w 2706637"/>
                <a:gd name="connsiteY1" fmla="*/ 1899737 h 3060715"/>
                <a:gd name="connsiteX2" fmla="*/ 2112223 w 2706637"/>
                <a:gd name="connsiteY2" fmla="*/ 3059313 h 3060715"/>
                <a:gd name="connsiteX3" fmla="*/ 2705044 w 2706637"/>
                <a:gd name="connsiteY3" fmla="*/ 1655897 h 3060715"/>
                <a:gd name="connsiteX4" fmla="*/ 2484080 w 2706637"/>
                <a:gd name="connsiteY4" fmla="*/ 0 h 3060715"/>
                <a:gd name="connsiteX0" fmla="*/ 0 w 2706637"/>
                <a:gd name="connsiteY0" fmla="*/ 979490 h 3060882"/>
                <a:gd name="connsiteX1" fmla="*/ 950546 w 2706637"/>
                <a:gd name="connsiteY1" fmla="*/ 1899737 h 3060882"/>
                <a:gd name="connsiteX2" fmla="*/ 2112223 w 2706637"/>
                <a:gd name="connsiteY2" fmla="*/ 3059313 h 3060882"/>
                <a:gd name="connsiteX3" fmla="*/ 2705044 w 2706637"/>
                <a:gd name="connsiteY3" fmla="*/ 1655897 h 3060882"/>
                <a:gd name="connsiteX4" fmla="*/ 2484080 w 2706637"/>
                <a:gd name="connsiteY4" fmla="*/ 0 h 3060882"/>
                <a:gd name="connsiteX0" fmla="*/ 0 w 2584178"/>
                <a:gd name="connsiteY0" fmla="*/ 979490 h 3059424"/>
                <a:gd name="connsiteX1" fmla="*/ 950546 w 2584178"/>
                <a:gd name="connsiteY1" fmla="*/ 1899737 h 3059424"/>
                <a:gd name="connsiteX2" fmla="*/ 2112223 w 2584178"/>
                <a:gd name="connsiteY2" fmla="*/ 3059313 h 3059424"/>
                <a:gd name="connsiteX3" fmla="*/ 2581219 w 2584178"/>
                <a:gd name="connsiteY3" fmla="*/ 1836872 h 3059424"/>
                <a:gd name="connsiteX4" fmla="*/ 2484080 w 2584178"/>
                <a:gd name="connsiteY4" fmla="*/ 0 h 3059424"/>
                <a:gd name="connsiteX0" fmla="*/ 0 w 2620253"/>
                <a:gd name="connsiteY0" fmla="*/ 836615 h 2916549"/>
                <a:gd name="connsiteX1" fmla="*/ 950546 w 2620253"/>
                <a:gd name="connsiteY1" fmla="*/ 1756862 h 2916549"/>
                <a:gd name="connsiteX2" fmla="*/ 2112223 w 2620253"/>
                <a:gd name="connsiteY2" fmla="*/ 2916438 h 2916549"/>
                <a:gd name="connsiteX3" fmla="*/ 2581219 w 2620253"/>
                <a:gd name="connsiteY3" fmla="*/ 1693997 h 2916549"/>
                <a:gd name="connsiteX4" fmla="*/ 2598380 w 2620253"/>
                <a:gd name="connsiteY4" fmla="*/ 0 h 2916549"/>
                <a:gd name="connsiteX0" fmla="*/ 0 w 2628618"/>
                <a:gd name="connsiteY0" fmla="*/ 836615 h 2916549"/>
                <a:gd name="connsiteX1" fmla="*/ 950546 w 2628618"/>
                <a:gd name="connsiteY1" fmla="*/ 1756862 h 2916549"/>
                <a:gd name="connsiteX2" fmla="*/ 2112223 w 2628618"/>
                <a:gd name="connsiteY2" fmla="*/ 2916438 h 2916549"/>
                <a:gd name="connsiteX3" fmla="*/ 2581219 w 2628618"/>
                <a:gd name="connsiteY3" fmla="*/ 1693997 h 2916549"/>
                <a:gd name="connsiteX4" fmla="*/ 2598380 w 2628618"/>
                <a:gd name="connsiteY4" fmla="*/ 0 h 2916549"/>
                <a:gd name="connsiteX0" fmla="*/ 0 w 2631920"/>
                <a:gd name="connsiteY0" fmla="*/ 836615 h 2830821"/>
                <a:gd name="connsiteX1" fmla="*/ 950546 w 2631920"/>
                <a:gd name="connsiteY1" fmla="*/ 1756862 h 2830821"/>
                <a:gd name="connsiteX2" fmla="*/ 2064598 w 2631920"/>
                <a:gd name="connsiteY2" fmla="*/ 2830713 h 2830821"/>
                <a:gd name="connsiteX3" fmla="*/ 2581219 w 2631920"/>
                <a:gd name="connsiteY3" fmla="*/ 1693997 h 2830821"/>
                <a:gd name="connsiteX4" fmla="*/ 2598380 w 2631920"/>
                <a:gd name="connsiteY4" fmla="*/ 0 h 2830821"/>
                <a:gd name="connsiteX0" fmla="*/ 0 w 2631920"/>
                <a:gd name="connsiteY0" fmla="*/ 836615 h 2830813"/>
                <a:gd name="connsiteX1" fmla="*/ 950546 w 2631920"/>
                <a:gd name="connsiteY1" fmla="*/ 1756862 h 2830813"/>
                <a:gd name="connsiteX2" fmla="*/ 2064598 w 2631920"/>
                <a:gd name="connsiteY2" fmla="*/ 2830713 h 2830813"/>
                <a:gd name="connsiteX3" fmla="*/ 2581219 w 2631920"/>
                <a:gd name="connsiteY3" fmla="*/ 1693997 h 2830813"/>
                <a:gd name="connsiteX4" fmla="*/ 2598380 w 2631920"/>
                <a:gd name="connsiteY4" fmla="*/ 0 h 2830813"/>
                <a:gd name="connsiteX0" fmla="*/ 0 w 2631920"/>
                <a:gd name="connsiteY0" fmla="*/ 836615 h 2830728"/>
                <a:gd name="connsiteX1" fmla="*/ 988646 w 2631920"/>
                <a:gd name="connsiteY1" fmla="*/ 1718762 h 2830728"/>
                <a:gd name="connsiteX2" fmla="*/ 2064598 w 2631920"/>
                <a:gd name="connsiteY2" fmla="*/ 2830713 h 2830728"/>
                <a:gd name="connsiteX3" fmla="*/ 2581219 w 2631920"/>
                <a:gd name="connsiteY3" fmla="*/ 1693997 h 2830728"/>
                <a:gd name="connsiteX4" fmla="*/ 2598380 w 2631920"/>
                <a:gd name="connsiteY4" fmla="*/ 0 h 283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1920" h="2830728">
                  <a:moveTo>
                    <a:pt x="0" y="836615"/>
                  </a:moveTo>
                  <a:cubicBezTo>
                    <a:pt x="467351" y="1098575"/>
                    <a:pt x="777895" y="1443562"/>
                    <a:pt x="988646" y="1718762"/>
                  </a:cubicBezTo>
                  <a:cubicBezTo>
                    <a:pt x="1199397" y="1993962"/>
                    <a:pt x="1799169" y="2834840"/>
                    <a:pt x="2064598" y="2830713"/>
                  </a:cubicBezTo>
                  <a:cubicBezTo>
                    <a:pt x="2330027" y="2826586"/>
                    <a:pt x="2492255" y="2165782"/>
                    <a:pt x="2581219" y="1693997"/>
                  </a:cubicBezTo>
                  <a:cubicBezTo>
                    <a:pt x="2670183" y="1222212"/>
                    <a:pt x="2619332" y="618883"/>
                    <a:pt x="2598380" y="0"/>
                  </a:cubicBezTo>
                </a:path>
              </a:pathLst>
            </a:custGeom>
            <a:noFill/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41D6E5E-A3B7-2C42-AC0E-BBDA77D3EB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45168" y="5514820"/>
              <a:ext cx="357961" cy="360000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418" name="Cube 417">
                <a:extLst>
                  <a:ext uri="{FF2B5EF4-FFF2-40B4-BE49-F238E27FC236}">
                    <a16:creationId xmlns:a16="http://schemas.microsoft.com/office/drawing/2014/main" id="{49DDD7AC-A55F-BB47-8D13-C7260774F5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9" name="Cube 418">
                <a:extLst>
                  <a:ext uri="{FF2B5EF4-FFF2-40B4-BE49-F238E27FC236}">
                    <a16:creationId xmlns:a16="http://schemas.microsoft.com/office/drawing/2014/main" id="{74565CA8-B7BA-8647-9378-A5C0085D79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0" name="Cube 419">
                <a:extLst>
                  <a:ext uri="{FF2B5EF4-FFF2-40B4-BE49-F238E27FC236}">
                    <a16:creationId xmlns:a16="http://schemas.microsoft.com/office/drawing/2014/main" id="{697E65F4-20D1-F942-A2CC-3A2F5739B3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1" name="Cube 420">
                <a:extLst>
                  <a:ext uri="{FF2B5EF4-FFF2-40B4-BE49-F238E27FC236}">
                    <a16:creationId xmlns:a16="http://schemas.microsoft.com/office/drawing/2014/main" id="{C4DE7EDA-4101-224F-B4D6-95F798CE0D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Cube 421">
                <a:extLst>
                  <a:ext uri="{FF2B5EF4-FFF2-40B4-BE49-F238E27FC236}">
                    <a16:creationId xmlns:a16="http://schemas.microsoft.com/office/drawing/2014/main" id="{0C0050DD-ECD0-CE42-952C-C6584E5F78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F37B7997-69F5-0A48-AFEF-099FF5521B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2946" y="6531800"/>
              <a:ext cx="357961" cy="360000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413" name="Cube 412">
                <a:extLst>
                  <a:ext uri="{FF2B5EF4-FFF2-40B4-BE49-F238E27FC236}">
                    <a16:creationId xmlns:a16="http://schemas.microsoft.com/office/drawing/2014/main" id="{1EA2237D-BCA0-5743-A006-7D265ED079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4" name="Cube 413">
                <a:extLst>
                  <a:ext uri="{FF2B5EF4-FFF2-40B4-BE49-F238E27FC236}">
                    <a16:creationId xmlns:a16="http://schemas.microsoft.com/office/drawing/2014/main" id="{A92DFFBA-9613-E54F-8EAA-0C207D8FFD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5" name="Cube 414">
                <a:extLst>
                  <a:ext uri="{FF2B5EF4-FFF2-40B4-BE49-F238E27FC236}">
                    <a16:creationId xmlns:a16="http://schemas.microsoft.com/office/drawing/2014/main" id="{D2A09707-286C-9D49-9285-C77C09A849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6" name="Cube 415">
                <a:extLst>
                  <a:ext uri="{FF2B5EF4-FFF2-40B4-BE49-F238E27FC236}">
                    <a16:creationId xmlns:a16="http://schemas.microsoft.com/office/drawing/2014/main" id="{A8637BF4-F5F3-9346-A267-C551461AA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7" name="Cube 416">
                <a:extLst>
                  <a:ext uri="{FF2B5EF4-FFF2-40B4-BE49-F238E27FC236}">
                    <a16:creationId xmlns:a16="http://schemas.microsoft.com/office/drawing/2014/main" id="{35477CD7-0AB5-C949-AC24-BC446537E9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B0CA340-030B-B64F-B289-D3DBAA19DC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92526" y="6307121"/>
              <a:ext cx="357961" cy="360000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315" name="Cube 314">
                <a:extLst>
                  <a:ext uri="{FF2B5EF4-FFF2-40B4-BE49-F238E27FC236}">
                    <a16:creationId xmlns:a16="http://schemas.microsoft.com/office/drawing/2014/main" id="{242B01B7-E164-914B-9284-44696A86C4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Cube 315">
                <a:extLst>
                  <a:ext uri="{FF2B5EF4-FFF2-40B4-BE49-F238E27FC236}">
                    <a16:creationId xmlns:a16="http://schemas.microsoft.com/office/drawing/2014/main" id="{1A08C562-7373-944A-B566-FF71F73A0B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Cube 316">
                <a:extLst>
                  <a:ext uri="{FF2B5EF4-FFF2-40B4-BE49-F238E27FC236}">
                    <a16:creationId xmlns:a16="http://schemas.microsoft.com/office/drawing/2014/main" id="{DDCF1296-B8B4-1342-A632-5D1CC8A920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Cube 317">
                <a:extLst>
                  <a:ext uri="{FF2B5EF4-FFF2-40B4-BE49-F238E27FC236}">
                    <a16:creationId xmlns:a16="http://schemas.microsoft.com/office/drawing/2014/main" id="{809F9512-C566-6547-A5B8-EDC63C3A8D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Cube 318">
                <a:extLst>
                  <a:ext uri="{FF2B5EF4-FFF2-40B4-BE49-F238E27FC236}">
                    <a16:creationId xmlns:a16="http://schemas.microsoft.com/office/drawing/2014/main" id="{9F1AA077-04EA-B245-87DE-C5D6C16D72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2" name="Freeform 9">
              <a:extLst>
                <a:ext uri="{FF2B5EF4-FFF2-40B4-BE49-F238E27FC236}">
                  <a16:creationId xmlns:a16="http://schemas.microsoft.com/office/drawing/2014/main" id="{A7B80F13-6A53-0940-9709-81AC4F4C7642}"/>
                </a:ext>
              </a:extLst>
            </p:cNvPr>
            <p:cNvSpPr/>
            <p:nvPr/>
          </p:nvSpPr>
          <p:spPr>
            <a:xfrm rot="16200000">
              <a:off x="3351108" y="6353983"/>
              <a:ext cx="714413" cy="1368221"/>
            </a:xfrm>
            <a:custGeom>
              <a:avLst/>
              <a:gdLst>
                <a:gd name="connsiteX0" fmla="*/ 202490 w 3407664"/>
                <a:gd name="connsiteY0" fmla="*/ 217582 h 1462256"/>
                <a:gd name="connsiteX1" fmla="*/ 125170 w 3407664"/>
                <a:gd name="connsiteY1" fmla="*/ 1182782 h 1462256"/>
                <a:gd name="connsiteX2" fmla="*/ 1476973 w 3407664"/>
                <a:gd name="connsiteY2" fmla="*/ 1397561 h 1462256"/>
                <a:gd name="connsiteX3" fmla="*/ 2712609 w 3407664"/>
                <a:gd name="connsiteY3" fmla="*/ 1292224 h 1462256"/>
                <a:gd name="connsiteX4" fmla="*/ 3404199 w 3407664"/>
                <a:gd name="connsiteY4" fmla="*/ 969123 h 1462256"/>
                <a:gd name="connsiteX5" fmla="*/ 2582433 w 3407664"/>
                <a:gd name="connsiteY5" fmla="*/ 314325 h 1462256"/>
                <a:gd name="connsiteX6" fmla="*/ 2660221 w 3407664"/>
                <a:gd name="connsiteY6" fmla="*/ 0 h 1462256"/>
                <a:gd name="connsiteX0" fmla="*/ 221319 w 3432931"/>
                <a:gd name="connsiteY0" fmla="*/ 217582 h 1483783"/>
                <a:gd name="connsiteX1" fmla="*/ 143999 w 3432931"/>
                <a:gd name="connsiteY1" fmla="*/ 1182782 h 1483783"/>
                <a:gd name="connsiteX2" fmla="*/ 1495802 w 3432931"/>
                <a:gd name="connsiteY2" fmla="*/ 1397561 h 1483783"/>
                <a:gd name="connsiteX3" fmla="*/ 2731438 w 3432931"/>
                <a:gd name="connsiteY3" fmla="*/ 1292224 h 1483783"/>
                <a:gd name="connsiteX4" fmla="*/ 3423028 w 3432931"/>
                <a:gd name="connsiteY4" fmla="*/ 969123 h 1483783"/>
                <a:gd name="connsiteX5" fmla="*/ 2563162 w 3432931"/>
                <a:gd name="connsiteY5" fmla="*/ 568325 h 1483783"/>
                <a:gd name="connsiteX6" fmla="*/ 2679050 w 3432931"/>
                <a:gd name="connsiteY6" fmla="*/ 0 h 1483783"/>
                <a:gd name="connsiteX0" fmla="*/ 221319 w 3430464"/>
                <a:gd name="connsiteY0" fmla="*/ 217582 h 1480379"/>
                <a:gd name="connsiteX1" fmla="*/ 143999 w 3430464"/>
                <a:gd name="connsiteY1" fmla="*/ 1182782 h 1480379"/>
                <a:gd name="connsiteX2" fmla="*/ 1495802 w 3430464"/>
                <a:gd name="connsiteY2" fmla="*/ 1397561 h 1480379"/>
                <a:gd name="connsiteX3" fmla="*/ 2420288 w 3430464"/>
                <a:gd name="connsiteY3" fmla="*/ 1285874 h 1480379"/>
                <a:gd name="connsiteX4" fmla="*/ 3423028 w 3430464"/>
                <a:gd name="connsiteY4" fmla="*/ 969123 h 1480379"/>
                <a:gd name="connsiteX5" fmla="*/ 2563162 w 3430464"/>
                <a:gd name="connsiteY5" fmla="*/ 568325 h 1480379"/>
                <a:gd name="connsiteX6" fmla="*/ 2679050 w 3430464"/>
                <a:gd name="connsiteY6" fmla="*/ 0 h 1480379"/>
                <a:gd name="connsiteX0" fmla="*/ 221319 w 3430464"/>
                <a:gd name="connsiteY0" fmla="*/ 217582 h 1473057"/>
                <a:gd name="connsiteX1" fmla="*/ 143999 w 3430464"/>
                <a:gd name="connsiteY1" fmla="*/ 1182782 h 1473057"/>
                <a:gd name="connsiteX2" fmla="*/ 1495802 w 3430464"/>
                <a:gd name="connsiteY2" fmla="*/ 1397561 h 1473057"/>
                <a:gd name="connsiteX3" fmla="*/ 2420288 w 3430464"/>
                <a:gd name="connsiteY3" fmla="*/ 1285874 h 1473057"/>
                <a:gd name="connsiteX4" fmla="*/ 3423028 w 3430464"/>
                <a:gd name="connsiteY4" fmla="*/ 969123 h 1473057"/>
                <a:gd name="connsiteX5" fmla="*/ 2563162 w 3430464"/>
                <a:gd name="connsiteY5" fmla="*/ 568325 h 1473057"/>
                <a:gd name="connsiteX6" fmla="*/ 2679050 w 3430464"/>
                <a:gd name="connsiteY6" fmla="*/ 0 h 1473057"/>
                <a:gd name="connsiteX0" fmla="*/ 221319 w 3432316"/>
                <a:gd name="connsiteY0" fmla="*/ 217582 h 1448530"/>
                <a:gd name="connsiteX1" fmla="*/ 143999 w 3432316"/>
                <a:gd name="connsiteY1" fmla="*/ 1182782 h 1448530"/>
                <a:gd name="connsiteX2" fmla="*/ 1495802 w 3432316"/>
                <a:gd name="connsiteY2" fmla="*/ 1397561 h 1448530"/>
                <a:gd name="connsiteX3" fmla="*/ 2420288 w 3432316"/>
                <a:gd name="connsiteY3" fmla="*/ 1285874 h 1448530"/>
                <a:gd name="connsiteX4" fmla="*/ 3423028 w 3432316"/>
                <a:gd name="connsiteY4" fmla="*/ 969123 h 1448530"/>
                <a:gd name="connsiteX5" fmla="*/ 2563162 w 3432316"/>
                <a:gd name="connsiteY5" fmla="*/ 568325 h 1448530"/>
                <a:gd name="connsiteX6" fmla="*/ 2679050 w 3432316"/>
                <a:gd name="connsiteY6" fmla="*/ 0 h 1448530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95826"/>
                <a:gd name="connsiteX1" fmla="*/ 143999 w 3433854"/>
                <a:gd name="connsiteY1" fmla="*/ 1182782 h 1495826"/>
                <a:gd name="connsiteX2" fmla="*/ 1394202 w 3433854"/>
                <a:gd name="connsiteY2" fmla="*/ 1442011 h 1495826"/>
                <a:gd name="connsiteX3" fmla="*/ 2420288 w 3433854"/>
                <a:gd name="connsiteY3" fmla="*/ 1285874 h 1495826"/>
                <a:gd name="connsiteX4" fmla="*/ 3423028 w 3433854"/>
                <a:gd name="connsiteY4" fmla="*/ 969123 h 1495826"/>
                <a:gd name="connsiteX5" fmla="*/ 2563162 w 3433854"/>
                <a:gd name="connsiteY5" fmla="*/ 568325 h 1495826"/>
                <a:gd name="connsiteX6" fmla="*/ 2679050 w 3433854"/>
                <a:gd name="connsiteY6" fmla="*/ 0 h 1495826"/>
                <a:gd name="connsiteX0" fmla="*/ 239712 w 3452247"/>
                <a:gd name="connsiteY0" fmla="*/ 217582 h 1539122"/>
                <a:gd name="connsiteX1" fmla="*/ 136992 w 3452247"/>
                <a:gd name="connsiteY1" fmla="*/ 1424082 h 1539122"/>
                <a:gd name="connsiteX2" fmla="*/ 1412595 w 3452247"/>
                <a:gd name="connsiteY2" fmla="*/ 1442011 h 1539122"/>
                <a:gd name="connsiteX3" fmla="*/ 2438681 w 3452247"/>
                <a:gd name="connsiteY3" fmla="*/ 1285874 h 1539122"/>
                <a:gd name="connsiteX4" fmla="*/ 3441421 w 3452247"/>
                <a:gd name="connsiteY4" fmla="*/ 969123 h 1539122"/>
                <a:gd name="connsiteX5" fmla="*/ 2581555 w 3452247"/>
                <a:gd name="connsiteY5" fmla="*/ 568325 h 1539122"/>
                <a:gd name="connsiteX6" fmla="*/ 2697443 w 3452247"/>
                <a:gd name="connsiteY6" fmla="*/ 0 h 1539122"/>
                <a:gd name="connsiteX0" fmla="*/ 239712 w 3452247"/>
                <a:gd name="connsiteY0" fmla="*/ 217582 h 1522691"/>
                <a:gd name="connsiteX1" fmla="*/ 136992 w 3452247"/>
                <a:gd name="connsiteY1" fmla="*/ 1424082 h 1522691"/>
                <a:gd name="connsiteX2" fmla="*/ 1412595 w 3452247"/>
                <a:gd name="connsiteY2" fmla="*/ 1442011 h 1522691"/>
                <a:gd name="connsiteX3" fmla="*/ 2438681 w 3452247"/>
                <a:gd name="connsiteY3" fmla="*/ 1285874 h 1522691"/>
                <a:gd name="connsiteX4" fmla="*/ 3441421 w 3452247"/>
                <a:gd name="connsiteY4" fmla="*/ 969123 h 1522691"/>
                <a:gd name="connsiteX5" fmla="*/ 2581555 w 3452247"/>
                <a:gd name="connsiteY5" fmla="*/ 568325 h 1522691"/>
                <a:gd name="connsiteX6" fmla="*/ 2697443 w 3452247"/>
                <a:gd name="connsiteY6" fmla="*/ 0 h 1522691"/>
                <a:gd name="connsiteX0" fmla="*/ 239712 w 3451864"/>
                <a:gd name="connsiteY0" fmla="*/ 217582 h 1548008"/>
                <a:gd name="connsiteX1" fmla="*/ 136992 w 3451864"/>
                <a:gd name="connsiteY1" fmla="*/ 1424082 h 1548008"/>
                <a:gd name="connsiteX2" fmla="*/ 1412595 w 3451864"/>
                <a:gd name="connsiteY2" fmla="*/ 1442011 h 1548008"/>
                <a:gd name="connsiteX3" fmla="*/ 2406931 w 3451864"/>
                <a:gd name="connsiteY3" fmla="*/ 1089024 h 1548008"/>
                <a:gd name="connsiteX4" fmla="*/ 3441421 w 3451864"/>
                <a:gd name="connsiteY4" fmla="*/ 969123 h 1548008"/>
                <a:gd name="connsiteX5" fmla="*/ 2581555 w 3451864"/>
                <a:gd name="connsiteY5" fmla="*/ 568325 h 1548008"/>
                <a:gd name="connsiteX6" fmla="*/ 2697443 w 3451864"/>
                <a:gd name="connsiteY6" fmla="*/ 0 h 1548008"/>
                <a:gd name="connsiteX0" fmla="*/ 239712 w 3451792"/>
                <a:gd name="connsiteY0" fmla="*/ 217582 h 1548008"/>
                <a:gd name="connsiteX1" fmla="*/ 136992 w 3451792"/>
                <a:gd name="connsiteY1" fmla="*/ 1424082 h 1548008"/>
                <a:gd name="connsiteX2" fmla="*/ 1412595 w 3451792"/>
                <a:gd name="connsiteY2" fmla="*/ 1442011 h 1548008"/>
                <a:gd name="connsiteX3" fmla="*/ 2406931 w 3451792"/>
                <a:gd name="connsiteY3" fmla="*/ 1089024 h 1548008"/>
                <a:gd name="connsiteX4" fmla="*/ 3441421 w 3451792"/>
                <a:gd name="connsiteY4" fmla="*/ 969123 h 1548008"/>
                <a:gd name="connsiteX5" fmla="*/ 2581555 w 3451792"/>
                <a:gd name="connsiteY5" fmla="*/ 568325 h 1548008"/>
                <a:gd name="connsiteX6" fmla="*/ 2697443 w 3451792"/>
                <a:gd name="connsiteY6" fmla="*/ 0 h 1548008"/>
                <a:gd name="connsiteX0" fmla="*/ 239712 w 3451792"/>
                <a:gd name="connsiteY0" fmla="*/ 217582 h 1521501"/>
                <a:gd name="connsiteX1" fmla="*/ 136992 w 3451792"/>
                <a:gd name="connsiteY1" fmla="*/ 1424082 h 1521501"/>
                <a:gd name="connsiteX2" fmla="*/ 1412595 w 3451792"/>
                <a:gd name="connsiteY2" fmla="*/ 1442011 h 1521501"/>
                <a:gd name="connsiteX3" fmla="*/ 2406931 w 3451792"/>
                <a:gd name="connsiteY3" fmla="*/ 1089024 h 1521501"/>
                <a:gd name="connsiteX4" fmla="*/ 3441421 w 3451792"/>
                <a:gd name="connsiteY4" fmla="*/ 969123 h 1521501"/>
                <a:gd name="connsiteX5" fmla="*/ 2581555 w 3451792"/>
                <a:gd name="connsiteY5" fmla="*/ 568325 h 1521501"/>
                <a:gd name="connsiteX6" fmla="*/ 2697443 w 3451792"/>
                <a:gd name="connsiteY6" fmla="*/ 0 h 1521501"/>
                <a:gd name="connsiteX0" fmla="*/ 298184 w 3510264"/>
                <a:gd name="connsiteY0" fmla="*/ 217582 h 1575656"/>
                <a:gd name="connsiteX1" fmla="*/ 119264 w 3510264"/>
                <a:gd name="connsiteY1" fmla="*/ 1462182 h 1575656"/>
                <a:gd name="connsiteX2" fmla="*/ 1471067 w 3510264"/>
                <a:gd name="connsiteY2" fmla="*/ 1442011 h 1575656"/>
                <a:gd name="connsiteX3" fmla="*/ 2465403 w 3510264"/>
                <a:gd name="connsiteY3" fmla="*/ 1089024 h 1575656"/>
                <a:gd name="connsiteX4" fmla="*/ 3499893 w 3510264"/>
                <a:gd name="connsiteY4" fmla="*/ 969123 h 1575656"/>
                <a:gd name="connsiteX5" fmla="*/ 2640027 w 3510264"/>
                <a:gd name="connsiteY5" fmla="*/ 568325 h 1575656"/>
                <a:gd name="connsiteX6" fmla="*/ 2755915 w 3510264"/>
                <a:gd name="connsiteY6" fmla="*/ 0 h 1575656"/>
                <a:gd name="connsiteX0" fmla="*/ 298184 w 3510264"/>
                <a:gd name="connsiteY0" fmla="*/ 217582 h 1545125"/>
                <a:gd name="connsiteX1" fmla="*/ 119264 w 3510264"/>
                <a:gd name="connsiteY1" fmla="*/ 1462182 h 1545125"/>
                <a:gd name="connsiteX2" fmla="*/ 1471067 w 3510264"/>
                <a:gd name="connsiteY2" fmla="*/ 1442011 h 1545125"/>
                <a:gd name="connsiteX3" fmla="*/ 2465403 w 3510264"/>
                <a:gd name="connsiteY3" fmla="*/ 1089024 h 1545125"/>
                <a:gd name="connsiteX4" fmla="*/ 3499893 w 3510264"/>
                <a:gd name="connsiteY4" fmla="*/ 969123 h 1545125"/>
                <a:gd name="connsiteX5" fmla="*/ 2640027 w 3510264"/>
                <a:gd name="connsiteY5" fmla="*/ 568325 h 1545125"/>
                <a:gd name="connsiteX6" fmla="*/ 2755915 w 3510264"/>
                <a:gd name="connsiteY6" fmla="*/ 0 h 1545125"/>
                <a:gd name="connsiteX0" fmla="*/ 298184 w 3510720"/>
                <a:gd name="connsiteY0" fmla="*/ 217582 h 1578855"/>
                <a:gd name="connsiteX1" fmla="*/ 119264 w 3510720"/>
                <a:gd name="connsiteY1" fmla="*/ 1462182 h 1578855"/>
                <a:gd name="connsiteX2" fmla="*/ 1471067 w 3510720"/>
                <a:gd name="connsiteY2" fmla="*/ 1442011 h 1578855"/>
                <a:gd name="connsiteX3" fmla="*/ 2503503 w 3510720"/>
                <a:gd name="connsiteY3" fmla="*/ 1012824 h 1578855"/>
                <a:gd name="connsiteX4" fmla="*/ 3499893 w 3510720"/>
                <a:gd name="connsiteY4" fmla="*/ 969123 h 1578855"/>
                <a:gd name="connsiteX5" fmla="*/ 2640027 w 3510720"/>
                <a:gd name="connsiteY5" fmla="*/ 568325 h 1578855"/>
                <a:gd name="connsiteX6" fmla="*/ 2755915 w 3510720"/>
                <a:gd name="connsiteY6" fmla="*/ 0 h 1578855"/>
                <a:gd name="connsiteX0" fmla="*/ 298184 w 3523365"/>
                <a:gd name="connsiteY0" fmla="*/ 217582 h 1578855"/>
                <a:gd name="connsiteX1" fmla="*/ 119264 w 3523365"/>
                <a:gd name="connsiteY1" fmla="*/ 1462182 h 1578855"/>
                <a:gd name="connsiteX2" fmla="*/ 1471067 w 3523365"/>
                <a:gd name="connsiteY2" fmla="*/ 1442011 h 1578855"/>
                <a:gd name="connsiteX3" fmla="*/ 2503503 w 3523365"/>
                <a:gd name="connsiteY3" fmla="*/ 1012824 h 1578855"/>
                <a:gd name="connsiteX4" fmla="*/ 3512593 w 3523365"/>
                <a:gd name="connsiteY4" fmla="*/ 1191373 h 1578855"/>
                <a:gd name="connsiteX5" fmla="*/ 2640027 w 3523365"/>
                <a:gd name="connsiteY5" fmla="*/ 568325 h 1578855"/>
                <a:gd name="connsiteX6" fmla="*/ 2755915 w 3523365"/>
                <a:gd name="connsiteY6" fmla="*/ 0 h 1578855"/>
                <a:gd name="connsiteX0" fmla="*/ 298184 w 3513392"/>
                <a:gd name="connsiteY0" fmla="*/ 217582 h 1578855"/>
                <a:gd name="connsiteX1" fmla="*/ 119264 w 3513392"/>
                <a:gd name="connsiteY1" fmla="*/ 1462182 h 1578855"/>
                <a:gd name="connsiteX2" fmla="*/ 1471067 w 3513392"/>
                <a:gd name="connsiteY2" fmla="*/ 1442011 h 1578855"/>
                <a:gd name="connsiteX3" fmla="*/ 2503503 w 3513392"/>
                <a:gd name="connsiteY3" fmla="*/ 1012824 h 1578855"/>
                <a:gd name="connsiteX4" fmla="*/ 3512593 w 3513392"/>
                <a:gd name="connsiteY4" fmla="*/ 1191373 h 1578855"/>
                <a:gd name="connsiteX5" fmla="*/ 2640027 w 3513392"/>
                <a:gd name="connsiteY5" fmla="*/ 568325 h 1578855"/>
                <a:gd name="connsiteX6" fmla="*/ 2755915 w 3513392"/>
                <a:gd name="connsiteY6" fmla="*/ 0 h 1578855"/>
                <a:gd name="connsiteX0" fmla="*/ 298184 w 3525403"/>
                <a:gd name="connsiteY0" fmla="*/ 217582 h 1578855"/>
                <a:gd name="connsiteX1" fmla="*/ 119264 w 3525403"/>
                <a:gd name="connsiteY1" fmla="*/ 1462182 h 1578855"/>
                <a:gd name="connsiteX2" fmla="*/ 1471067 w 3525403"/>
                <a:gd name="connsiteY2" fmla="*/ 1442011 h 1578855"/>
                <a:gd name="connsiteX3" fmla="*/ 2503503 w 3525403"/>
                <a:gd name="connsiteY3" fmla="*/ 1012824 h 1578855"/>
                <a:gd name="connsiteX4" fmla="*/ 3512593 w 3525403"/>
                <a:gd name="connsiteY4" fmla="*/ 1191373 h 1578855"/>
                <a:gd name="connsiteX5" fmla="*/ 2640027 w 3525403"/>
                <a:gd name="connsiteY5" fmla="*/ 568325 h 1578855"/>
                <a:gd name="connsiteX6" fmla="*/ 2755915 w 3525403"/>
                <a:gd name="connsiteY6" fmla="*/ 0 h 1578855"/>
                <a:gd name="connsiteX0" fmla="*/ 298184 w 3663474"/>
                <a:gd name="connsiteY0" fmla="*/ 217582 h 1578855"/>
                <a:gd name="connsiteX1" fmla="*/ 119264 w 3663474"/>
                <a:gd name="connsiteY1" fmla="*/ 1462182 h 1578855"/>
                <a:gd name="connsiteX2" fmla="*/ 1471067 w 3663474"/>
                <a:gd name="connsiteY2" fmla="*/ 1442011 h 1578855"/>
                <a:gd name="connsiteX3" fmla="*/ 2503503 w 3663474"/>
                <a:gd name="connsiteY3" fmla="*/ 1012824 h 1578855"/>
                <a:gd name="connsiteX4" fmla="*/ 3652293 w 3663474"/>
                <a:gd name="connsiteY4" fmla="*/ 1229473 h 1578855"/>
                <a:gd name="connsiteX5" fmla="*/ 2640027 w 3663474"/>
                <a:gd name="connsiteY5" fmla="*/ 568325 h 1578855"/>
                <a:gd name="connsiteX6" fmla="*/ 2755915 w 3663474"/>
                <a:gd name="connsiteY6" fmla="*/ 0 h 1578855"/>
                <a:gd name="connsiteX0" fmla="*/ 298184 w 3738948"/>
                <a:gd name="connsiteY0" fmla="*/ 217582 h 1578855"/>
                <a:gd name="connsiteX1" fmla="*/ 119264 w 3738948"/>
                <a:gd name="connsiteY1" fmla="*/ 1462182 h 1578855"/>
                <a:gd name="connsiteX2" fmla="*/ 1471067 w 3738948"/>
                <a:gd name="connsiteY2" fmla="*/ 1442011 h 1578855"/>
                <a:gd name="connsiteX3" fmla="*/ 2503503 w 3738948"/>
                <a:gd name="connsiteY3" fmla="*/ 1012824 h 1578855"/>
                <a:gd name="connsiteX4" fmla="*/ 3728493 w 3738948"/>
                <a:gd name="connsiteY4" fmla="*/ 1223123 h 1578855"/>
                <a:gd name="connsiteX5" fmla="*/ 2640027 w 3738948"/>
                <a:gd name="connsiteY5" fmla="*/ 568325 h 1578855"/>
                <a:gd name="connsiteX6" fmla="*/ 2755915 w 3738948"/>
                <a:gd name="connsiteY6" fmla="*/ 0 h 1578855"/>
                <a:gd name="connsiteX0" fmla="*/ 298184 w 3394120"/>
                <a:gd name="connsiteY0" fmla="*/ 217582 h 1578855"/>
                <a:gd name="connsiteX1" fmla="*/ 119264 w 3394120"/>
                <a:gd name="connsiteY1" fmla="*/ 1462182 h 1578855"/>
                <a:gd name="connsiteX2" fmla="*/ 1471067 w 3394120"/>
                <a:gd name="connsiteY2" fmla="*/ 1442011 h 1578855"/>
                <a:gd name="connsiteX3" fmla="*/ 2503503 w 3394120"/>
                <a:gd name="connsiteY3" fmla="*/ 1012824 h 1578855"/>
                <a:gd name="connsiteX4" fmla="*/ 3379243 w 3394120"/>
                <a:gd name="connsiteY4" fmla="*/ 1159623 h 1578855"/>
                <a:gd name="connsiteX5" fmla="*/ 2640027 w 3394120"/>
                <a:gd name="connsiteY5" fmla="*/ 568325 h 1578855"/>
                <a:gd name="connsiteX6" fmla="*/ 2755915 w 3394120"/>
                <a:gd name="connsiteY6" fmla="*/ 0 h 1578855"/>
                <a:gd name="connsiteX0" fmla="*/ 298184 w 3380031"/>
                <a:gd name="connsiteY0" fmla="*/ 217582 h 1578855"/>
                <a:gd name="connsiteX1" fmla="*/ 119264 w 3380031"/>
                <a:gd name="connsiteY1" fmla="*/ 1462182 h 1578855"/>
                <a:gd name="connsiteX2" fmla="*/ 1471067 w 3380031"/>
                <a:gd name="connsiteY2" fmla="*/ 1442011 h 1578855"/>
                <a:gd name="connsiteX3" fmla="*/ 2503503 w 3380031"/>
                <a:gd name="connsiteY3" fmla="*/ 1012824 h 1578855"/>
                <a:gd name="connsiteX4" fmla="*/ 3379243 w 3380031"/>
                <a:gd name="connsiteY4" fmla="*/ 1159623 h 1578855"/>
                <a:gd name="connsiteX5" fmla="*/ 2640027 w 3380031"/>
                <a:gd name="connsiteY5" fmla="*/ 568325 h 1578855"/>
                <a:gd name="connsiteX6" fmla="*/ 2755915 w 3380031"/>
                <a:gd name="connsiteY6" fmla="*/ 0 h 1578855"/>
                <a:gd name="connsiteX0" fmla="*/ 298184 w 3380243"/>
                <a:gd name="connsiteY0" fmla="*/ 217582 h 1578855"/>
                <a:gd name="connsiteX1" fmla="*/ 119264 w 3380243"/>
                <a:gd name="connsiteY1" fmla="*/ 1462182 h 1578855"/>
                <a:gd name="connsiteX2" fmla="*/ 1471067 w 3380243"/>
                <a:gd name="connsiteY2" fmla="*/ 1442011 h 1578855"/>
                <a:gd name="connsiteX3" fmla="*/ 2503503 w 3380243"/>
                <a:gd name="connsiteY3" fmla="*/ 1012824 h 1578855"/>
                <a:gd name="connsiteX4" fmla="*/ 3379243 w 3380243"/>
                <a:gd name="connsiteY4" fmla="*/ 1159623 h 1578855"/>
                <a:gd name="connsiteX5" fmla="*/ 2640027 w 3380243"/>
                <a:gd name="connsiteY5" fmla="*/ 568325 h 1578855"/>
                <a:gd name="connsiteX6" fmla="*/ 2755915 w 3380243"/>
                <a:gd name="connsiteY6" fmla="*/ 0 h 1578855"/>
                <a:gd name="connsiteX0" fmla="*/ 298184 w 3393537"/>
                <a:gd name="connsiteY0" fmla="*/ 217582 h 1578855"/>
                <a:gd name="connsiteX1" fmla="*/ 119264 w 3393537"/>
                <a:gd name="connsiteY1" fmla="*/ 1462182 h 1578855"/>
                <a:gd name="connsiteX2" fmla="*/ 1471067 w 3393537"/>
                <a:gd name="connsiteY2" fmla="*/ 1442011 h 1578855"/>
                <a:gd name="connsiteX3" fmla="*/ 2503503 w 3393537"/>
                <a:gd name="connsiteY3" fmla="*/ 1012824 h 1578855"/>
                <a:gd name="connsiteX4" fmla="*/ 3379243 w 3393537"/>
                <a:gd name="connsiteY4" fmla="*/ 1159623 h 1578855"/>
                <a:gd name="connsiteX5" fmla="*/ 2640027 w 3393537"/>
                <a:gd name="connsiteY5" fmla="*/ 568325 h 1578855"/>
                <a:gd name="connsiteX6" fmla="*/ 2755915 w 3393537"/>
                <a:gd name="connsiteY6" fmla="*/ 0 h 1578855"/>
                <a:gd name="connsiteX0" fmla="*/ 298184 w 3389753"/>
                <a:gd name="connsiteY0" fmla="*/ 217582 h 1578855"/>
                <a:gd name="connsiteX1" fmla="*/ 119264 w 3389753"/>
                <a:gd name="connsiteY1" fmla="*/ 1462182 h 1578855"/>
                <a:gd name="connsiteX2" fmla="*/ 1471067 w 3389753"/>
                <a:gd name="connsiteY2" fmla="*/ 1442011 h 1578855"/>
                <a:gd name="connsiteX3" fmla="*/ 2503503 w 3389753"/>
                <a:gd name="connsiteY3" fmla="*/ 1012824 h 1578855"/>
                <a:gd name="connsiteX4" fmla="*/ 3379243 w 3389753"/>
                <a:gd name="connsiteY4" fmla="*/ 1159623 h 1578855"/>
                <a:gd name="connsiteX5" fmla="*/ 2640027 w 3389753"/>
                <a:gd name="connsiteY5" fmla="*/ 568325 h 1578855"/>
                <a:gd name="connsiteX6" fmla="*/ 2755915 w 3389753"/>
                <a:gd name="connsiteY6" fmla="*/ 0 h 1578855"/>
                <a:gd name="connsiteX0" fmla="*/ 298184 w 3380353"/>
                <a:gd name="connsiteY0" fmla="*/ 217582 h 1581890"/>
                <a:gd name="connsiteX1" fmla="*/ 119264 w 3380353"/>
                <a:gd name="connsiteY1" fmla="*/ 1462182 h 1581890"/>
                <a:gd name="connsiteX2" fmla="*/ 1471067 w 3380353"/>
                <a:gd name="connsiteY2" fmla="*/ 1442011 h 1581890"/>
                <a:gd name="connsiteX3" fmla="*/ 2452703 w 3380353"/>
                <a:gd name="connsiteY3" fmla="*/ 942974 h 1581890"/>
                <a:gd name="connsiteX4" fmla="*/ 3379243 w 3380353"/>
                <a:gd name="connsiteY4" fmla="*/ 1159623 h 1581890"/>
                <a:gd name="connsiteX5" fmla="*/ 2640027 w 3380353"/>
                <a:gd name="connsiteY5" fmla="*/ 568325 h 1581890"/>
                <a:gd name="connsiteX6" fmla="*/ 2755915 w 3380353"/>
                <a:gd name="connsiteY6" fmla="*/ 0 h 1581890"/>
                <a:gd name="connsiteX0" fmla="*/ 298184 w 3348659"/>
                <a:gd name="connsiteY0" fmla="*/ 217582 h 1581890"/>
                <a:gd name="connsiteX1" fmla="*/ 119264 w 3348659"/>
                <a:gd name="connsiteY1" fmla="*/ 1462182 h 1581890"/>
                <a:gd name="connsiteX2" fmla="*/ 1471067 w 3348659"/>
                <a:gd name="connsiteY2" fmla="*/ 1442011 h 1581890"/>
                <a:gd name="connsiteX3" fmla="*/ 2452703 w 3348659"/>
                <a:gd name="connsiteY3" fmla="*/ 942974 h 1581890"/>
                <a:gd name="connsiteX4" fmla="*/ 3347493 w 3348659"/>
                <a:gd name="connsiteY4" fmla="*/ 1388223 h 1581890"/>
                <a:gd name="connsiteX5" fmla="*/ 2640027 w 3348659"/>
                <a:gd name="connsiteY5" fmla="*/ 568325 h 1581890"/>
                <a:gd name="connsiteX6" fmla="*/ 2755915 w 3348659"/>
                <a:gd name="connsiteY6" fmla="*/ 0 h 1581890"/>
                <a:gd name="connsiteX0" fmla="*/ 298184 w 3386283"/>
                <a:gd name="connsiteY0" fmla="*/ 217582 h 1581890"/>
                <a:gd name="connsiteX1" fmla="*/ 119264 w 3386283"/>
                <a:gd name="connsiteY1" fmla="*/ 1462182 h 1581890"/>
                <a:gd name="connsiteX2" fmla="*/ 1471067 w 3386283"/>
                <a:gd name="connsiteY2" fmla="*/ 1442011 h 1581890"/>
                <a:gd name="connsiteX3" fmla="*/ 2452703 w 3386283"/>
                <a:gd name="connsiteY3" fmla="*/ 942974 h 1581890"/>
                <a:gd name="connsiteX4" fmla="*/ 3347493 w 3386283"/>
                <a:gd name="connsiteY4" fmla="*/ 1388223 h 1581890"/>
                <a:gd name="connsiteX5" fmla="*/ 2640027 w 3386283"/>
                <a:gd name="connsiteY5" fmla="*/ 568325 h 1581890"/>
                <a:gd name="connsiteX6" fmla="*/ 2755915 w 3386283"/>
                <a:gd name="connsiteY6" fmla="*/ 0 h 1581890"/>
                <a:gd name="connsiteX0" fmla="*/ 298184 w 3490304"/>
                <a:gd name="connsiteY0" fmla="*/ 217582 h 1581890"/>
                <a:gd name="connsiteX1" fmla="*/ 119264 w 3490304"/>
                <a:gd name="connsiteY1" fmla="*/ 1462182 h 1581890"/>
                <a:gd name="connsiteX2" fmla="*/ 1471067 w 3490304"/>
                <a:gd name="connsiteY2" fmla="*/ 1442011 h 1581890"/>
                <a:gd name="connsiteX3" fmla="*/ 2452703 w 3490304"/>
                <a:gd name="connsiteY3" fmla="*/ 942974 h 1581890"/>
                <a:gd name="connsiteX4" fmla="*/ 3455443 w 3490304"/>
                <a:gd name="connsiteY4" fmla="*/ 1254873 h 1581890"/>
                <a:gd name="connsiteX5" fmla="*/ 2640027 w 3490304"/>
                <a:gd name="connsiteY5" fmla="*/ 568325 h 1581890"/>
                <a:gd name="connsiteX6" fmla="*/ 2755915 w 3490304"/>
                <a:gd name="connsiteY6" fmla="*/ 0 h 1581890"/>
                <a:gd name="connsiteX0" fmla="*/ 298184 w 3526406"/>
                <a:gd name="connsiteY0" fmla="*/ 217582 h 1581890"/>
                <a:gd name="connsiteX1" fmla="*/ 119264 w 3526406"/>
                <a:gd name="connsiteY1" fmla="*/ 1462182 h 1581890"/>
                <a:gd name="connsiteX2" fmla="*/ 1471067 w 3526406"/>
                <a:gd name="connsiteY2" fmla="*/ 1442011 h 1581890"/>
                <a:gd name="connsiteX3" fmla="*/ 2452703 w 3526406"/>
                <a:gd name="connsiteY3" fmla="*/ 942974 h 1581890"/>
                <a:gd name="connsiteX4" fmla="*/ 3455443 w 3526406"/>
                <a:gd name="connsiteY4" fmla="*/ 1254873 h 1581890"/>
                <a:gd name="connsiteX5" fmla="*/ 2640027 w 3526406"/>
                <a:gd name="connsiteY5" fmla="*/ 568325 h 1581890"/>
                <a:gd name="connsiteX6" fmla="*/ 2755915 w 3526406"/>
                <a:gd name="connsiteY6" fmla="*/ 0 h 1581890"/>
                <a:gd name="connsiteX0" fmla="*/ 298184 w 3473398"/>
                <a:gd name="connsiteY0" fmla="*/ 217582 h 1581890"/>
                <a:gd name="connsiteX1" fmla="*/ 119264 w 3473398"/>
                <a:gd name="connsiteY1" fmla="*/ 1462182 h 1581890"/>
                <a:gd name="connsiteX2" fmla="*/ 1471067 w 3473398"/>
                <a:gd name="connsiteY2" fmla="*/ 1442011 h 1581890"/>
                <a:gd name="connsiteX3" fmla="*/ 2452703 w 3473398"/>
                <a:gd name="connsiteY3" fmla="*/ 942974 h 1581890"/>
                <a:gd name="connsiteX4" fmla="*/ 3455443 w 3473398"/>
                <a:gd name="connsiteY4" fmla="*/ 1254873 h 1581890"/>
                <a:gd name="connsiteX5" fmla="*/ 2640027 w 3473398"/>
                <a:gd name="connsiteY5" fmla="*/ 568325 h 1581890"/>
                <a:gd name="connsiteX6" fmla="*/ 2755915 w 3473398"/>
                <a:gd name="connsiteY6" fmla="*/ 0 h 1581890"/>
                <a:gd name="connsiteX0" fmla="*/ 298184 w 3504561"/>
                <a:gd name="connsiteY0" fmla="*/ 217582 h 1581890"/>
                <a:gd name="connsiteX1" fmla="*/ 119264 w 3504561"/>
                <a:gd name="connsiteY1" fmla="*/ 1462182 h 1581890"/>
                <a:gd name="connsiteX2" fmla="*/ 1471067 w 3504561"/>
                <a:gd name="connsiteY2" fmla="*/ 1442011 h 1581890"/>
                <a:gd name="connsiteX3" fmla="*/ 2452703 w 3504561"/>
                <a:gd name="connsiteY3" fmla="*/ 942974 h 1581890"/>
                <a:gd name="connsiteX4" fmla="*/ 3487193 w 3504561"/>
                <a:gd name="connsiteY4" fmla="*/ 1146923 h 1581890"/>
                <a:gd name="connsiteX5" fmla="*/ 2640027 w 3504561"/>
                <a:gd name="connsiteY5" fmla="*/ 568325 h 1581890"/>
                <a:gd name="connsiteX6" fmla="*/ 2755915 w 3504561"/>
                <a:gd name="connsiteY6" fmla="*/ 0 h 1581890"/>
                <a:gd name="connsiteX0" fmla="*/ 298184 w 3506224"/>
                <a:gd name="connsiteY0" fmla="*/ 217582 h 1581890"/>
                <a:gd name="connsiteX1" fmla="*/ 119264 w 3506224"/>
                <a:gd name="connsiteY1" fmla="*/ 1462182 h 1581890"/>
                <a:gd name="connsiteX2" fmla="*/ 1471067 w 3506224"/>
                <a:gd name="connsiteY2" fmla="*/ 1442011 h 1581890"/>
                <a:gd name="connsiteX3" fmla="*/ 2452703 w 3506224"/>
                <a:gd name="connsiteY3" fmla="*/ 942974 h 1581890"/>
                <a:gd name="connsiteX4" fmla="*/ 3487193 w 3506224"/>
                <a:gd name="connsiteY4" fmla="*/ 1146923 h 1581890"/>
                <a:gd name="connsiteX5" fmla="*/ 2640027 w 3506224"/>
                <a:gd name="connsiteY5" fmla="*/ 568325 h 1581890"/>
                <a:gd name="connsiteX6" fmla="*/ 2755915 w 3506224"/>
                <a:gd name="connsiteY6" fmla="*/ 0 h 1581890"/>
                <a:gd name="connsiteX0" fmla="*/ 298184 w 3431347"/>
                <a:gd name="connsiteY0" fmla="*/ 217582 h 1581890"/>
                <a:gd name="connsiteX1" fmla="*/ 119264 w 3431347"/>
                <a:gd name="connsiteY1" fmla="*/ 1462182 h 1581890"/>
                <a:gd name="connsiteX2" fmla="*/ 1471067 w 3431347"/>
                <a:gd name="connsiteY2" fmla="*/ 1442011 h 1581890"/>
                <a:gd name="connsiteX3" fmla="*/ 2452703 w 3431347"/>
                <a:gd name="connsiteY3" fmla="*/ 942974 h 1581890"/>
                <a:gd name="connsiteX4" fmla="*/ 3410993 w 3431347"/>
                <a:gd name="connsiteY4" fmla="*/ 1007223 h 1581890"/>
                <a:gd name="connsiteX5" fmla="*/ 2640027 w 3431347"/>
                <a:gd name="connsiteY5" fmla="*/ 568325 h 1581890"/>
                <a:gd name="connsiteX6" fmla="*/ 2755915 w 3431347"/>
                <a:gd name="connsiteY6" fmla="*/ 0 h 1581890"/>
                <a:gd name="connsiteX0" fmla="*/ 298184 w 3418146"/>
                <a:gd name="connsiteY0" fmla="*/ 217582 h 1581890"/>
                <a:gd name="connsiteX1" fmla="*/ 119264 w 3418146"/>
                <a:gd name="connsiteY1" fmla="*/ 1462182 h 1581890"/>
                <a:gd name="connsiteX2" fmla="*/ 1471067 w 3418146"/>
                <a:gd name="connsiteY2" fmla="*/ 1442011 h 1581890"/>
                <a:gd name="connsiteX3" fmla="*/ 2452703 w 3418146"/>
                <a:gd name="connsiteY3" fmla="*/ 942974 h 1581890"/>
                <a:gd name="connsiteX4" fmla="*/ 2992452 w 3418146"/>
                <a:gd name="connsiteY4" fmla="*/ 1006474 h 1581890"/>
                <a:gd name="connsiteX5" fmla="*/ 3410993 w 3418146"/>
                <a:gd name="connsiteY5" fmla="*/ 1007223 h 1581890"/>
                <a:gd name="connsiteX6" fmla="*/ 2640027 w 3418146"/>
                <a:gd name="connsiteY6" fmla="*/ 568325 h 1581890"/>
                <a:gd name="connsiteX7" fmla="*/ 2755915 w 3418146"/>
                <a:gd name="connsiteY7" fmla="*/ 0 h 1581890"/>
                <a:gd name="connsiteX0" fmla="*/ 298184 w 3418146"/>
                <a:gd name="connsiteY0" fmla="*/ 217582 h 1579399"/>
                <a:gd name="connsiteX1" fmla="*/ 119264 w 3418146"/>
                <a:gd name="connsiteY1" fmla="*/ 1462182 h 1579399"/>
                <a:gd name="connsiteX2" fmla="*/ 1471067 w 3418146"/>
                <a:gd name="connsiteY2" fmla="*/ 1442011 h 1579399"/>
                <a:gd name="connsiteX3" fmla="*/ 2300303 w 3418146"/>
                <a:gd name="connsiteY3" fmla="*/ 1000124 h 1579399"/>
                <a:gd name="connsiteX4" fmla="*/ 2992452 w 3418146"/>
                <a:gd name="connsiteY4" fmla="*/ 1006474 h 1579399"/>
                <a:gd name="connsiteX5" fmla="*/ 3410993 w 3418146"/>
                <a:gd name="connsiteY5" fmla="*/ 1007223 h 1579399"/>
                <a:gd name="connsiteX6" fmla="*/ 2640027 w 3418146"/>
                <a:gd name="connsiteY6" fmla="*/ 568325 h 1579399"/>
                <a:gd name="connsiteX7" fmla="*/ 2755915 w 3418146"/>
                <a:gd name="connsiteY7" fmla="*/ 0 h 1579399"/>
                <a:gd name="connsiteX0" fmla="*/ 298184 w 3432458"/>
                <a:gd name="connsiteY0" fmla="*/ 217582 h 1579399"/>
                <a:gd name="connsiteX1" fmla="*/ 119264 w 3432458"/>
                <a:gd name="connsiteY1" fmla="*/ 1462182 h 1579399"/>
                <a:gd name="connsiteX2" fmla="*/ 1471067 w 3432458"/>
                <a:gd name="connsiteY2" fmla="*/ 1442011 h 1579399"/>
                <a:gd name="connsiteX3" fmla="*/ 2300303 w 3432458"/>
                <a:gd name="connsiteY3" fmla="*/ 1000124 h 1579399"/>
                <a:gd name="connsiteX4" fmla="*/ 3151202 w 3432458"/>
                <a:gd name="connsiteY4" fmla="*/ 1228724 h 1579399"/>
                <a:gd name="connsiteX5" fmla="*/ 3410993 w 3432458"/>
                <a:gd name="connsiteY5" fmla="*/ 1007223 h 1579399"/>
                <a:gd name="connsiteX6" fmla="*/ 2640027 w 3432458"/>
                <a:gd name="connsiteY6" fmla="*/ 568325 h 1579399"/>
                <a:gd name="connsiteX7" fmla="*/ 2755915 w 3432458"/>
                <a:gd name="connsiteY7" fmla="*/ 0 h 1579399"/>
                <a:gd name="connsiteX0" fmla="*/ 298184 w 3221349"/>
                <a:gd name="connsiteY0" fmla="*/ 217582 h 1579399"/>
                <a:gd name="connsiteX1" fmla="*/ 119264 w 3221349"/>
                <a:gd name="connsiteY1" fmla="*/ 1462182 h 1579399"/>
                <a:gd name="connsiteX2" fmla="*/ 1471067 w 3221349"/>
                <a:gd name="connsiteY2" fmla="*/ 1442011 h 1579399"/>
                <a:gd name="connsiteX3" fmla="*/ 2300303 w 3221349"/>
                <a:gd name="connsiteY3" fmla="*/ 1000124 h 1579399"/>
                <a:gd name="connsiteX4" fmla="*/ 3151202 w 3221349"/>
                <a:gd name="connsiteY4" fmla="*/ 1228724 h 1579399"/>
                <a:gd name="connsiteX5" fmla="*/ 3074443 w 3221349"/>
                <a:gd name="connsiteY5" fmla="*/ 873873 h 1579399"/>
                <a:gd name="connsiteX6" fmla="*/ 2640027 w 3221349"/>
                <a:gd name="connsiteY6" fmla="*/ 568325 h 1579399"/>
                <a:gd name="connsiteX7" fmla="*/ 2755915 w 3221349"/>
                <a:gd name="connsiteY7" fmla="*/ 0 h 1579399"/>
                <a:gd name="connsiteX0" fmla="*/ 298184 w 3238451"/>
                <a:gd name="connsiteY0" fmla="*/ 217582 h 1579399"/>
                <a:gd name="connsiteX1" fmla="*/ 119264 w 3238451"/>
                <a:gd name="connsiteY1" fmla="*/ 1462182 h 1579399"/>
                <a:gd name="connsiteX2" fmla="*/ 1471067 w 3238451"/>
                <a:gd name="connsiteY2" fmla="*/ 1442011 h 1579399"/>
                <a:gd name="connsiteX3" fmla="*/ 2300303 w 3238451"/>
                <a:gd name="connsiteY3" fmla="*/ 1000124 h 1579399"/>
                <a:gd name="connsiteX4" fmla="*/ 3151202 w 3238451"/>
                <a:gd name="connsiteY4" fmla="*/ 1228724 h 1579399"/>
                <a:gd name="connsiteX5" fmla="*/ 3202003 w 3238451"/>
                <a:gd name="connsiteY5" fmla="*/ 1120775 h 1579399"/>
                <a:gd name="connsiteX6" fmla="*/ 3074443 w 3238451"/>
                <a:gd name="connsiteY6" fmla="*/ 873873 h 1579399"/>
                <a:gd name="connsiteX7" fmla="*/ 2640027 w 3238451"/>
                <a:gd name="connsiteY7" fmla="*/ 568325 h 1579399"/>
                <a:gd name="connsiteX8" fmla="*/ 2755915 w 3238451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5551"/>
                <a:gd name="connsiteY0" fmla="*/ 217582 h 1579399"/>
                <a:gd name="connsiteX1" fmla="*/ 119264 w 3465551"/>
                <a:gd name="connsiteY1" fmla="*/ 1462182 h 1579399"/>
                <a:gd name="connsiteX2" fmla="*/ 1471067 w 3465551"/>
                <a:gd name="connsiteY2" fmla="*/ 1442011 h 1579399"/>
                <a:gd name="connsiteX3" fmla="*/ 2300303 w 3465551"/>
                <a:gd name="connsiteY3" fmla="*/ 1000124 h 1579399"/>
                <a:gd name="connsiteX4" fmla="*/ 3151202 w 3465551"/>
                <a:gd name="connsiteY4" fmla="*/ 1228724 h 1579399"/>
                <a:gd name="connsiteX5" fmla="*/ 3462353 w 3465551"/>
                <a:gd name="connsiteY5" fmla="*/ 1089025 h 1579399"/>
                <a:gd name="connsiteX6" fmla="*/ 3074443 w 3465551"/>
                <a:gd name="connsiteY6" fmla="*/ 873873 h 1579399"/>
                <a:gd name="connsiteX7" fmla="*/ 2640027 w 3465551"/>
                <a:gd name="connsiteY7" fmla="*/ 568325 h 1579399"/>
                <a:gd name="connsiteX8" fmla="*/ 2755915 w 3465551"/>
                <a:gd name="connsiteY8" fmla="*/ 0 h 1579399"/>
                <a:gd name="connsiteX0" fmla="*/ 298184 w 3471300"/>
                <a:gd name="connsiteY0" fmla="*/ 217582 h 1579399"/>
                <a:gd name="connsiteX1" fmla="*/ 119264 w 3471300"/>
                <a:gd name="connsiteY1" fmla="*/ 1462182 h 1579399"/>
                <a:gd name="connsiteX2" fmla="*/ 1471067 w 3471300"/>
                <a:gd name="connsiteY2" fmla="*/ 1442011 h 1579399"/>
                <a:gd name="connsiteX3" fmla="*/ 2300303 w 3471300"/>
                <a:gd name="connsiteY3" fmla="*/ 1000124 h 1579399"/>
                <a:gd name="connsiteX4" fmla="*/ 3151202 w 3471300"/>
                <a:gd name="connsiteY4" fmla="*/ 1228724 h 1579399"/>
                <a:gd name="connsiteX5" fmla="*/ 3462353 w 3471300"/>
                <a:gd name="connsiteY5" fmla="*/ 1089025 h 1579399"/>
                <a:gd name="connsiteX6" fmla="*/ 3074443 w 3471300"/>
                <a:gd name="connsiteY6" fmla="*/ 873873 h 1579399"/>
                <a:gd name="connsiteX7" fmla="*/ 2640027 w 3471300"/>
                <a:gd name="connsiteY7" fmla="*/ 568325 h 1579399"/>
                <a:gd name="connsiteX8" fmla="*/ 2755915 w 3471300"/>
                <a:gd name="connsiteY8" fmla="*/ 0 h 157939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774965 w 3471300"/>
                <a:gd name="connsiteY8" fmla="*/ 0 h 16111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800365 w 3471300"/>
                <a:gd name="connsiteY8" fmla="*/ 0 h 1611149"/>
                <a:gd name="connsiteX0" fmla="*/ 96636 w 3593602"/>
                <a:gd name="connsiteY0" fmla="*/ 1659032 h 1729349"/>
                <a:gd name="connsiteX1" fmla="*/ 241566 w 3593602"/>
                <a:gd name="connsiteY1" fmla="*/ 1493932 h 1729349"/>
                <a:gd name="connsiteX2" fmla="*/ 1593369 w 3593602"/>
                <a:gd name="connsiteY2" fmla="*/ 1473761 h 1729349"/>
                <a:gd name="connsiteX3" fmla="*/ 2422605 w 3593602"/>
                <a:gd name="connsiteY3" fmla="*/ 1031874 h 1729349"/>
                <a:gd name="connsiteX4" fmla="*/ 3273504 w 3593602"/>
                <a:gd name="connsiteY4" fmla="*/ 1260474 h 1729349"/>
                <a:gd name="connsiteX5" fmla="*/ 3584655 w 3593602"/>
                <a:gd name="connsiteY5" fmla="*/ 1120775 h 1729349"/>
                <a:gd name="connsiteX6" fmla="*/ 3196745 w 3593602"/>
                <a:gd name="connsiteY6" fmla="*/ 905623 h 1729349"/>
                <a:gd name="connsiteX7" fmla="*/ 2762329 w 3593602"/>
                <a:gd name="connsiteY7" fmla="*/ 600075 h 1729349"/>
                <a:gd name="connsiteX8" fmla="*/ 2922667 w 3593602"/>
                <a:gd name="connsiteY8" fmla="*/ 0 h 17293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901779 w 3593602"/>
                <a:gd name="connsiteY7" fmla="*/ 8667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901779 w 3593602"/>
                <a:gd name="connsiteY7" fmla="*/ 8667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47729 w 3593602"/>
                <a:gd name="connsiteY7" fmla="*/ 1069975 h 2034149"/>
                <a:gd name="connsiteX8" fmla="*/ 135017 w 3593602"/>
                <a:gd name="connsiteY8" fmla="*/ 0 h 2034149"/>
                <a:gd name="connsiteX0" fmla="*/ 96636 w 3479350"/>
                <a:gd name="connsiteY0" fmla="*/ 1963832 h 2034149"/>
                <a:gd name="connsiteX1" fmla="*/ 241566 w 3479350"/>
                <a:gd name="connsiteY1" fmla="*/ 1798732 h 2034149"/>
                <a:gd name="connsiteX2" fmla="*/ 1593369 w 3479350"/>
                <a:gd name="connsiteY2" fmla="*/ 1778561 h 2034149"/>
                <a:gd name="connsiteX3" fmla="*/ 2422605 w 3479350"/>
                <a:gd name="connsiteY3" fmla="*/ 1336674 h 2034149"/>
                <a:gd name="connsiteX4" fmla="*/ 3273504 w 3479350"/>
                <a:gd name="connsiteY4" fmla="*/ 1565274 h 2034149"/>
                <a:gd name="connsiteX5" fmla="*/ 3196745 w 3479350"/>
                <a:gd name="connsiteY5" fmla="*/ 1210423 h 2034149"/>
                <a:gd name="connsiteX6" fmla="*/ 247729 w 3479350"/>
                <a:gd name="connsiteY6" fmla="*/ 1069975 h 2034149"/>
                <a:gd name="connsiteX7" fmla="*/ 135017 w 3479350"/>
                <a:gd name="connsiteY7" fmla="*/ 0 h 2034149"/>
                <a:gd name="connsiteX0" fmla="*/ 96636 w 3355961"/>
                <a:gd name="connsiteY0" fmla="*/ 1963832 h 2034149"/>
                <a:gd name="connsiteX1" fmla="*/ 241566 w 3355961"/>
                <a:gd name="connsiteY1" fmla="*/ 1798732 h 2034149"/>
                <a:gd name="connsiteX2" fmla="*/ 1593369 w 3355961"/>
                <a:gd name="connsiteY2" fmla="*/ 1778561 h 2034149"/>
                <a:gd name="connsiteX3" fmla="*/ 2422605 w 3355961"/>
                <a:gd name="connsiteY3" fmla="*/ 1336674 h 2034149"/>
                <a:gd name="connsiteX4" fmla="*/ 3273504 w 3355961"/>
                <a:gd name="connsiteY4" fmla="*/ 1565274 h 2034149"/>
                <a:gd name="connsiteX5" fmla="*/ 247729 w 3355961"/>
                <a:gd name="connsiteY5" fmla="*/ 1069975 h 2034149"/>
                <a:gd name="connsiteX6" fmla="*/ 135017 w 3355961"/>
                <a:gd name="connsiteY6" fmla="*/ 0 h 2034149"/>
                <a:gd name="connsiteX0" fmla="*/ 96636 w 2466500"/>
                <a:gd name="connsiteY0" fmla="*/ 1963832 h 2034149"/>
                <a:gd name="connsiteX1" fmla="*/ 241566 w 2466500"/>
                <a:gd name="connsiteY1" fmla="*/ 1798732 h 2034149"/>
                <a:gd name="connsiteX2" fmla="*/ 1593369 w 2466500"/>
                <a:gd name="connsiteY2" fmla="*/ 1778561 h 2034149"/>
                <a:gd name="connsiteX3" fmla="*/ 2422605 w 2466500"/>
                <a:gd name="connsiteY3" fmla="*/ 1336674 h 2034149"/>
                <a:gd name="connsiteX4" fmla="*/ 247729 w 2466500"/>
                <a:gd name="connsiteY4" fmla="*/ 1069975 h 2034149"/>
                <a:gd name="connsiteX5" fmla="*/ 135017 w 2466500"/>
                <a:gd name="connsiteY5" fmla="*/ 0 h 2034149"/>
                <a:gd name="connsiteX0" fmla="*/ 96636 w 1593369"/>
                <a:gd name="connsiteY0" fmla="*/ 1963832 h 2034149"/>
                <a:gd name="connsiteX1" fmla="*/ 241566 w 1593369"/>
                <a:gd name="connsiteY1" fmla="*/ 1798732 h 2034149"/>
                <a:gd name="connsiteX2" fmla="*/ 1593369 w 1593369"/>
                <a:gd name="connsiteY2" fmla="*/ 1778561 h 2034149"/>
                <a:gd name="connsiteX3" fmla="*/ 247729 w 1593369"/>
                <a:gd name="connsiteY3" fmla="*/ 1069975 h 2034149"/>
                <a:gd name="connsiteX4" fmla="*/ 135017 w 1593369"/>
                <a:gd name="connsiteY4" fmla="*/ 0 h 2034149"/>
                <a:gd name="connsiteX0" fmla="*/ 96636 w 260802"/>
                <a:gd name="connsiteY0" fmla="*/ 1963832 h 2034149"/>
                <a:gd name="connsiteX1" fmla="*/ 241566 w 260802"/>
                <a:gd name="connsiteY1" fmla="*/ 1798732 h 2034149"/>
                <a:gd name="connsiteX2" fmla="*/ 247729 w 260802"/>
                <a:gd name="connsiteY2" fmla="*/ 1069975 h 2034149"/>
                <a:gd name="connsiteX3" fmla="*/ 135017 w 260802"/>
                <a:gd name="connsiteY3" fmla="*/ 0 h 2034149"/>
                <a:gd name="connsiteX0" fmla="*/ 96636 w 260802"/>
                <a:gd name="connsiteY0" fmla="*/ 1963832 h 2034149"/>
                <a:gd name="connsiteX1" fmla="*/ 241566 w 260802"/>
                <a:gd name="connsiteY1" fmla="*/ 1798732 h 2034149"/>
                <a:gd name="connsiteX2" fmla="*/ 247729 w 260802"/>
                <a:gd name="connsiteY2" fmla="*/ 1069975 h 2034149"/>
                <a:gd name="connsiteX3" fmla="*/ 135017 w 260802"/>
                <a:gd name="connsiteY3" fmla="*/ 0 h 2034149"/>
                <a:gd name="connsiteX0" fmla="*/ 106549 w 125785"/>
                <a:gd name="connsiteY0" fmla="*/ 1798732 h 1798732"/>
                <a:gd name="connsiteX1" fmla="*/ 112712 w 125785"/>
                <a:gd name="connsiteY1" fmla="*/ 1069975 h 1798732"/>
                <a:gd name="connsiteX2" fmla="*/ 0 w 125785"/>
                <a:gd name="connsiteY2" fmla="*/ 0 h 1798732"/>
                <a:gd name="connsiteX0" fmla="*/ 0 w 311712"/>
                <a:gd name="connsiteY0" fmla="*/ 2147982 h 2147982"/>
                <a:gd name="connsiteX1" fmla="*/ 310963 w 311712"/>
                <a:gd name="connsiteY1" fmla="*/ 1069975 h 2147982"/>
                <a:gd name="connsiteX2" fmla="*/ 198251 w 311712"/>
                <a:gd name="connsiteY2" fmla="*/ 0 h 2147982"/>
                <a:gd name="connsiteX0" fmla="*/ 0 w 340907"/>
                <a:gd name="connsiteY0" fmla="*/ 2147982 h 2147982"/>
                <a:gd name="connsiteX1" fmla="*/ 310963 w 340907"/>
                <a:gd name="connsiteY1" fmla="*/ 1069975 h 2147982"/>
                <a:gd name="connsiteX2" fmla="*/ 198251 w 340907"/>
                <a:gd name="connsiteY2" fmla="*/ 0 h 2147982"/>
                <a:gd name="connsiteX0" fmla="*/ 0 w 309477"/>
                <a:gd name="connsiteY0" fmla="*/ 2097182 h 2097182"/>
                <a:gd name="connsiteX1" fmla="*/ 260163 w 309477"/>
                <a:gd name="connsiteY1" fmla="*/ 1069975 h 2097182"/>
                <a:gd name="connsiteX2" fmla="*/ 147451 w 309477"/>
                <a:gd name="connsiteY2" fmla="*/ 0 h 2097182"/>
                <a:gd name="connsiteX0" fmla="*/ 0 w 851267"/>
                <a:gd name="connsiteY0" fmla="*/ 2097182 h 2097182"/>
                <a:gd name="connsiteX1" fmla="*/ 850713 w 851267"/>
                <a:gd name="connsiteY1" fmla="*/ 1025525 h 2097182"/>
                <a:gd name="connsiteX2" fmla="*/ 147451 w 851267"/>
                <a:gd name="connsiteY2" fmla="*/ 0 h 2097182"/>
                <a:gd name="connsiteX0" fmla="*/ 0 w 851267"/>
                <a:gd name="connsiteY0" fmla="*/ 1859057 h 1859057"/>
                <a:gd name="connsiteX1" fmla="*/ 850713 w 851267"/>
                <a:gd name="connsiteY1" fmla="*/ 787400 h 1859057"/>
                <a:gd name="connsiteX2" fmla="*/ 261751 w 851267"/>
                <a:gd name="connsiteY2" fmla="*/ 0 h 1859057"/>
                <a:gd name="connsiteX0" fmla="*/ 0 w 851267"/>
                <a:gd name="connsiteY0" fmla="*/ 1859057 h 1859057"/>
                <a:gd name="connsiteX1" fmla="*/ 850713 w 851267"/>
                <a:gd name="connsiteY1" fmla="*/ 787400 h 1859057"/>
                <a:gd name="connsiteX2" fmla="*/ 261751 w 851267"/>
                <a:gd name="connsiteY2" fmla="*/ 0 h 1859057"/>
                <a:gd name="connsiteX0" fmla="*/ 0 w 722915"/>
                <a:gd name="connsiteY0" fmla="*/ 1859057 h 1859057"/>
                <a:gd name="connsiteX1" fmla="*/ 722126 w 722915"/>
                <a:gd name="connsiteY1" fmla="*/ 958850 h 1859057"/>
                <a:gd name="connsiteX2" fmla="*/ 261751 w 722915"/>
                <a:gd name="connsiteY2" fmla="*/ 0 h 1859057"/>
                <a:gd name="connsiteX0" fmla="*/ 0 w 722915"/>
                <a:gd name="connsiteY0" fmla="*/ 1859057 h 1859057"/>
                <a:gd name="connsiteX1" fmla="*/ 722126 w 722915"/>
                <a:gd name="connsiteY1" fmla="*/ 958850 h 1859057"/>
                <a:gd name="connsiteX2" fmla="*/ 261751 w 722915"/>
                <a:gd name="connsiteY2" fmla="*/ 0 h 1859057"/>
                <a:gd name="connsiteX0" fmla="*/ 0 w 744182"/>
                <a:gd name="connsiteY0" fmla="*/ 1859057 h 1859057"/>
                <a:gd name="connsiteX1" fmla="*/ 722126 w 744182"/>
                <a:gd name="connsiteY1" fmla="*/ 958850 h 1859057"/>
                <a:gd name="connsiteX2" fmla="*/ 261751 w 744182"/>
                <a:gd name="connsiteY2" fmla="*/ 0 h 1859057"/>
                <a:gd name="connsiteX0" fmla="*/ 0 w 724020"/>
                <a:gd name="connsiteY0" fmla="*/ 1859057 h 1859057"/>
                <a:gd name="connsiteX1" fmla="*/ 722126 w 724020"/>
                <a:gd name="connsiteY1" fmla="*/ 958850 h 1859057"/>
                <a:gd name="connsiteX2" fmla="*/ 261751 w 724020"/>
                <a:gd name="connsiteY2" fmla="*/ 0 h 1859057"/>
                <a:gd name="connsiteX0" fmla="*/ 0 w 722687"/>
                <a:gd name="connsiteY0" fmla="*/ 1859057 h 1859057"/>
                <a:gd name="connsiteX1" fmla="*/ 722126 w 722687"/>
                <a:gd name="connsiteY1" fmla="*/ 958850 h 1859057"/>
                <a:gd name="connsiteX2" fmla="*/ 261751 w 722687"/>
                <a:gd name="connsiteY2" fmla="*/ 0 h 1859057"/>
                <a:gd name="connsiteX0" fmla="*/ 0 w 722126"/>
                <a:gd name="connsiteY0" fmla="*/ 1859057 h 1859057"/>
                <a:gd name="connsiteX1" fmla="*/ 722126 w 722126"/>
                <a:gd name="connsiteY1" fmla="*/ 958850 h 1859057"/>
                <a:gd name="connsiteX2" fmla="*/ 261751 w 722126"/>
                <a:gd name="connsiteY2" fmla="*/ 0 h 1859057"/>
                <a:gd name="connsiteX0" fmla="*/ 0 w 727188"/>
                <a:gd name="connsiteY0" fmla="*/ 1859057 h 1859057"/>
                <a:gd name="connsiteX1" fmla="*/ 476299 w 727188"/>
                <a:gd name="connsiteY1" fmla="*/ 1498979 h 1859057"/>
                <a:gd name="connsiteX2" fmla="*/ 722126 w 727188"/>
                <a:gd name="connsiteY2" fmla="*/ 958850 h 1859057"/>
                <a:gd name="connsiteX3" fmla="*/ 261751 w 727188"/>
                <a:gd name="connsiteY3" fmla="*/ 0 h 1859057"/>
                <a:gd name="connsiteX0" fmla="*/ 0 w 722137"/>
                <a:gd name="connsiteY0" fmla="*/ 1859057 h 1859057"/>
                <a:gd name="connsiteX1" fmla="*/ 247699 w 722137"/>
                <a:gd name="connsiteY1" fmla="*/ 1384679 h 1859057"/>
                <a:gd name="connsiteX2" fmla="*/ 722126 w 722137"/>
                <a:gd name="connsiteY2" fmla="*/ 958850 h 1859057"/>
                <a:gd name="connsiteX3" fmla="*/ 261751 w 722137"/>
                <a:gd name="connsiteY3" fmla="*/ 0 h 1859057"/>
                <a:gd name="connsiteX0" fmla="*/ 0 w 722137"/>
                <a:gd name="connsiteY0" fmla="*/ 1859057 h 1859057"/>
                <a:gd name="connsiteX1" fmla="*/ 247699 w 722137"/>
                <a:gd name="connsiteY1" fmla="*/ 1384679 h 1859057"/>
                <a:gd name="connsiteX2" fmla="*/ 722126 w 722137"/>
                <a:gd name="connsiteY2" fmla="*/ 958850 h 1859057"/>
                <a:gd name="connsiteX3" fmla="*/ 261751 w 722137"/>
                <a:gd name="connsiteY3" fmla="*/ 0 h 1859057"/>
                <a:gd name="connsiteX0" fmla="*/ 0 w 722186"/>
                <a:gd name="connsiteY0" fmla="*/ 1859057 h 1859057"/>
                <a:gd name="connsiteX1" fmla="*/ 228649 w 722186"/>
                <a:gd name="connsiteY1" fmla="*/ 1318004 h 1859057"/>
                <a:gd name="connsiteX2" fmla="*/ 722126 w 722186"/>
                <a:gd name="connsiteY2" fmla="*/ 958850 h 1859057"/>
                <a:gd name="connsiteX3" fmla="*/ 261751 w 722186"/>
                <a:gd name="connsiteY3" fmla="*/ 0 h 1859057"/>
                <a:gd name="connsiteX0" fmla="*/ 0 w 641239"/>
                <a:gd name="connsiteY0" fmla="*/ 1859057 h 1859057"/>
                <a:gd name="connsiteX1" fmla="*/ 228649 w 641239"/>
                <a:gd name="connsiteY1" fmla="*/ 1318004 h 1859057"/>
                <a:gd name="connsiteX2" fmla="*/ 641163 w 641239"/>
                <a:gd name="connsiteY2" fmla="*/ 868362 h 1859057"/>
                <a:gd name="connsiteX3" fmla="*/ 261751 w 641239"/>
                <a:gd name="connsiteY3" fmla="*/ 0 h 1859057"/>
                <a:gd name="connsiteX0" fmla="*/ 0 w 550785"/>
                <a:gd name="connsiteY0" fmla="*/ 1859057 h 1859057"/>
                <a:gd name="connsiteX1" fmla="*/ 228649 w 550785"/>
                <a:gd name="connsiteY1" fmla="*/ 1318004 h 1859057"/>
                <a:gd name="connsiteX2" fmla="*/ 550676 w 550785"/>
                <a:gd name="connsiteY2" fmla="*/ 615950 h 1859057"/>
                <a:gd name="connsiteX3" fmla="*/ 261751 w 550785"/>
                <a:gd name="connsiteY3" fmla="*/ 0 h 1859057"/>
                <a:gd name="connsiteX0" fmla="*/ 0 w 665046"/>
                <a:gd name="connsiteY0" fmla="*/ 1859057 h 1859057"/>
                <a:gd name="connsiteX1" fmla="*/ 228649 w 665046"/>
                <a:gd name="connsiteY1" fmla="*/ 1318004 h 1859057"/>
                <a:gd name="connsiteX2" fmla="*/ 664976 w 665046"/>
                <a:gd name="connsiteY2" fmla="*/ 720725 h 1859057"/>
                <a:gd name="connsiteX3" fmla="*/ 261751 w 665046"/>
                <a:gd name="connsiteY3" fmla="*/ 0 h 1859057"/>
                <a:gd name="connsiteX0" fmla="*/ 0 w 712662"/>
                <a:gd name="connsiteY0" fmla="*/ 1859057 h 1859057"/>
                <a:gd name="connsiteX1" fmla="*/ 228649 w 712662"/>
                <a:gd name="connsiteY1" fmla="*/ 1318004 h 1859057"/>
                <a:gd name="connsiteX2" fmla="*/ 712601 w 712662"/>
                <a:gd name="connsiteY2" fmla="*/ 749300 h 1859057"/>
                <a:gd name="connsiteX3" fmla="*/ 261751 w 712662"/>
                <a:gd name="connsiteY3" fmla="*/ 0 h 1859057"/>
                <a:gd name="connsiteX0" fmla="*/ 31232 w 508944"/>
                <a:gd name="connsiteY0" fmla="*/ 2027332 h 2027332"/>
                <a:gd name="connsiteX1" fmla="*/ 24931 w 508944"/>
                <a:gd name="connsiteY1" fmla="*/ 1318004 h 2027332"/>
                <a:gd name="connsiteX2" fmla="*/ 508883 w 508944"/>
                <a:gd name="connsiteY2" fmla="*/ 749300 h 2027332"/>
                <a:gd name="connsiteX3" fmla="*/ 58033 w 508944"/>
                <a:gd name="connsiteY3" fmla="*/ 0 h 2027332"/>
                <a:gd name="connsiteX0" fmla="*/ 9905 w 139264"/>
                <a:gd name="connsiteY0" fmla="*/ 2027332 h 2027332"/>
                <a:gd name="connsiteX1" fmla="*/ 3604 w 139264"/>
                <a:gd name="connsiteY1" fmla="*/ 1318004 h 2027332"/>
                <a:gd name="connsiteX2" fmla="*/ 138307 w 139264"/>
                <a:gd name="connsiteY2" fmla="*/ 781050 h 2027332"/>
                <a:gd name="connsiteX3" fmla="*/ 36706 w 139264"/>
                <a:gd name="connsiteY3" fmla="*/ 0 h 2027332"/>
                <a:gd name="connsiteX0" fmla="*/ 65274 w 193878"/>
                <a:gd name="connsiteY0" fmla="*/ 2040032 h 2040032"/>
                <a:gd name="connsiteX1" fmla="*/ 58973 w 193878"/>
                <a:gd name="connsiteY1" fmla="*/ 1330704 h 2040032"/>
                <a:gd name="connsiteX2" fmla="*/ 193676 w 193878"/>
                <a:gd name="connsiteY2" fmla="*/ 793750 h 2040032"/>
                <a:gd name="connsiteX3" fmla="*/ 0 w 193878"/>
                <a:gd name="connsiteY3" fmla="*/ 0 h 2040032"/>
                <a:gd name="connsiteX0" fmla="*/ 246249 w 254769"/>
                <a:gd name="connsiteY0" fmla="*/ 1906682 h 1906682"/>
                <a:gd name="connsiteX1" fmla="*/ 58973 w 254769"/>
                <a:gd name="connsiteY1" fmla="*/ 1330704 h 1906682"/>
                <a:gd name="connsiteX2" fmla="*/ 193676 w 254769"/>
                <a:gd name="connsiteY2" fmla="*/ 793750 h 1906682"/>
                <a:gd name="connsiteX3" fmla="*/ 0 w 254769"/>
                <a:gd name="connsiteY3" fmla="*/ 0 h 1906682"/>
                <a:gd name="connsiteX0" fmla="*/ 246249 w 506909"/>
                <a:gd name="connsiteY0" fmla="*/ 1906682 h 1906682"/>
                <a:gd name="connsiteX1" fmla="*/ 506648 w 506909"/>
                <a:gd name="connsiteY1" fmla="*/ 1314829 h 1906682"/>
                <a:gd name="connsiteX2" fmla="*/ 193676 w 506909"/>
                <a:gd name="connsiteY2" fmla="*/ 793750 h 1906682"/>
                <a:gd name="connsiteX3" fmla="*/ 0 w 506909"/>
                <a:gd name="connsiteY3" fmla="*/ 0 h 1906682"/>
                <a:gd name="connsiteX0" fmla="*/ 246249 w 511243"/>
                <a:gd name="connsiteY0" fmla="*/ 1906682 h 1906682"/>
                <a:gd name="connsiteX1" fmla="*/ 506648 w 511243"/>
                <a:gd name="connsiteY1" fmla="*/ 1314829 h 1906682"/>
                <a:gd name="connsiteX2" fmla="*/ 0 w 511243"/>
                <a:gd name="connsiteY2" fmla="*/ 0 h 1906682"/>
                <a:gd name="connsiteX0" fmla="*/ 246249 w 489419"/>
                <a:gd name="connsiteY0" fmla="*/ 1906682 h 1906682"/>
                <a:gd name="connsiteX1" fmla="*/ 484423 w 489419"/>
                <a:gd name="connsiteY1" fmla="*/ 968754 h 1906682"/>
                <a:gd name="connsiteX2" fmla="*/ 0 w 489419"/>
                <a:gd name="connsiteY2" fmla="*/ 0 h 1906682"/>
                <a:gd name="connsiteX0" fmla="*/ 246249 w 296480"/>
                <a:gd name="connsiteY0" fmla="*/ 1906682 h 1906682"/>
                <a:gd name="connsiteX1" fmla="*/ 271698 w 296480"/>
                <a:gd name="connsiteY1" fmla="*/ 914779 h 1906682"/>
                <a:gd name="connsiteX2" fmla="*/ 0 w 296480"/>
                <a:gd name="connsiteY2" fmla="*/ 0 h 1906682"/>
                <a:gd name="connsiteX0" fmla="*/ 246249 w 290068"/>
                <a:gd name="connsiteY0" fmla="*/ 1906682 h 1906682"/>
                <a:gd name="connsiteX1" fmla="*/ 271698 w 290068"/>
                <a:gd name="connsiteY1" fmla="*/ 914779 h 1906682"/>
                <a:gd name="connsiteX2" fmla="*/ 0 w 290068"/>
                <a:gd name="connsiteY2" fmla="*/ 0 h 1906682"/>
                <a:gd name="connsiteX0" fmla="*/ 246249 w 319047"/>
                <a:gd name="connsiteY0" fmla="*/ 1906682 h 1906682"/>
                <a:gd name="connsiteX1" fmla="*/ 306623 w 319047"/>
                <a:gd name="connsiteY1" fmla="*/ 905254 h 1906682"/>
                <a:gd name="connsiteX2" fmla="*/ 0 w 319047"/>
                <a:gd name="connsiteY2" fmla="*/ 0 h 1906682"/>
                <a:gd name="connsiteX0" fmla="*/ 246249 w 274951"/>
                <a:gd name="connsiteY0" fmla="*/ 1906682 h 1906682"/>
                <a:gd name="connsiteX1" fmla="*/ 249473 w 274951"/>
                <a:gd name="connsiteY1" fmla="*/ 905254 h 1906682"/>
                <a:gd name="connsiteX2" fmla="*/ 0 w 274951"/>
                <a:gd name="connsiteY2" fmla="*/ 0 h 1906682"/>
                <a:gd name="connsiteX0" fmla="*/ 227199 w 267232"/>
                <a:gd name="connsiteY0" fmla="*/ 1963832 h 1963832"/>
                <a:gd name="connsiteX1" fmla="*/ 249473 w 267232"/>
                <a:gd name="connsiteY1" fmla="*/ 905254 h 1963832"/>
                <a:gd name="connsiteX2" fmla="*/ 0 w 267232"/>
                <a:gd name="connsiteY2" fmla="*/ 0 h 1963832"/>
                <a:gd name="connsiteX0" fmla="*/ 224024 w 263822"/>
                <a:gd name="connsiteY0" fmla="*/ 1786032 h 1786032"/>
                <a:gd name="connsiteX1" fmla="*/ 246298 w 263822"/>
                <a:gd name="connsiteY1" fmla="*/ 727454 h 1786032"/>
                <a:gd name="connsiteX2" fmla="*/ 0 w 263822"/>
                <a:gd name="connsiteY2" fmla="*/ 0 h 1786032"/>
                <a:gd name="connsiteX0" fmla="*/ 224024 w 261512"/>
                <a:gd name="connsiteY0" fmla="*/ 1786032 h 1786032"/>
                <a:gd name="connsiteX1" fmla="*/ 243123 w 261512"/>
                <a:gd name="connsiteY1" fmla="*/ 937004 h 1786032"/>
                <a:gd name="connsiteX2" fmla="*/ 0 w 261512"/>
                <a:gd name="connsiteY2" fmla="*/ 0 h 1786032"/>
                <a:gd name="connsiteX0" fmla="*/ 408174 w 412724"/>
                <a:gd name="connsiteY0" fmla="*/ 1554257 h 1554257"/>
                <a:gd name="connsiteX1" fmla="*/ 243123 w 412724"/>
                <a:gd name="connsiteY1" fmla="*/ 937004 h 1554257"/>
                <a:gd name="connsiteX2" fmla="*/ 0 w 412724"/>
                <a:gd name="connsiteY2" fmla="*/ 0 h 1554257"/>
                <a:gd name="connsiteX0" fmla="*/ 408174 w 414950"/>
                <a:gd name="connsiteY0" fmla="*/ 1554257 h 1554257"/>
                <a:gd name="connsiteX1" fmla="*/ 293923 w 414950"/>
                <a:gd name="connsiteY1" fmla="*/ 721104 h 1554257"/>
                <a:gd name="connsiteX2" fmla="*/ 0 w 414950"/>
                <a:gd name="connsiteY2" fmla="*/ 0 h 1554257"/>
                <a:gd name="connsiteX0" fmla="*/ 408174 w 413763"/>
                <a:gd name="connsiteY0" fmla="*/ 1554257 h 1554257"/>
                <a:gd name="connsiteX1" fmla="*/ 271698 w 413763"/>
                <a:gd name="connsiteY1" fmla="*/ 721104 h 1554257"/>
                <a:gd name="connsiteX2" fmla="*/ 0 w 413763"/>
                <a:gd name="connsiteY2" fmla="*/ 0 h 1554257"/>
                <a:gd name="connsiteX0" fmla="*/ 408174 w 408745"/>
                <a:gd name="connsiteY0" fmla="*/ 1554257 h 1554257"/>
                <a:gd name="connsiteX1" fmla="*/ 271698 w 408745"/>
                <a:gd name="connsiteY1" fmla="*/ 721104 h 1554257"/>
                <a:gd name="connsiteX2" fmla="*/ 0 w 408745"/>
                <a:gd name="connsiteY2" fmla="*/ 0 h 1554257"/>
                <a:gd name="connsiteX0" fmla="*/ 408174 w 409700"/>
                <a:gd name="connsiteY0" fmla="*/ 1554257 h 1554257"/>
                <a:gd name="connsiteX1" fmla="*/ 325673 w 409700"/>
                <a:gd name="connsiteY1" fmla="*/ 711579 h 1554257"/>
                <a:gd name="connsiteX2" fmla="*/ 0 w 409700"/>
                <a:gd name="connsiteY2" fmla="*/ 0 h 1554257"/>
                <a:gd name="connsiteX0" fmla="*/ 408174 w 409700"/>
                <a:gd name="connsiteY0" fmla="*/ 1554257 h 1554257"/>
                <a:gd name="connsiteX1" fmla="*/ 325673 w 409700"/>
                <a:gd name="connsiteY1" fmla="*/ 711579 h 1554257"/>
                <a:gd name="connsiteX2" fmla="*/ 0 w 409700"/>
                <a:gd name="connsiteY2" fmla="*/ 0 h 1554257"/>
                <a:gd name="connsiteX0" fmla="*/ 392299 w 394704"/>
                <a:gd name="connsiteY0" fmla="*/ 1563782 h 1563782"/>
                <a:gd name="connsiteX1" fmla="*/ 325673 w 394704"/>
                <a:gd name="connsiteY1" fmla="*/ 711579 h 1563782"/>
                <a:gd name="connsiteX2" fmla="*/ 0 w 394704"/>
                <a:gd name="connsiteY2" fmla="*/ 0 h 1563782"/>
                <a:gd name="connsiteX0" fmla="*/ 392299 w 414643"/>
                <a:gd name="connsiteY0" fmla="*/ 1563782 h 1563782"/>
                <a:gd name="connsiteX1" fmla="*/ 379648 w 414643"/>
                <a:gd name="connsiteY1" fmla="*/ 803654 h 1563782"/>
                <a:gd name="connsiteX2" fmla="*/ 0 w 414643"/>
                <a:gd name="connsiteY2" fmla="*/ 0 h 1563782"/>
                <a:gd name="connsiteX0" fmla="*/ 392299 w 413283"/>
                <a:gd name="connsiteY0" fmla="*/ 1563782 h 1563782"/>
                <a:gd name="connsiteX1" fmla="*/ 379648 w 413283"/>
                <a:gd name="connsiteY1" fmla="*/ 803654 h 1563782"/>
                <a:gd name="connsiteX2" fmla="*/ 0 w 413283"/>
                <a:gd name="connsiteY2" fmla="*/ 0 h 1563782"/>
                <a:gd name="connsiteX0" fmla="*/ 392299 w 400393"/>
                <a:gd name="connsiteY0" fmla="*/ 1563782 h 1563782"/>
                <a:gd name="connsiteX1" fmla="*/ 379648 w 400393"/>
                <a:gd name="connsiteY1" fmla="*/ 803654 h 1563782"/>
                <a:gd name="connsiteX2" fmla="*/ 0 w 400393"/>
                <a:gd name="connsiteY2" fmla="*/ 0 h 1563782"/>
                <a:gd name="connsiteX0" fmla="*/ 392299 w 417377"/>
                <a:gd name="connsiteY0" fmla="*/ 1563782 h 1563782"/>
                <a:gd name="connsiteX1" fmla="*/ 379648 w 417377"/>
                <a:gd name="connsiteY1" fmla="*/ 803654 h 1563782"/>
                <a:gd name="connsiteX2" fmla="*/ 0 w 417377"/>
                <a:gd name="connsiteY2" fmla="*/ 0 h 1563782"/>
                <a:gd name="connsiteX0" fmla="*/ 392299 w 425527"/>
                <a:gd name="connsiteY0" fmla="*/ 1563782 h 1563782"/>
                <a:gd name="connsiteX1" fmla="*/ 379648 w 425527"/>
                <a:gd name="connsiteY1" fmla="*/ 803654 h 1563782"/>
                <a:gd name="connsiteX2" fmla="*/ 0 w 425527"/>
                <a:gd name="connsiteY2" fmla="*/ 0 h 1563782"/>
                <a:gd name="connsiteX0" fmla="*/ 392299 w 423039"/>
                <a:gd name="connsiteY0" fmla="*/ 1589182 h 1589182"/>
                <a:gd name="connsiteX1" fmla="*/ 379648 w 423039"/>
                <a:gd name="connsiteY1" fmla="*/ 829054 h 1589182"/>
                <a:gd name="connsiteX2" fmla="*/ 0 w 423039"/>
                <a:gd name="connsiteY2" fmla="*/ 0 h 1589182"/>
                <a:gd name="connsiteX0" fmla="*/ 17856 w 389953"/>
                <a:gd name="connsiteY0" fmla="*/ 2011616 h 2011616"/>
                <a:gd name="connsiteX1" fmla="*/ 5205 w 389953"/>
                <a:gd name="connsiteY1" fmla="*/ 1251488 h 2011616"/>
                <a:gd name="connsiteX2" fmla="*/ 364891 w 389953"/>
                <a:gd name="connsiteY2" fmla="*/ 0 h 2011616"/>
                <a:gd name="connsiteX0" fmla="*/ 23417 w 370452"/>
                <a:gd name="connsiteY0" fmla="*/ 2011616 h 2011616"/>
                <a:gd name="connsiteX1" fmla="*/ 10766 w 370452"/>
                <a:gd name="connsiteY1" fmla="*/ 1251488 h 2011616"/>
                <a:gd name="connsiteX2" fmla="*/ 370452 w 370452"/>
                <a:gd name="connsiteY2" fmla="*/ 0 h 2011616"/>
                <a:gd name="connsiteX0" fmla="*/ 21301 w 368336"/>
                <a:gd name="connsiteY0" fmla="*/ 2011616 h 2011616"/>
                <a:gd name="connsiteX1" fmla="*/ 8650 w 368336"/>
                <a:gd name="connsiteY1" fmla="*/ 1251488 h 2011616"/>
                <a:gd name="connsiteX2" fmla="*/ 368336 w 368336"/>
                <a:gd name="connsiteY2" fmla="*/ 0 h 2011616"/>
                <a:gd name="connsiteX0" fmla="*/ 152514 w 499549"/>
                <a:gd name="connsiteY0" fmla="*/ 2011616 h 2011616"/>
                <a:gd name="connsiteX1" fmla="*/ 6372 w 499549"/>
                <a:gd name="connsiteY1" fmla="*/ 804773 h 2011616"/>
                <a:gd name="connsiteX2" fmla="*/ 499549 w 499549"/>
                <a:gd name="connsiteY2" fmla="*/ 0 h 2011616"/>
                <a:gd name="connsiteX0" fmla="*/ 152514 w 499549"/>
                <a:gd name="connsiteY0" fmla="*/ 2011616 h 2011616"/>
                <a:gd name="connsiteX1" fmla="*/ 6372 w 499549"/>
                <a:gd name="connsiteY1" fmla="*/ 804773 h 2011616"/>
                <a:gd name="connsiteX2" fmla="*/ 499549 w 499549"/>
                <a:gd name="connsiteY2" fmla="*/ 0 h 2011616"/>
                <a:gd name="connsiteX0" fmla="*/ 152514 w 499549"/>
                <a:gd name="connsiteY0" fmla="*/ 2011616 h 2011616"/>
                <a:gd name="connsiteX1" fmla="*/ 6372 w 499549"/>
                <a:gd name="connsiteY1" fmla="*/ 804773 h 2011616"/>
                <a:gd name="connsiteX2" fmla="*/ 499549 w 499549"/>
                <a:gd name="connsiteY2" fmla="*/ 0 h 2011616"/>
                <a:gd name="connsiteX0" fmla="*/ 148590 w 495625"/>
                <a:gd name="connsiteY0" fmla="*/ 2011616 h 2011616"/>
                <a:gd name="connsiteX1" fmla="*/ 2448 w 495625"/>
                <a:gd name="connsiteY1" fmla="*/ 804773 h 2011616"/>
                <a:gd name="connsiteX2" fmla="*/ 495625 w 495625"/>
                <a:gd name="connsiteY2" fmla="*/ 0 h 2011616"/>
                <a:gd name="connsiteX0" fmla="*/ 151556 w 498591"/>
                <a:gd name="connsiteY0" fmla="*/ 2011616 h 2011616"/>
                <a:gd name="connsiteX1" fmla="*/ 5414 w 498591"/>
                <a:gd name="connsiteY1" fmla="*/ 804773 h 2011616"/>
                <a:gd name="connsiteX2" fmla="*/ 498591 w 498591"/>
                <a:gd name="connsiteY2" fmla="*/ 0 h 2011616"/>
                <a:gd name="connsiteX0" fmla="*/ 72045 w 552571"/>
                <a:gd name="connsiteY0" fmla="*/ 2055319 h 2055319"/>
                <a:gd name="connsiteX1" fmla="*/ 59394 w 552571"/>
                <a:gd name="connsiteY1" fmla="*/ 804773 h 2055319"/>
                <a:gd name="connsiteX2" fmla="*/ 552571 w 552571"/>
                <a:gd name="connsiteY2" fmla="*/ 0 h 2055319"/>
                <a:gd name="connsiteX0" fmla="*/ 58355 w 538881"/>
                <a:gd name="connsiteY0" fmla="*/ 2055319 h 2055319"/>
                <a:gd name="connsiteX1" fmla="*/ 45704 w 538881"/>
                <a:gd name="connsiteY1" fmla="*/ 804773 h 2055319"/>
                <a:gd name="connsiteX2" fmla="*/ 538881 w 538881"/>
                <a:gd name="connsiteY2" fmla="*/ 0 h 2055319"/>
                <a:gd name="connsiteX0" fmla="*/ 167026 w 647552"/>
                <a:gd name="connsiteY0" fmla="*/ 2055319 h 2055319"/>
                <a:gd name="connsiteX1" fmla="*/ 20884 w 647552"/>
                <a:gd name="connsiteY1" fmla="*/ 1183509 h 2055319"/>
                <a:gd name="connsiteX2" fmla="*/ 647552 w 647552"/>
                <a:gd name="connsiteY2" fmla="*/ 0 h 2055319"/>
                <a:gd name="connsiteX0" fmla="*/ 165158 w 645684"/>
                <a:gd name="connsiteY0" fmla="*/ 2055319 h 2055319"/>
                <a:gd name="connsiteX1" fmla="*/ 19016 w 645684"/>
                <a:gd name="connsiteY1" fmla="*/ 1183509 h 2055319"/>
                <a:gd name="connsiteX2" fmla="*/ 645684 w 645684"/>
                <a:gd name="connsiteY2" fmla="*/ 0 h 2055319"/>
                <a:gd name="connsiteX0" fmla="*/ 151138 w 631664"/>
                <a:gd name="connsiteY0" fmla="*/ 2055319 h 2055319"/>
                <a:gd name="connsiteX1" fmla="*/ 20398 w 631664"/>
                <a:gd name="connsiteY1" fmla="*/ 1003855 h 2055319"/>
                <a:gd name="connsiteX2" fmla="*/ 631664 w 631664"/>
                <a:gd name="connsiteY2" fmla="*/ 0 h 2055319"/>
                <a:gd name="connsiteX0" fmla="*/ 152593 w 633119"/>
                <a:gd name="connsiteY0" fmla="*/ 2055319 h 2055319"/>
                <a:gd name="connsiteX1" fmla="*/ 21853 w 633119"/>
                <a:gd name="connsiteY1" fmla="*/ 1003855 h 2055319"/>
                <a:gd name="connsiteX2" fmla="*/ 633119 w 633119"/>
                <a:gd name="connsiteY2" fmla="*/ 0 h 2055319"/>
                <a:gd name="connsiteX0" fmla="*/ 58144 w 538670"/>
                <a:gd name="connsiteY0" fmla="*/ 2055319 h 2055319"/>
                <a:gd name="connsiteX1" fmla="*/ 50627 w 538670"/>
                <a:gd name="connsiteY1" fmla="*/ 882466 h 2055319"/>
                <a:gd name="connsiteX2" fmla="*/ 538670 w 538670"/>
                <a:gd name="connsiteY2" fmla="*/ 0 h 2055319"/>
                <a:gd name="connsiteX0" fmla="*/ 58144 w 538670"/>
                <a:gd name="connsiteY0" fmla="*/ 2055319 h 2055319"/>
                <a:gd name="connsiteX1" fmla="*/ 50627 w 538670"/>
                <a:gd name="connsiteY1" fmla="*/ 882466 h 2055319"/>
                <a:gd name="connsiteX2" fmla="*/ 538670 w 538670"/>
                <a:gd name="connsiteY2" fmla="*/ 0 h 2055319"/>
                <a:gd name="connsiteX0" fmla="*/ 191764 w 497724"/>
                <a:gd name="connsiteY0" fmla="*/ 2278676 h 2278676"/>
                <a:gd name="connsiteX1" fmla="*/ 9681 w 497724"/>
                <a:gd name="connsiteY1" fmla="*/ 882466 h 2278676"/>
                <a:gd name="connsiteX2" fmla="*/ 497724 w 497724"/>
                <a:gd name="connsiteY2" fmla="*/ 0 h 2278676"/>
                <a:gd name="connsiteX0" fmla="*/ 200801 w 506761"/>
                <a:gd name="connsiteY0" fmla="*/ 2278676 h 2278676"/>
                <a:gd name="connsiteX1" fmla="*/ 18718 w 506761"/>
                <a:gd name="connsiteY1" fmla="*/ 882466 h 2278676"/>
                <a:gd name="connsiteX2" fmla="*/ 506761 w 506761"/>
                <a:gd name="connsiteY2" fmla="*/ 0 h 2278676"/>
                <a:gd name="connsiteX0" fmla="*/ 265583 w 571543"/>
                <a:gd name="connsiteY0" fmla="*/ 2278676 h 2278676"/>
                <a:gd name="connsiteX1" fmla="*/ 11620 w 571543"/>
                <a:gd name="connsiteY1" fmla="*/ 1105825 h 2278676"/>
                <a:gd name="connsiteX2" fmla="*/ 571543 w 571543"/>
                <a:gd name="connsiteY2" fmla="*/ 0 h 2278676"/>
                <a:gd name="connsiteX0" fmla="*/ 183719 w 489679"/>
                <a:gd name="connsiteY0" fmla="*/ 2278676 h 2278676"/>
                <a:gd name="connsiteX1" fmla="*/ 22173 w 489679"/>
                <a:gd name="connsiteY1" fmla="*/ 1028136 h 2278676"/>
                <a:gd name="connsiteX2" fmla="*/ 489679 w 489679"/>
                <a:gd name="connsiteY2" fmla="*/ 0 h 2278676"/>
                <a:gd name="connsiteX0" fmla="*/ 1633799 w 1633800"/>
                <a:gd name="connsiteY0" fmla="*/ 2103875 h 2103875"/>
                <a:gd name="connsiteX1" fmla="*/ 1472253 w 1633800"/>
                <a:gd name="connsiteY1" fmla="*/ 853335 h 2103875"/>
                <a:gd name="connsiteX2" fmla="*/ 9271 w 1633800"/>
                <a:gd name="connsiteY2" fmla="*/ 0 h 2103875"/>
                <a:gd name="connsiteX0" fmla="*/ 1624528 w 1624528"/>
                <a:gd name="connsiteY0" fmla="*/ 2103875 h 2103875"/>
                <a:gd name="connsiteX1" fmla="*/ 1462982 w 1624528"/>
                <a:gd name="connsiteY1" fmla="*/ 853335 h 2103875"/>
                <a:gd name="connsiteX2" fmla="*/ 0 w 1624528"/>
                <a:gd name="connsiteY2" fmla="*/ 0 h 2103875"/>
                <a:gd name="connsiteX0" fmla="*/ 1624528 w 1624528"/>
                <a:gd name="connsiteY0" fmla="*/ 2103875 h 2103875"/>
                <a:gd name="connsiteX1" fmla="*/ 323172 w 1624528"/>
                <a:gd name="connsiteY1" fmla="*/ 1737056 h 2103875"/>
                <a:gd name="connsiteX2" fmla="*/ 0 w 1624528"/>
                <a:gd name="connsiteY2" fmla="*/ 0 h 2103875"/>
                <a:gd name="connsiteX0" fmla="*/ 1624528 w 1624528"/>
                <a:gd name="connsiteY0" fmla="*/ 2103875 h 2103875"/>
                <a:gd name="connsiteX1" fmla="*/ 1308953 w 1624528"/>
                <a:gd name="connsiteY1" fmla="*/ 1436012 h 2103875"/>
                <a:gd name="connsiteX2" fmla="*/ 0 w 1624528"/>
                <a:gd name="connsiteY2" fmla="*/ 0 h 2103875"/>
                <a:gd name="connsiteX0" fmla="*/ 1624528 w 1624528"/>
                <a:gd name="connsiteY0" fmla="*/ 2103875 h 2103875"/>
                <a:gd name="connsiteX1" fmla="*/ 415588 w 1624528"/>
                <a:gd name="connsiteY1" fmla="*/ 960166 h 2103875"/>
                <a:gd name="connsiteX2" fmla="*/ 0 w 1624528"/>
                <a:gd name="connsiteY2" fmla="*/ 0 h 2103875"/>
                <a:gd name="connsiteX0" fmla="*/ 1152174 w 1152174"/>
                <a:gd name="connsiteY0" fmla="*/ 1365827 h 1365827"/>
                <a:gd name="connsiteX1" fmla="*/ 415588 w 1152174"/>
                <a:gd name="connsiteY1" fmla="*/ 960166 h 1365827"/>
                <a:gd name="connsiteX2" fmla="*/ 0 w 1152174"/>
                <a:gd name="connsiteY2" fmla="*/ 0 h 1365827"/>
                <a:gd name="connsiteX0" fmla="*/ 1152174 w 1152174"/>
                <a:gd name="connsiteY0" fmla="*/ 1365827 h 1365827"/>
                <a:gd name="connsiteX1" fmla="*/ 415588 w 1152174"/>
                <a:gd name="connsiteY1" fmla="*/ 960166 h 1365827"/>
                <a:gd name="connsiteX2" fmla="*/ 0 w 1152174"/>
                <a:gd name="connsiteY2" fmla="*/ 0 h 1365827"/>
                <a:gd name="connsiteX0" fmla="*/ 1152174 w 1152174"/>
                <a:gd name="connsiteY0" fmla="*/ 1365827 h 1365827"/>
                <a:gd name="connsiteX1" fmla="*/ 220485 w 1152174"/>
                <a:gd name="connsiteY1" fmla="*/ 1028146 h 1365827"/>
                <a:gd name="connsiteX2" fmla="*/ 0 w 1152174"/>
                <a:gd name="connsiteY2" fmla="*/ 0 h 1365827"/>
                <a:gd name="connsiteX0" fmla="*/ 1152174 w 1152174"/>
                <a:gd name="connsiteY0" fmla="*/ 1365827 h 1365827"/>
                <a:gd name="connsiteX1" fmla="*/ 364244 w 1152174"/>
                <a:gd name="connsiteY1" fmla="*/ 1018437 h 1365827"/>
                <a:gd name="connsiteX2" fmla="*/ 0 w 1152174"/>
                <a:gd name="connsiteY2" fmla="*/ 0 h 1365827"/>
                <a:gd name="connsiteX0" fmla="*/ 597671 w 597671"/>
                <a:gd name="connsiteY0" fmla="*/ 2084457 h 2084457"/>
                <a:gd name="connsiteX1" fmla="*/ 364244 w 597671"/>
                <a:gd name="connsiteY1" fmla="*/ 1018437 h 2084457"/>
                <a:gd name="connsiteX2" fmla="*/ 0 w 597671"/>
                <a:gd name="connsiteY2" fmla="*/ 0 h 2084457"/>
                <a:gd name="connsiteX0" fmla="*/ 597671 w 597671"/>
                <a:gd name="connsiteY0" fmla="*/ 2084457 h 2084457"/>
                <a:gd name="connsiteX1" fmla="*/ 364244 w 597671"/>
                <a:gd name="connsiteY1" fmla="*/ 1018437 h 2084457"/>
                <a:gd name="connsiteX2" fmla="*/ 0 w 597671"/>
                <a:gd name="connsiteY2" fmla="*/ 0 h 2084457"/>
                <a:gd name="connsiteX0" fmla="*/ 597671 w 597671"/>
                <a:gd name="connsiteY0" fmla="*/ 2084457 h 2084457"/>
                <a:gd name="connsiteX1" fmla="*/ 169142 w 597671"/>
                <a:gd name="connsiteY1" fmla="*/ 1028148 h 2084457"/>
                <a:gd name="connsiteX2" fmla="*/ 0 w 597671"/>
                <a:gd name="connsiteY2" fmla="*/ 0 h 2084457"/>
                <a:gd name="connsiteX0" fmla="*/ 885191 w 885191"/>
                <a:gd name="connsiteY0" fmla="*/ 1346407 h 1346407"/>
                <a:gd name="connsiteX1" fmla="*/ 169142 w 885191"/>
                <a:gd name="connsiteY1" fmla="*/ 1028148 h 1346407"/>
                <a:gd name="connsiteX2" fmla="*/ 0 w 885191"/>
                <a:gd name="connsiteY2" fmla="*/ 0 h 1346407"/>
                <a:gd name="connsiteX0" fmla="*/ 885191 w 885191"/>
                <a:gd name="connsiteY0" fmla="*/ 1346407 h 1346407"/>
                <a:gd name="connsiteX1" fmla="*/ 0 w 885191"/>
                <a:gd name="connsiteY1" fmla="*/ 0 h 1346407"/>
                <a:gd name="connsiteX0" fmla="*/ 885191 w 885191"/>
                <a:gd name="connsiteY0" fmla="*/ 1346407 h 1346407"/>
                <a:gd name="connsiteX1" fmla="*/ 0 w 885191"/>
                <a:gd name="connsiteY1" fmla="*/ 0 h 1346407"/>
                <a:gd name="connsiteX0" fmla="*/ 885191 w 885191"/>
                <a:gd name="connsiteY0" fmla="*/ 1346407 h 1346407"/>
                <a:gd name="connsiteX1" fmla="*/ 0 w 885191"/>
                <a:gd name="connsiteY1" fmla="*/ 0 h 1346407"/>
                <a:gd name="connsiteX0" fmla="*/ 885191 w 885191"/>
                <a:gd name="connsiteY0" fmla="*/ 1346407 h 1346407"/>
                <a:gd name="connsiteX1" fmla="*/ 0 w 885191"/>
                <a:gd name="connsiteY1" fmla="*/ 0 h 1346407"/>
                <a:gd name="connsiteX0" fmla="*/ 885191 w 890005"/>
                <a:gd name="connsiteY0" fmla="*/ 1346407 h 1346407"/>
                <a:gd name="connsiteX1" fmla="*/ 0 w 890005"/>
                <a:gd name="connsiteY1" fmla="*/ 0 h 1346407"/>
                <a:gd name="connsiteX0" fmla="*/ 803042 w 808877"/>
                <a:gd name="connsiteY0" fmla="*/ 1356116 h 1356116"/>
                <a:gd name="connsiteX1" fmla="*/ -1 w 808877"/>
                <a:gd name="connsiteY1" fmla="*/ 0 h 1356116"/>
                <a:gd name="connsiteX0" fmla="*/ 803043 w 807235"/>
                <a:gd name="connsiteY0" fmla="*/ 1356116 h 1356116"/>
                <a:gd name="connsiteX1" fmla="*/ 0 w 807235"/>
                <a:gd name="connsiteY1" fmla="*/ 0 h 1356116"/>
                <a:gd name="connsiteX0" fmla="*/ 803290 w 805698"/>
                <a:gd name="connsiteY0" fmla="*/ 1356116 h 1356116"/>
                <a:gd name="connsiteX1" fmla="*/ 247 w 805698"/>
                <a:gd name="connsiteY1" fmla="*/ 0 h 1356116"/>
                <a:gd name="connsiteX0" fmla="*/ 803043 w 805518"/>
                <a:gd name="connsiteY0" fmla="*/ 1356116 h 1356116"/>
                <a:gd name="connsiteX1" fmla="*/ 0 w 805518"/>
                <a:gd name="connsiteY1" fmla="*/ 0 h 1356116"/>
                <a:gd name="connsiteX0" fmla="*/ 803043 w 803043"/>
                <a:gd name="connsiteY0" fmla="*/ 1356116 h 1356116"/>
                <a:gd name="connsiteX1" fmla="*/ 0 w 803043"/>
                <a:gd name="connsiteY1" fmla="*/ 0 h 1356116"/>
                <a:gd name="connsiteX0" fmla="*/ 803043 w 803043"/>
                <a:gd name="connsiteY0" fmla="*/ 1356116 h 1356116"/>
                <a:gd name="connsiteX1" fmla="*/ 0 w 803043"/>
                <a:gd name="connsiteY1" fmla="*/ 0 h 1356116"/>
                <a:gd name="connsiteX0" fmla="*/ 803043 w 803043"/>
                <a:gd name="connsiteY0" fmla="*/ 1356116 h 1356116"/>
                <a:gd name="connsiteX1" fmla="*/ 0 w 803043"/>
                <a:gd name="connsiteY1" fmla="*/ 0 h 1356116"/>
                <a:gd name="connsiteX0" fmla="*/ 729109 w 729109"/>
                <a:gd name="connsiteY0" fmla="*/ 1426039 h 1426039"/>
                <a:gd name="connsiteX1" fmla="*/ 0 w 729109"/>
                <a:gd name="connsiteY1" fmla="*/ 0 h 1426039"/>
                <a:gd name="connsiteX0" fmla="*/ 729109 w 729109"/>
                <a:gd name="connsiteY0" fmla="*/ 1426039 h 1426039"/>
                <a:gd name="connsiteX1" fmla="*/ 0 w 729109"/>
                <a:gd name="connsiteY1" fmla="*/ 0 h 1426039"/>
                <a:gd name="connsiteX0" fmla="*/ 770183 w 770183"/>
                <a:gd name="connsiteY0" fmla="*/ 1394966 h 1394966"/>
                <a:gd name="connsiteX1" fmla="*/ 0 w 770183"/>
                <a:gd name="connsiteY1" fmla="*/ 0 h 139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0183" h="1394966" extrusionOk="0">
                  <a:moveTo>
                    <a:pt x="770183" y="1394966"/>
                  </a:moveTo>
                  <a:cubicBezTo>
                    <a:pt x="528514" y="1196719"/>
                    <a:pt x="56833" y="375004"/>
                    <a:pt x="0" y="0"/>
                  </a:cubicBezTo>
                </a:path>
              </a:pathLst>
            </a:custGeom>
            <a:noFill/>
            <a:ln w="28575" cap="flat">
              <a:solidFill>
                <a:srgbClr val="C00000"/>
              </a:solidFill>
              <a:prstDash val="sysDash"/>
              <a:miter lim="800000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21319 w 3432931"/>
                        <a:gd name="connsiteY0" fmla="*/ 217582 h 1483783"/>
                        <a:gd name="connsiteX1" fmla="*/ 143999 w 3432931"/>
                        <a:gd name="connsiteY1" fmla="*/ 1182782 h 1483783"/>
                        <a:gd name="connsiteX2" fmla="*/ 1495802 w 3432931"/>
                        <a:gd name="connsiteY2" fmla="*/ 1397561 h 1483783"/>
                        <a:gd name="connsiteX3" fmla="*/ 2731438 w 3432931"/>
                        <a:gd name="connsiteY3" fmla="*/ 1292224 h 1483783"/>
                        <a:gd name="connsiteX4" fmla="*/ 3423028 w 3432931"/>
                        <a:gd name="connsiteY4" fmla="*/ 969123 h 1483783"/>
                        <a:gd name="connsiteX5" fmla="*/ 2563162 w 3432931"/>
                        <a:gd name="connsiteY5" fmla="*/ 568325 h 1483783"/>
                        <a:gd name="connsiteX6" fmla="*/ 2679050 w 3432931"/>
                        <a:gd name="connsiteY6" fmla="*/ 0 h 1483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32931" h="1483783" extrusionOk="0">
                          <a:moveTo>
                            <a:pt x="221319" y="217582"/>
                          </a:moveTo>
                          <a:cubicBezTo>
                            <a:pt x="1190" y="438977"/>
                            <a:pt x="-207366" y="1038269"/>
                            <a:pt x="143999" y="1182782"/>
                          </a:cubicBezTo>
                          <a:cubicBezTo>
                            <a:pt x="578577" y="1426216"/>
                            <a:pt x="828922" y="1386814"/>
                            <a:pt x="1495802" y="1397561"/>
                          </a:cubicBezTo>
                          <a:cubicBezTo>
                            <a:pt x="1838116" y="1502642"/>
                            <a:pt x="2703745" y="1641468"/>
                            <a:pt x="2731438" y="1292224"/>
                          </a:cubicBezTo>
                          <a:cubicBezTo>
                            <a:pt x="2620667" y="1099229"/>
                            <a:pt x="3567824" y="1190924"/>
                            <a:pt x="3423028" y="969123"/>
                          </a:cubicBezTo>
                          <a:cubicBezTo>
                            <a:pt x="3478897" y="815341"/>
                            <a:pt x="2710170" y="684619"/>
                            <a:pt x="2563162" y="568325"/>
                          </a:cubicBezTo>
                          <a:cubicBezTo>
                            <a:pt x="2413964" y="361032"/>
                            <a:pt x="2494089" y="179231"/>
                            <a:pt x="26790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Freeform 9">
              <a:extLst>
                <a:ext uri="{FF2B5EF4-FFF2-40B4-BE49-F238E27FC236}">
                  <a16:creationId xmlns:a16="http://schemas.microsoft.com/office/drawing/2014/main" id="{59316DF1-B918-A947-AFA3-FC9418BF81C0}"/>
                </a:ext>
              </a:extLst>
            </p:cNvPr>
            <p:cNvSpPr/>
            <p:nvPr/>
          </p:nvSpPr>
          <p:spPr>
            <a:xfrm rot="3704460">
              <a:off x="2552284" y="3047324"/>
              <a:ext cx="605014" cy="1079700"/>
            </a:xfrm>
            <a:custGeom>
              <a:avLst/>
              <a:gdLst>
                <a:gd name="connsiteX0" fmla="*/ 202490 w 3407664"/>
                <a:gd name="connsiteY0" fmla="*/ 217582 h 1462256"/>
                <a:gd name="connsiteX1" fmla="*/ 125170 w 3407664"/>
                <a:gd name="connsiteY1" fmla="*/ 1182782 h 1462256"/>
                <a:gd name="connsiteX2" fmla="*/ 1476973 w 3407664"/>
                <a:gd name="connsiteY2" fmla="*/ 1397561 h 1462256"/>
                <a:gd name="connsiteX3" fmla="*/ 2712609 w 3407664"/>
                <a:gd name="connsiteY3" fmla="*/ 1292224 h 1462256"/>
                <a:gd name="connsiteX4" fmla="*/ 3404199 w 3407664"/>
                <a:gd name="connsiteY4" fmla="*/ 969123 h 1462256"/>
                <a:gd name="connsiteX5" fmla="*/ 2582433 w 3407664"/>
                <a:gd name="connsiteY5" fmla="*/ 314325 h 1462256"/>
                <a:gd name="connsiteX6" fmla="*/ 2660221 w 3407664"/>
                <a:gd name="connsiteY6" fmla="*/ 0 h 1462256"/>
                <a:gd name="connsiteX0" fmla="*/ 221319 w 3432931"/>
                <a:gd name="connsiteY0" fmla="*/ 217582 h 1483783"/>
                <a:gd name="connsiteX1" fmla="*/ 143999 w 3432931"/>
                <a:gd name="connsiteY1" fmla="*/ 1182782 h 1483783"/>
                <a:gd name="connsiteX2" fmla="*/ 1495802 w 3432931"/>
                <a:gd name="connsiteY2" fmla="*/ 1397561 h 1483783"/>
                <a:gd name="connsiteX3" fmla="*/ 2731438 w 3432931"/>
                <a:gd name="connsiteY3" fmla="*/ 1292224 h 1483783"/>
                <a:gd name="connsiteX4" fmla="*/ 3423028 w 3432931"/>
                <a:gd name="connsiteY4" fmla="*/ 969123 h 1483783"/>
                <a:gd name="connsiteX5" fmla="*/ 2563162 w 3432931"/>
                <a:gd name="connsiteY5" fmla="*/ 568325 h 1483783"/>
                <a:gd name="connsiteX6" fmla="*/ 2679050 w 3432931"/>
                <a:gd name="connsiteY6" fmla="*/ 0 h 1483783"/>
                <a:gd name="connsiteX0" fmla="*/ 221319 w 3430464"/>
                <a:gd name="connsiteY0" fmla="*/ 217582 h 1480379"/>
                <a:gd name="connsiteX1" fmla="*/ 143999 w 3430464"/>
                <a:gd name="connsiteY1" fmla="*/ 1182782 h 1480379"/>
                <a:gd name="connsiteX2" fmla="*/ 1495802 w 3430464"/>
                <a:gd name="connsiteY2" fmla="*/ 1397561 h 1480379"/>
                <a:gd name="connsiteX3" fmla="*/ 2420288 w 3430464"/>
                <a:gd name="connsiteY3" fmla="*/ 1285874 h 1480379"/>
                <a:gd name="connsiteX4" fmla="*/ 3423028 w 3430464"/>
                <a:gd name="connsiteY4" fmla="*/ 969123 h 1480379"/>
                <a:gd name="connsiteX5" fmla="*/ 2563162 w 3430464"/>
                <a:gd name="connsiteY5" fmla="*/ 568325 h 1480379"/>
                <a:gd name="connsiteX6" fmla="*/ 2679050 w 3430464"/>
                <a:gd name="connsiteY6" fmla="*/ 0 h 1480379"/>
                <a:gd name="connsiteX0" fmla="*/ 221319 w 3430464"/>
                <a:gd name="connsiteY0" fmla="*/ 217582 h 1473057"/>
                <a:gd name="connsiteX1" fmla="*/ 143999 w 3430464"/>
                <a:gd name="connsiteY1" fmla="*/ 1182782 h 1473057"/>
                <a:gd name="connsiteX2" fmla="*/ 1495802 w 3430464"/>
                <a:gd name="connsiteY2" fmla="*/ 1397561 h 1473057"/>
                <a:gd name="connsiteX3" fmla="*/ 2420288 w 3430464"/>
                <a:gd name="connsiteY3" fmla="*/ 1285874 h 1473057"/>
                <a:gd name="connsiteX4" fmla="*/ 3423028 w 3430464"/>
                <a:gd name="connsiteY4" fmla="*/ 969123 h 1473057"/>
                <a:gd name="connsiteX5" fmla="*/ 2563162 w 3430464"/>
                <a:gd name="connsiteY5" fmla="*/ 568325 h 1473057"/>
                <a:gd name="connsiteX6" fmla="*/ 2679050 w 3430464"/>
                <a:gd name="connsiteY6" fmla="*/ 0 h 1473057"/>
                <a:gd name="connsiteX0" fmla="*/ 221319 w 3432316"/>
                <a:gd name="connsiteY0" fmla="*/ 217582 h 1448530"/>
                <a:gd name="connsiteX1" fmla="*/ 143999 w 3432316"/>
                <a:gd name="connsiteY1" fmla="*/ 1182782 h 1448530"/>
                <a:gd name="connsiteX2" fmla="*/ 1495802 w 3432316"/>
                <a:gd name="connsiteY2" fmla="*/ 1397561 h 1448530"/>
                <a:gd name="connsiteX3" fmla="*/ 2420288 w 3432316"/>
                <a:gd name="connsiteY3" fmla="*/ 1285874 h 1448530"/>
                <a:gd name="connsiteX4" fmla="*/ 3423028 w 3432316"/>
                <a:gd name="connsiteY4" fmla="*/ 969123 h 1448530"/>
                <a:gd name="connsiteX5" fmla="*/ 2563162 w 3432316"/>
                <a:gd name="connsiteY5" fmla="*/ 568325 h 1448530"/>
                <a:gd name="connsiteX6" fmla="*/ 2679050 w 3432316"/>
                <a:gd name="connsiteY6" fmla="*/ 0 h 1448530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95826"/>
                <a:gd name="connsiteX1" fmla="*/ 143999 w 3433854"/>
                <a:gd name="connsiteY1" fmla="*/ 1182782 h 1495826"/>
                <a:gd name="connsiteX2" fmla="*/ 1394202 w 3433854"/>
                <a:gd name="connsiteY2" fmla="*/ 1442011 h 1495826"/>
                <a:gd name="connsiteX3" fmla="*/ 2420288 w 3433854"/>
                <a:gd name="connsiteY3" fmla="*/ 1285874 h 1495826"/>
                <a:gd name="connsiteX4" fmla="*/ 3423028 w 3433854"/>
                <a:gd name="connsiteY4" fmla="*/ 969123 h 1495826"/>
                <a:gd name="connsiteX5" fmla="*/ 2563162 w 3433854"/>
                <a:gd name="connsiteY5" fmla="*/ 568325 h 1495826"/>
                <a:gd name="connsiteX6" fmla="*/ 2679050 w 3433854"/>
                <a:gd name="connsiteY6" fmla="*/ 0 h 1495826"/>
                <a:gd name="connsiteX0" fmla="*/ 239712 w 3452247"/>
                <a:gd name="connsiteY0" fmla="*/ 217582 h 1539122"/>
                <a:gd name="connsiteX1" fmla="*/ 136992 w 3452247"/>
                <a:gd name="connsiteY1" fmla="*/ 1424082 h 1539122"/>
                <a:gd name="connsiteX2" fmla="*/ 1412595 w 3452247"/>
                <a:gd name="connsiteY2" fmla="*/ 1442011 h 1539122"/>
                <a:gd name="connsiteX3" fmla="*/ 2438681 w 3452247"/>
                <a:gd name="connsiteY3" fmla="*/ 1285874 h 1539122"/>
                <a:gd name="connsiteX4" fmla="*/ 3441421 w 3452247"/>
                <a:gd name="connsiteY4" fmla="*/ 969123 h 1539122"/>
                <a:gd name="connsiteX5" fmla="*/ 2581555 w 3452247"/>
                <a:gd name="connsiteY5" fmla="*/ 568325 h 1539122"/>
                <a:gd name="connsiteX6" fmla="*/ 2697443 w 3452247"/>
                <a:gd name="connsiteY6" fmla="*/ 0 h 1539122"/>
                <a:gd name="connsiteX0" fmla="*/ 239712 w 3452247"/>
                <a:gd name="connsiteY0" fmla="*/ 217582 h 1522691"/>
                <a:gd name="connsiteX1" fmla="*/ 136992 w 3452247"/>
                <a:gd name="connsiteY1" fmla="*/ 1424082 h 1522691"/>
                <a:gd name="connsiteX2" fmla="*/ 1412595 w 3452247"/>
                <a:gd name="connsiteY2" fmla="*/ 1442011 h 1522691"/>
                <a:gd name="connsiteX3" fmla="*/ 2438681 w 3452247"/>
                <a:gd name="connsiteY3" fmla="*/ 1285874 h 1522691"/>
                <a:gd name="connsiteX4" fmla="*/ 3441421 w 3452247"/>
                <a:gd name="connsiteY4" fmla="*/ 969123 h 1522691"/>
                <a:gd name="connsiteX5" fmla="*/ 2581555 w 3452247"/>
                <a:gd name="connsiteY5" fmla="*/ 568325 h 1522691"/>
                <a:gd name="connsiteX6" fmla="*/ 2697443 w 3452247"/>
                <a:gd name="connsiteY6" fmla="*/ 0 h 1522691"/>
                <a:gd name="connsiteX0" fmla="*/ 239712 w 3451864"/>
                <a:gd name="connsiteY0" fmla="*/ 217582 h 1548008"/>
                <a:gd name="connsiteX1" fmla="*/ 136992 w 3451864"/>
                <a:gd name="connsiteY1" fmla="*/ 1424082 h 1548008"/>
                <a:gd name="connsiteX2" fmla="*/ 1412595 w 3451864"/>
                <a:gd name="connsiteY2" fmla="*/ 1442011 h 1548008"/>
                <a:gd name="connsiteX3" fmla="*/ 2406931 w 3451864"/>
                <a:gd name="connsiteY3" fmla="*/ 1089024 h 1548008"/>
                <a:gd name="connsiteX4" fmla="*/ 3441421 w 3451864"/>
                <a:gd name="connsiteY4" fmla="*/ 969123 h 1548008"/>
                <a:gd name="connsiteX5" fmla="*/ 2581555 w 3451864"/>
                <a:gd name="connsiteY5" fmla="*/ 568325 h 1548008"/>
                <a:gd name="connsiteX6" fmla="*/ 2697443 w 3451864"/>
                <a:gd name="connsiteY6" fmla="*/ 0 h 1548008"/>
                <a:gd name="connsiteX0" fmla="*/ 239712 w 3451792"/>
                <a:gd name="connsiteY0" fmla="*/ 217582 h 1548008"/>
                <a:gd name="connsiteX1" fmla="*/ 136992 w 3451792"/>
                <a:gd name="connsiteY1" fmla="*/ 1424082 h 1548008"/>
                <a:gd name="connsiteX2" fmla="*/ 1412595 w 3451792"/>
                <a:gd name="connsiteY2" fmla="*/ 1442011 h 1548008"/>
                <a:gd name="connsiteX3" fmla="*/ 2406931 w 3451792"/>
                <a:gd name="connsiteY3" fmla="*/ 1089024 h 1548008"/>
                <a:gd name="connsiteX4" fmla="*/ 3441421 w 3451792"/>
                <a:gd name="connsiteY4" fmla="*/ 969123 h 1548008"/>
                <a:gd name="connsiteX5" fmla="*/ 2581555 w 3451792"/>
                <a:gd name="connsiteY5" fmla="*/ 568325 h 1548008"/>
                <a:gd name="connsiteX6" fmla="*/ 2697443 w 3451792"/>
                <a:gd name="connsiteY6" fmla="*/ 0 h 1548008"/>
                <a:gd name="connsiteX0" fmla="*/ 239712 w 3451792"/>
                <a:gd name="connsiteY0" fmla="*/ 217582 h 1521501"/>
                <a:gd name="connsiteX1" fmla="*/ 136992 w 3451792"/>
                <a:gd name="connsiteY1" fmla="*/ 1424082 h 1521501"/>
                <a:gd name="connsiteX2" fmla="*/ 1412595 w 3451792"/>
                <a:gd name="connsiteY2" fmla="*/ 1442011 h 1521501"/>
                <a:gd name="connsiteX3" fmla="*/ 2406931 w 3451792"/>
                <a:gd name="connsiteY3" fmla="*/ 1089024 h 1521501"/>
                <a:gd name="connsiteX4" fmla="*/ 3441421 w 3451792"/>
                <a:gd name="connsiteY4" fmla="*/ 969123 h 1521501"/>
                <a:gd name="connsiteX5" fmla="*/ 2581555 w 3451792"/>
                <a:gd name="connsiteY5" fmla="*/ 568325 h 1521501"/>
                <a:gd name="connsiteX6" fmla="*/ 2697443 w 3451792"/>
                <a:gd name="connsiteY6" fmla="*/ 0 h 1521501"/>
                <a:gd name="connsiteX0" fmla="*/ 298184 w 3510264"/>
                <a:gd name="connsiteY0" fmla="*/ 217582 h 1575656"/>
                <a:gd name="connsiteX1" fmla="*/ 119264 w 3510264"/>
                <a:gd name="connsiteY1" fmla="*/ 1462182 h 1575656"/>
                <a:gd name="connsiteX2" fmla="*/ 1471067 w 3510264"/>
                <a:gd name="connsiteY2" fmla="*/ 1442011 h 1575656"/>
                <a:gd name="connsiteX3" fmla="*/ 2465403 w 3510264"/>
                <a:gd name="connsiteY3" fmla="*/ 1089024 h 1575656"/>
                <a:gd name="connsiteX4" fmla="*/ 3499893 w 3510264"/>
                <a:gd name="connsiteY4" fmla="*/ 969123 h 1575656"/>
                <a:gd name="connsiteX5" fmla="*/ 2640027 w 3510264"/>
                <a:gd name="connsiteY5" fmla="*/ 568325 h 1575656"/>
                <a:gd name="connsiteX6" fmla="*/ 2755915 w 3510264"/>
                <a:gd name="connsiteY6" fmla="*/ 0 h 1575656"/>
                <a:gd name="connsiteX0" fmla="*/ 298184 w 3510264"/>
                <a:gd name="connsiteY0" fmla="*/ 217582 h 1545125"/>
                <a:gd name="connsiteX1" fmla="*/ 119264 w 3510264"/>
                <a:gd name="connsiteY1" fmla="*/ 1462182 h 1545125"/>
                <a:gd name="connsiteX2" fmla="*/ 1471067 w 3510264"/>
                <a:gd name="connsiteY2" fmla="*/ 1442011 h 1545125"/>
                <a:gd name="connsiteX3" fmla="*/ 2465403 w 3510264"/>
                <a:gd name="connsiteY3" fmla="*/ 1089024 h 1545125"/>
                <a:gd name="connsiteX4" fmla="*/ 3499893 w 3510264"/>
                <a:gd name="connsiteY4" fmla="*/ 969123 h 1545125"/>
                <a:gd name="connsiteX5" fmla="*/ 2640027 w 3510264"/>
                <a:gd name="connsiteY5" fmla="*/ 568325 h 1545125"/>
                <a:gd name="connsiteX6" fmla="*/ 2755915 w 3510264"/>
                <a:gd name="connsiteY6" fmla="*/ 0 h 1545125"/>
                <a:gd name="connsiteX0" fmla="*/ 298184 w 3510720"/>
                <a:gd name="connsiteY0" fmla="*/ 217582 h 1578855"/>
                <a:gd name="connsiteX1" fmla="*/ 119264 w 3510720"/>
                <a:gd name="connsiteY1" fmla="*/ 1462182 h 1578855"/>
                <a:gd name="connsiteX2" fmla="*/ 1471067 w 3510720"/>
                <a:gd name="connsiteY2" fmla="*/ 1442011 h 1578855"/>
                <a:gd name="connsiteX3" fmla="*/ 2503503 w 3510720"/>
                <a:gd name="connsiteY3" fmla="*/ 1012824 h 1578855"/>
                <a:gd name="connsiteX4" fmla="*/ 3499893 w 3510720"/>
                <a:gd name="connsiteY4" fmla="*/ 969123 h 1578855"/>
                <a:gd name="connsiteX5" fmla="*/ 2640027 w 3510720"/>
                <a:gd name="connsiteY5" fmla="*/ 568325 h 1578855"/>
                <a:gd name="connsiteX6" fmla="*/ 2755915 w 3510720"/>
                <a:gd name="connsiteY6" fmla="*/ 0 h 1578855"/>
                <a:gd name="connsiteX0" fmla="*/ 298184 w 3523365"/>
                <a:gd name="connsiteY0" fmla="*/ 217582 h 1578855"/>
                <a:gd name="connsiteX1" fmla="*/ 119264 w 3523365"/>
                <a:gd name="connsiteY1" fmla="*/ 1462182 h 1578855"/>
                <a:gd name="connsiteX2" fmla="*/ 1471067 w 3523365"/>
                <a:gd name="connsiteY2" fmla="*/ 1442011 h 1578855"/>
                <a:gd name="connsiteX3" fmla="*/ 2503503 w 3523365"/>
                <a:gd name="connsiteY3" fmla="*/ 1012824 h 1578855"/>
                <a:gd name="connsiteX4" fmla="*/ 3512593 w 3523365"/>
                <a:gd name="connsiteY4" fmla="*/ 1191373 h 1578855"/>
                <a:gd name="connsiteX5" fmla="*/ 2640027 w 3523365"/>
                <a:gd name="connsiteY5" fmla="*/ 568325 h 1578855"/>
                <a:gd name="connsiteX6" fmla="*/ 2755915 w 3523365"/>
                <a:gd name="connsiteY6" fmla="*/ 0 h 1578855"/>
                <a:gd name="connsiteX0" fmla="*/ 298184 w 3513392"/>
                <a:gd name="connsiteY0" fmla="*/ 217582 h 1578855"/>
                <a:gd name="connsiteX1" fmla="*/ 119264 w 3513392"/>
                <a:gd name="connsiteY1" fmla="*/ 1462182 h 1578855"/>
                <a:gd name="connsiteX2" fmla="*/ 1471067 w 3513392"/>
                <a:gd name="connsiteY2" fmla="*/ 1442011 h 1578855"/>
                <a:gd name="connsiteX3" fmla="*/ 2503503 w 3513392"/>
                <a:gd name="connsiteY3" fmla="*/ 1012824 h 1578855"/>
                <a:gd name="connsiteX4" fmla="*/ 3512593 w 3513392"/>
                <a:gd name="connsiteY4" fmla="*/ 1191373 h 1578855"/>
                <a:gd name="connsiteX5" fmla="*/ 2640027 w 3513392"/>
                <a:gd name="connsiteY5" fmla="*/ 568325 h 1578855"/>
                <a:gd name="connsiteX6" fmla="*/ 2755915 w 3513392"/>
                <a:gd name="connsiteY6" fmla="*/ 0 h 1578855"/>
                <a:gd name="connsiteX0" fmla="*/ 298184 w 3525403"/>
                <a:gd name="connsiteY0" fmla="*/ 217582 h 1578855"/>
                <a:gd name="connsiteX1" fmla="*/ 119264 w 3525403"/>
                <a:gd name="connsiteY1" fmla="*/ 1462182 h 1578855"/>
                <a:gd name="connsiteX2" fmla="*/ 1471067 w 3525403"/>
                <a:gd name="connsiteY2" fmla="*/ 1442011 h 1578855"/>
                <a:gd name="connsiteX3" fmla="*/ 2503503 w 3525403"/>
                <a:gd name="connsiteY3" fmla="*/ 1012824 h 1578855"/>
                <a:gd name="connsiteX4" fmla="*/ 3512593 w 3525403"/>
                <a:gd name="connsiteY4" fmla="*/ 1191373 h 1578855"/>
                <a:gd name="connsiteX5" fmla="*/ 2640027 w 3525403"/>
                <a:gd name="connsiteY5" fmla="*/ 568325 h 1578855"/>
                <a:gd name="connsiteX6" fmla="*/ 2755915 w 3525403"/>
                <a:gd name="connsiteY6" fmla="*/ 0 h 1578855"/>
                <a:gd name="connsiteX0" fmla="*/ 298184 w 3663474"/>
                <a:gd name="connsiteY0" fmla="*/ 217582 h 1578855"/>
                <a:gd name="connsiteX1" fmla="*/ 119264 w 3663474"/>
                <a:gd name="connsiteY1" fmla="*/ 1462182 h 1578855"/>
                <a:gd name="connsiteX2" fmla="*/ 1471067 w 3663474"/>
                <a:gd name="connsiteY2" fmla="*/ 1442011 h 1578855"/>
                <a:gd name="connsiteX3" fmla="*/ 2503503 w 3663474"/>
                <a:gd name="connsiteY3" fmla="*/ 1012824 h 1578855"/>
                <a:gd name="connsiteX4" fmla="*/ 3652293 w 3663474"/>
                <a:gd name="connsiteY4" fmla="*/ 1229473 h 1578855"/>
                <a:gd name="connsiteX5" fmla="*/ 2640027 w 3663474"/>
                <a:gd name="connsiteY5" fmla="*/ 568325 h 1578855"/>
                <a:gd name="connsiteX6" fmla="*/ 2755915 w 3663474"/>
                <a:gd name="connsiteY6" fmla="*/ 0 h 1578855"/>
                <a:gd name="connsiteX0" fmla="*/ 298184 w 3738948"/>
                <a:gd name="connsiteY0" fmla="*/ 217582 h 1578855"/>
                <a:gd name="connsiteX1" fmla="*/ 119264 w 3738948"/>
                <a:gd name="connsiteY1" fmla="*/ 1462182 h 1578855"/>
                <a:gd name="connsiteX2" fmla="*/ 1471067 w 3738948"/>
                <a:gd name="connsiteY2" fmla="*/ 1442011 h 1578855"/>
                <a:gd name="connsiteX3" fmla="*/ 2503503 w 3738948"/>
                <a:gd name="connsiteY3" fmla="*/ 1012824 h 1578855"/>
                <a:gd name="connsiteX4" fmla="*/ 3728493 w 3738948"/>
                <a:gd name="connsiteY4" fmla="*/ 1223123 h 1578855"/>
                <a:gd name="connsiteX5" fmla="*/ 2640027 w 3738948"/>
                <a:gd name="connsiteY5" fmla="*/ 568325 h 1578855"/>
                <a:gd name="connsiteX6" fmla="*/ 2755915 w 3738948"/>
                <a:gd name="connsiteY6" fmla="*/ 0 h 1578855"/>
                <a:gd name="connsiteX0" fmla="*/ 298184 w 3394120"/>
                <a:gd name="connsiteY0" fmla="*/ 217582 h 1578855"/>
                <a:gd name="connsiteX1" fmla="*/ 119264 w 3394120"/>
                <a:gd name="connsiteY1" fmla="*/ 1462182 h 1578855"/>
                <a:gd name="connsiteX2" fmla="*/ 1471067 w 3394120"/>
                <a:gd name="connsiteY2" fmla="*/ 1442011 h 1578855"/>
                <a:gd name="connsiteX3" fmla="*/ 2503503 w 3394120"/>
                <a:gd name="connsiteY3" fmla="*/ 1012824 h 1578855"/>
                <a:gd name="connsiteX4" fmla="*/ 3379243 w 3394120"/>
                <a:gd name="connsiteY4" fmla="*/ 1159623 h 1578855"/>
                <a:gd name="connsiteX5" fmla="*/ 2640027 w 3394120"/>
                <a:gd name="connsiteY5" fmla="*/ 568325 h 1578855"/>
                <a:gd name="connsiteX6" fmla="*/ 2755915 w 3394120"/>
                <a:gd name="connsiteY6" fmla="*/ 0 h 1578855"/>
                <a:gd name="connsiteX0" fmla="*/ 298184 w 3380031"/>
                <a:gd name="connsiteY0" fmla="*/ 217582 h 1578855"/>
                <a:gd name="connsiteX1" fmla="*/ 119264 w 3380031"/>
                <a:gd name="connsiteY1" fmla="*/ 1462182 h 1578855"/>
                <a:gd name="connsiteX2" fmla="*/ 1471067 w 3380031"/>
                <a:gd name="connsiteY2" fmla="*/ 1442011 h 1578855"/>
                <a:gd name="connsiteX3" fmla="*/ 2503503 w 3380031"/>
                <a:gd name="connsiteY3" fmla="*/ 1012824 h 1578855"/>
                <a:gd name="connsiteX4" fmla="*/ 3379243 w 3380031"/>
                <a:gd name="connsiteY4" fmla="*/ 1159623 h 1578855"/>
                <a:gd name="connsiteX5" fmla="*/ 2640027 w 3380031"/>
                <a:gd name="connsiteY5" fmla="*/ 568325 h 1578855"/>
                <a:gd name="connsiteX6" fmla="*/ 2755915 w 3380031"/>
                <a:gd name="connsiteY6" fmla="*/ 0 h 1578855"/>
                <a:gd name="connsiteX0" fmla="*/ 298184 w 3380243"/>
                <a:gd name="connsiteY0" fmla="*/ 217582 h 1578855"/>
                <a:gd name="connsiteX1" fmla="*/ 119264 w 3380243"/>
                <a:gd name="connsiteY1" fmla="*/ 1462182 h 1578855"/>
                <a:gd name="connsiteX2" fmla="*/ 1471067 w 3380243"/>
                <a:gd name="connsiteY2" fmla="*/ 1442011 h 1578855"/>
                <a:gd name="connsiteX3" fmla="*/ 2503503 w 3380243"/>
                <a:gd name="connsiteY3" fmla="*/ 1012824 h 1578855"/>
                <a:gd name="connsiteX4" fmla="*/ 3379243 w 3380243"/>
                <a:gd name="connsiteY4" fmla="*/ 1159623 h 1578855"/>
                <a:gd name="connsiteX5" fmla="*/ 2640027 w 3380243"/>
                <a:gd name="connsiteY5" fmla="*/ 568325 h 1578855"/>
                <a:gd name="connsiteX6" fmla="*/ 2755915 w 3380243"/>
                <a:gd name="connsiteY6" fmla="*/ 0 h 1578855"/>
                <a:gd name="connsiteX0" fmla="*/ 298184 w 3393537"/>
                <a:gd name="connsiteY0" fmla="*/ 217582 h 1578855"/>
                <a:gd name="connsiteX1" fmla="*/ 119264 w 3393537"/>
                <a:gd name="connsiteY1" fmla="*/ 1462182 h 1578855"/>
                <a:gd name="connsiteX2" fmla="*/ 1471067 w 3393537"/>
                <a:gd name="connsiteY2" fmla="*/ 1442011 h 1578855"/>
                <a:gd name="connsiteX3" fmla="*/ 2503503 w 3393537"/>
                <a:gd name="connsiteY3" fmla="*/ 1012824 h 1578855"/>
                <a:gd name="connsiteX4" fmla="*/ 3379243 w 3393537"/>
                <a:gd name="connsiteY4" fmla="*/ 1159623 h 1578855"/>
                <a:gd name="connsiteX5" fmla="*/ 2640027 w 3393537"/>
                <a:gd name="connsiteY5" fmla="*/ 568325 h 1578855"/>
                <a:gd name="connsiteX6" fmla="*/ 2755915 w 3393537"/>
                <a:gd name="connsiteY6" fmla="*/ 0 h 1578855"/>
                <a:gd name="connsiteX0" fmla="*/ 298184 w 3389753"/>
                <a:gd name="connsiteY0" fmla="*/ 217582 h 1578855"/>
                <a:gd name="connsiteX1" fmla="*/ 119264 w 3389753"/>
                <a:gd name="connsiteY1" fmla="*/ 1462182 h 1578855"/>
                <a:gd name="connsiteX2" fmla="*/ 1471067 w 3389753"/>
                <a:gd name="connsiteY2" fmla="*/ 1442011 h 1578855"/>
                <a:gd name="connsiteX3" fmla="*/ 2503503 w 3389753"/>
                <a:gd name="connsiteY3" fmla="*/ 1012824 h 1578855"/>
                <a:gd name="connsiteX4" fmla="*/ 3379243 w 3389753"/>
                <a:gd name="connsiteY4" fmla="*/ 1159623 h 1578855"/>
                <a:gd name="connsiteX5" fmla="*/ 2640027 w 3389753"/>
                <a:gd name="connsiteY5" fmla="*/ 568325 h 1578855"/>
                <a:gd name="connsiteX6" fmla="*/ 2755915 w 3389753"/>
                <a:gd name="connsiteY6" fmla="*/ 0 h 1578855"/>
                <a:gd name="connsiteX0" fmla="*/ 298184 w 3380353"/>
                <a:gd name="connsiteY0" fmla="*/ 217582 h 1581890"/>
                <a:gd name="connsiteX1" fmla="*/ 119264 w 3380353"/>
                <a:gd name="connsiteY1" fmla="*/ 1462182 h 1581890"/>
                <a:gd name="connsiteX2" fmla="*/ 1471067 w 3380353"/>
                <a:gd name="connsiteY2" fmla="*/ 1442011 h 1581890"/>
                <a:gd name="connsiteX3" fmla="*/ 2452703 w 3380353"/>
                <a:gd name="connsiteY3" fmla="*/ 942974 h 1581890"/>
                <a:gd name="connsiteX4" fmla="*/ 3379243 w 3380353"/>
                <a:gd name="connsiteY4" fmla="*/ 1159623 h 1581890"/>
                <a:gd name="connsiteX5" fmla="*/ 2640027 w 3380353"/>
                <a:gd name="connsiteY5" fmla="*/ 568325 h 1581890"/>
                <a:gd name="connsiteX6" fmla="*/ 2755915 w 3380353"/>
                <a:gd name="connsiteY6" fmla="*/ 0 h 1581890"/>
                <a:gd name="connsiteX0" fmla="*/ 298184 w 3348659"/>
                <a:gd name="connsiteY0" fmla="*/ 217582 h 1581890"/>
                <a:gd name="connsiteX1" fmla="*/ 119264 w 3348659"/>
                <a:gd name="connsiteY1" fmla="*/ 1462182 h 1581890"/>
                <a:gd name="connsiteX2" fmla="*/ 1471067 w 3348659"/>
                <a:gd name="connsiteY2" fmla="*/ 1442011 h 1581890"/>
                <a:gd name="connsiteX3" fmla="*/ 2452703 w 3348659"/>
                <a:gd name="connsiteY3" fmla="*/ 942974 h 1581890"/>
                <a:gd name="connsiteX4" fmla="*/ 3347493 w 3348659"/>
                <a:gd name="connsiteY4" fmla="*/ 1388223 h 1581890"/>
                <a:gd name="connsiteX5" fmla="*/ 2640027 w 3348659"/>
                <a:gd name="connsiteY5" fmla="*/ 568325 h 1581890"/>
                <a:gd name="connsiteX6" fmla="*/ 2755915 w 3348659"/>
                <a:gd name="connsiteY6" fmla="*/ 0 h 1581890"/>
                <a:gd name="connsiteX0" fmla="*/ 298184 w 3386283"/>
                <a:gd name="connsiteY0" fmla="*/ 217582 h 1581890"/>
                <a:gd name="connsiteX1" fmla="*/ 119264 w 3386283"/>
                <a:gd name="connsiteY1" fmla="*/ 1462182 h 1581890"/>
                <a:gd name="connsiteX2" fmla="*/ 1471067 w 3386283"/>
                <a:gd name="connsiteY2" fmla="*/ 1442011 h 1581890"/>
                <a:gd name="connsiteX3" fmla="*/ 2452703 w 3386283"/>
                <a:gd name="connsiteY3" fmla="*/ 942974 h 1581890"/>
                <a:gd name="connsiteX4" fmla="*/ 3347493 w 3386283"/>
                <a:gd name="connsiteY4" fmla="*/ 1388223 h 1581890"/>
                <a:gd name="connsiteX5" fmla="*/ 2640027 w 3386283"/>
                <a:gd name="connsiteY5" fmla="*/ 568325 h 1581890"/>
                <a:gd name="connsiteX6" fmla="*/ 2755915 w 3386283"/>
                <a:gd name="connsiteY6" fmla="*/ 0 h 1581890"/>
                <a:gd name="connsiteX0" fmla="*/ 298184 w 3490304"/>
                <a:gd name="connsiteY0" fmla="*/ 217582 h 1581890"/>
                <a:gd name="connsiteX1" fmla="*/ 119264 w 3490304"/>
                <a:gd name="connsiteY1" fmla="*/ 1462182 h 1581890"/>
                <a:gd name="connsiteX2" fmla="*/ 1471067 w 3490304"/>
                <a:gd name="connsiteY2" fmla="*/ 1442011 h 1581890"/>
                <a:gd name="connsiteX3" fmla="*/ 2452703 w 3490304"/>
                <a:gd name="connsiteY3" fmla="*/ 942974 h 1581890"/>
                <a:gd name="connsiteX4" fmla="*/ 3455443 w 3490304"/>
                <a:gd name="connsiteY4" fmla="*/ 1254873 h 1581890"/>
                <a:gd name="connsiteX5" fmla="*/ 2640027 w 3490304"/>
                <a:gd name="connsiteY5" fmla="*/ 568325 h 1581890"/>
                <a:gd name="connsiteX6" fmla="*/ 2755915 w 3490304"/>
                <a:gd name="connsiteY6" fmla="*/ 0 h 1581890"/>
                <a:gd name="connsiteX0" fmla="*/ 298184 w 3526406"/>
                <a:gd name="connsiteY0" fmla="*/ 217582 h 1581890"/>
                <a:gd name="connsiteX1" fmla="*/ 119264 w 3526406"/>
                <a:gd name="connsiteY1" fmla="*/ 1462182 h 1581890"/>
                <a:gd name="connsiteX2" fmla="*/ 1471067 w 3526406"/>
                <a:gd name="connsiteY2" fmla="*/ 1442011 h 1581890"/>
                <a:gd name="connsiteX3" fmla="*/ 2452703 w 3526406"/>
                <a:gd name="connsiteY3" fmla="*/ 942974 h 1581890"/>
                <a:gd name="connsiteX4" fmla="*/ 3455443 w 3526406"/>
                <a:gd name="connsiteY4" fmla="*/ 1254873 h 1581890"/>
                <a:gd name="connsiteX5" fmla="*/ 2640027 w 3526406"/>
                <a:gd name="connsiteY5" fmla="*/ 568325 h 1581890"/>
                <a:gd name="connsiteX6" fmla="*/ 2755915 w 3526406"/>
                <a:gd name="connsiteY6" fmla="*/ 0 h 1581890"/>
                <a:gd name="connsiteX0" fmla="*/ 298184 w 3473398"/>
                <a:gd name="connsiteY0" fmla="*/ 217582 h 1581890"/>
                <a:gd name="connsiteX1" fmla="*/ 119264 w 3473398"/>
                <a:gd name="connsiteY1" fmla="*/ 1462182 h 1581890"/>
                <a:gd name="connsiteX2" fmla="*/ 1471067 w 3473398"/>
                <a:gd name="connsiteY2" fmla="*/ 1442011 h 1581890"/>
                <a:gd name="connsiteX3" fmla="*/ 2452703 w 3473398"/>
                <a:gd name="connsiteY3" fmla="*/ 942974 h 1581890"/>
                <a:gd name="connsiteX4" fmla="*/ 3455443 w 3473398"/>
                <a:gd name="connsiteY4" fmla="*/ 1254873 h 1581890"/>
                <a:gd name="connsiteX5" fmla="*/ 2640027 w 3473398"/>
                <a:gd name="connsiteY5" fmla="*/ 568325 h 1581890"/>
                <a:gd name="connsiteX6" fmla="*/ 2755915 w 3473398"/>
                <a:gd name="connsiteY6" fmla="*/ 0 h 1581890"/>
                <a:gd name="connsiteX0" fmla="*/ 298184 w 3504561"/>
                <a:gd name="connsiteY0" fmla="*/ 217582 h 1581890"/>
                <a:gd name="connsiteX1" fmla="*/ 119264 w 3504561"/>
                <a:gd name="connsiteY1" fmla="*/ 1462182 h 1581890"/>
                <a:gd name="connsiteX2" fmla="*/ 1471067 w 3504561"/>
                <a:gd name="connsiteY2" fmla="*/ 1442011 h 1581890"/>
                <a:gd name="connsiteX3" fmla="*/ 2452703 w 3504561"/>
                <a:gd name="connsiteY3" fmla="*/ 942974 h 1581890"/>
                <a:gd name="connsiteX4" fmla="*/ 3487193 w 3504561"/>
                <a:gd name="connsiteY4" fmla="*/ 1146923 h 1581890"/>
                <a:gd name="connsiteX5" fmla="*/ 2640027 w 3504561"/>
                <a:gd name="connsiteY5" fmla="*/ 568325 h 1581890"/>
                <a:gd name="connsiteX6" fmla="*/ 2755915 w 3504561"/>
                <a:gd name="connsiteY6" fmla="*/ 0 h 1581890"/>
                <a:gd name="connsiteX0" fmla="*/ 298184 w 3506224"/>
                <a:gd name="connsiteY0" fmla="*/ 217582 h 1581890"/>
                <a:gd name="connsiteX1" fmla="*/ 119264 w 3506224"/>
                <a:gd name="connsiteY1" fmla="*/ 1462182 h 1581890"/>
                <a:gd name="connsiteX2" fmla="*/ 1471067 w 3506224"/>
                <a:gd name="connsiteY2" fmla="*/ 1442011 h 1581890"/>
                <a:gd name="connsiteX3" fmla="*/ 2452703 w 3506224"/>
                <a:gd name="connsiteY3" fmla="*/ 942974 h 1581890"/>
                <a:gd name="connsiteX4" fmla="*/ 3487193 w 3506224"/>
                <a:gd name="connsiteY4" fmla="*/ 1146923 h 1581890"/>
                <a:gd name="connsiteX5" fmla="*/ 2640027 w 3506224"/>
                <a:gd name="connsiteY5" fmla="*/ 568325 h 1581890"/>
                <a:gd name="connsiteX6" fmla="*/ 2755915 w 3506224"/>
                <a:gd name="connsiteY6" fmla="*/ 0 h 1581890"/>
                <a:gd name="connsiteX0" fmla="*/ 298184 w 3431347"/>
                <a:gd name="connsiteY0" fmla="*/ 217582 h 1581890"/>
                <a:gd name="connsiteX1" fmla="*/ 119264 w 3431347"/>
                <a:gd name="connsiteY1" fmla="*/ 1462182 h 1581890"/>
                <a:gd name="connsiteX2" fmla="*/ 1471067 w 3431347"/>
                <a:gd name="connsiteY2" fmla="*/ 1442011 h 1581890"/>
                <a:gd name="connsiteX3" fmla="*/ 2452703 w 3431347"/>
                <a:gd name="connsiteY3" fmla="*/ 942974 h 1581890"/>
                <a:gd name="connsiteX4" fmla="*/ 3410993 w 3431347"/>
                <a:gd name="connsiteY4" fmla="*/ 1007223 h 1581890"/>
                <a:gd name="connsiteX5" fmla="*/ 2640027 w 3431347"/>
                <a:gd name="connsiteY5" fmla="*/ 568325 h 1581890"/>
                <a:gd name="connsiteX6" fmla="*/ 2755915 w 3431347"/>
                <a:gd name="connsiteY6" fmla="*/ 0 h 1581890"/>
                <a:gd name="connsiteX0" fmla="*/ 298184 w 3418146"/>
                <a:gd name="connsiteY0" fmla="*/ 217582 h 1581890"/>
                <a:gd name="connsiteX1" fmla="*/ 119264 w 3418146"/>
                <a:gd name="connsiteY1" fmla="*/ 1462182 h 1581890"/>
                <a:gd name="connsiteX2" fmla="*/ 1471067 w 3418146"/>
                <a:gd name="connsiteY2" fmla="*/ 1442011 h 1581890"/>
                <a:gd name="connsiteX3" fmla="*/ 2452703 w 3418146"/>
                <a:gd name="connsiteY3" fmla="*/ 942974 h 1581890"/>
                <a:gd name="connsiteX4" fmla="*/ 2992452 w 3418146"/>
                <a:gd name="connsiteY4" fmla="*/ 1006474 h 1581890"/>
                <a:gd name="connsiteX5" fmla="*/ 3410993 w 3418146"/>
                <a:gd name="connsiteY5" fmla="*/ 1007223 h 1581890"/>
                <a:gd name="connsiteX6" fmla="*/ 2640027 w 3418146"/>
                <a:gd name="connsiteY6" fmla="*/ 568325 h 1581890"/>
                <a:gd name="connsiteX7" fmla="*/ 2755915 w 3418146"/>
                <a:gd name="connsiteY7" fmla="*/ 0 h 1581890"/>
                <a:gd name="connsiteX0" fmla="*/ 298184 w 3418146"/>
                <a:gd name="connsiteY0" fmla="*/ 217582 h 1579399"/>
                <a:gd name="connsiteX1" fmla="*/ 119264 w 3418146"/>
                <a:gd name="connsiteY1" fmla="*/ 1462182 h 1579399"/>
                <a:gd name="connsiteX2" fmla="*/ 1471067 w 3418146"/>
                <a:gd name="connsiteY2" fmla="*/ 1442011 h 1579399"/>
                <a:gd name="connsiteX3" fmla="*/ 2300303 w 3418146"/>
                <a:gd name="connsiteY3" fmla="*/ 1000124 h 1579399"/>
                <a:gd name="connsiteX4" fmla="*/ 2992452 w 3418146"/>
                <a:gd name="connsiteY4" fmla="*/ 1006474 h 1579399"/>
                <a:gd name="connsiteX5" fmla="*/ 3410993 w 3418146"/>
                <a:gd name="connsiteY5" fmla="*/ 1007223 h 1579399"/>
                <a:gd name="connsiteX6" fmla="*/ 2640027 w 3418146"/>
                <a:gd name="connsiteY6" fmla="*/ 568325 h 1579399"/>
                <a:gd name="connsiteX7" fmla="*/ 2755915 w 3418146"/>
                <a:gd name="connsiteY7" fmla="*/ 0 h 1579399"/>
                <a:gd name="connsiteX0" fmla="*/ 298184 w 3432458"/>
                <a:gd name="connsiteY0" fmla="*/ 217582 h 1579399"/>
                <a:gd name="connsiteX1" fmla="*/ 119264 w 3432458"/>
                <a:gd name="connsiteY1" fmla="*/ 1462182 h 1579399"/>
                <a:gd name="connsiteX2" fmla="*/ 1471067 w 3432458"/>
                <a:gd name="connsiteY2" fmla="*/ 1442011 h 1579399"/>
                <a:gd name="connsiteX3" fmla="*/ 2300303 w 3432458"/>
                <a:gd name="connsiteY3" fmla="*/ 1000124 h 1579399"/>
                <a:gd name="connsiteX4" fmla="*/ 3151202 w 3432458"/>
                <a:gd name="connsiteY4" fmla="*/ 1228724 h 1579399"/>
                <a:gd name="connsiteX5" fmla="*/ 3410993 w 3432458"/>
                <a:gd name="connsiteY5" fmla="*/ 1007223 h 1579399"/>
                <a:gd name="connsiteX6" fmla="*/ 2640027 w 3432458"/>
                <a:gd name="connsiteY6" fmla="*/ 568325 h 1579399"/>
                <a:gd name="connsiteX7" fmla="*/ 2755915 w 3432458"/>
                <a:gd name="connsiteY7" fmla="*/ 0 h 1579399"/>
                <a:gd name="connsiteX0" fmla="*/ 298184 w 3221349"/>
                <a:gd name="connsiteY0" fmla="*/ 217582 h 1579399"/>
                <a:gd name="connsiteX1" fmla="*/ 119264 w 3221349"/>
                <a:gd name="connsiteY1" fmla="*/ 1462182 h 1579399"/>
                <a:gd name="connsiteX2" fmla="*/ 1471067 w 3221349"/>
                <a:gd name="connsiteY2" fmla="*/ 1442011 h 1579399"/>
                <a:gd name="connsiteX3" fmla="*/ 2300303 w 3221349"/>
                <a:gd name="connsiteY3" fmla="*/ 1000124 h 1579399"/>
                <a:gd name="connsiteX4" fmla="*/ 3151202 w 3221349"/>
                <a:gd name="connsiteY4" fmla="*/ 1228724 h 1579399"/>
                <a:gd name="connsiteX5" fmla="*/ 3074443 w 3221349"/>
                <a:gd name="connsiteY5" fmla="*/ 873873 h 1579399"/>
                <a:gd name="connsiteX6" fmla="*/ 2640027 w 3221349"/>
                <a:gd name="connsiteY6" fmla="*/ 568325 h 1579399"/>
                <a:gd name="connsiteX7" fmla="*/ 2755915 w 3221349"/>
                <a:gd name="connsiteY7" fmla="*/ 0 h 1579399"/>
                <a:gd name="connsiteX0" fmla="*/ 298184 w 3238451"/>
                <a:gd name="connsiteY0" fmla="*/ 217582 h 1579399"/>
                <a:gd name="connsiteX1" fmla="*/ 119264 w 3238451"/>
                <a:gd name="connsiteY1" fmla="*/ 1462182 h 1579399"/>
                <a:gd name="connsiteX2" fmla="*/ 1471067 w 3238451"/>
                <a:gd name="connsiteY2" fmla="*/ 1442011 h 1579399"/>
                <a:gd name="connsiteX3" fmla="*/ 2300303 w 3238451"/>
                <a:gd name="connsiteY3" fmla="*/ 1000124 h 1579399"/>
                <a:gd name="connsiteX4" fmla="*/ 3151202 w 3238451"/>
                <a:gd name="connsiteY4" fmla="*/ 1228724 h 1579399"/>
                <a:gd name="connsiteX5" fmla="*/ 3202003 w 3238451"/>
                <a:gd name="connsiteY5" fmla="*/ 1120775 h 1579399"/>
                <a:gd name="connsiteX6" fmla="*/ 3074443 w 3238451"/>
                <a:gd name="connsiteY6" fmla="*/ 873873 h 1579399"/>
                <a:gd name="connsiteX7" fmla="*/ 2640027 w 3238451"/>
                <a:gd name="connsiteY7" fmla="*/ 568325 h 1579399"/>
                <a:gd name="connsiteX8" fmla="*/ 2755915 w 3238451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5551"/>
                <a:gd name="connsiteY0" fmla="*/ 217582 h 1579399"/>
                <a:gd name="connsiteX1" fmla="*/ 119264 w 3465551"/>
                <a:gd name="connsiteY1" fmla="*/ 1462182 h 1579399"/>
                <a:gd name="connsiteX2" fmla="*/ 1471067 w 3465551"/>
                <a:gd name="connsiteY2" fmla="*/ 1442011 h 1579399"/>
                <a:gd name="connsiteX3" fmla="*/ 2300303 w 3465551"/>
                <a:gd name="connsiteY3" fmla="*/ 1000124 h 1579399"/>
                <a:gd name="connsiteX4" fmla="*/ 3151202 w 3465551"/>
                <a:gd name="connsiteY4" fmla="*/ 1228724 h 1579399"/>
                <a:gd name="connsiteX5" fmla="*/ 3462353 w 3465551"/>
                <a:gd name="connsiteY5" fmla="*/ 1089025 h 1579399"/>
                <a:gd name="connsiteX6" fmla="*/ 3074443 w 3465551"/>
                <a:gd name="connsiteY6" fmla="*/ 873873 h 1579399"/>
                <a:gd name="connsiteX7" fmla="*/ 2640027 w 3465551"/>
                <a:gd name="connsiteY7" fmla="*/ 568325 h 1579399"/>
                <a:gd name="connsiteX8" fmla="*/ 2755915 w 3465551"/>
                <a:gd name="connsiteY8" fmla="*/ 0 h 1579399"/>
                <a:gd name="connsiteX0" fmla="*/ 298184 w 3471300"/>
                <a:gd name="connsiteY0" fmla="*/ 217582 h 1579399"/>
                <a:gd name="connsiteX1" fmla="*/ 119264 w 3471300"/>
                <a:gd name="connsiteY1" fmla="*/ 1462182 h 1579399"/>
                <a:gd name="connsiteX2" fmla="*/ 1471067 w 3471300"/>
                <a:gd name="connsiteY2" fmla="*/ 1442011 h 1579399"/>
                <a:gd name="connsiteX3" fmla="*/ 2300303 w 3471300"/>
                <a:gd name="connsiteY3" fmla="*/ 1000124 h 1579399"/>
                <a:gd name="connsiteX4" fmla="*/ 3151202 w 3471300"/>
                <a:gd name="connsiteY4" fmla="*/ 1228724 h 1579399"/>
                <a:gd name="connsiteX5" fmla="*/ 3462353 w 3471300"/>
                <a:gd name="connsiteY5" fmla="*/ 1089025 h 1579399"/>
                <a:gd name="connsiteX6" fmla="*/ 3074443 w 3471300"/>
                <a:gd name="connsiteY6" fmla="*/ 873873 h 1579399"/>
                <a:gd name="connsiteX7" fmla="*/ 2640027 w 3471300"/>
                <a:gd name="connsiteY7" fmla="*/ 568325 h 1579399"/>
                <a:gd name="connsiteX8" fmla="*/ 2755915 w 3471300"/>
                <a:gd name="connsiteY8" fmla="*/ 0 h 157939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774965 w 3471300"/>
                <a:gd name="connsiteY8" fmla="*/ 0 h 16111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800365 w 3471300"/>
                <a:gd name="connsiteY8" fmla="*/ 0 h 1611149"/>
                <a:gd name="connsiteX0" fmla="*/ 96636 w 3593602"/>
                <a:gd name="connsiteY0" fmla="*/ 1659032 h 1729349"/>
                <a:gd name="connsiteX1" fmla="*/ 241566 w 3593602"/>
                <a:gd name="connsiteY1" fmla="*/ 1493932 h 1729349"/>
                <a:gd name="connsiteX2" fmla="*/ 1593369 w 3593602"/>
                <a:gd name="connsiteY2" fmla="*/ 1473761 h 1729349"/>
                <a:gd name="connsiteX3" fmla="*/ 2422605 w 3593602"/>
                <a:gd name="connsiteY3" fmla="*/ 1031874 h 1729349"/>
                <a:gd name="connsiteX4" fmla="*/ 3273504 w 3593602"/>
                <a:gd name="connsiteY4" fmla="*/ 1260474 h 1729349"/>
                <a:gd name="connsiteX5" fmla="*/ 3584655 w 3593602"/>
                <a:gd name="connsiteY5" fmla="*/ 1120775 h 1729349"/>
                <a:gd name="connsiteX6" fmla="*/ 3196745 w 3593602"/>
                <a:gd name="connsiteY6" fmla="*/ 905623 h 1729349"/>
                <a:gd name="connsiteX7" fmla="*/ 2762329 w 3593602"/>
                <a:gd name="connsiteY7" fmla="*/ 600075 h 1729349"/>
                <a:gd name="connsiteX8" fmla="*/ 2922667 w 3593602"/>
                <a:gd name="connsiteY8" fmla="*/ 0 h 17293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762329 w 3593602"/>
                <a:gd name="connsiteY7" fmla="*/ 9048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901779 w 3593602"/>
                <a:gd name="connsiteY7" fmla="*/ 8667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901779 w 3593602"/>
                <a:gd name="connsiteY7" fmla="*/ 866775 h 2034149"/>
                <a:gd name="connsiteX8" fmla="*/ 135017 w 3593602"/>
                <a:gd name="connsiteY8" fmla="*/ 0 h 2034149"/>
                <a:gd name="connsiteX0" fmla="*/ 96636 w 3593602"/>
                <a:gd name="connsiteY0" fmla="*/ 1963832 h 2034149"/>
                <a:gd name="connsiteX1" fmla="*/ 241566 w 3593602"/>
                <a:gd name="connsiteY1" fmla="*/ 1798732 h 2034149"/>
                <a:gd name="connsiteX2" fmla="*/ 1593369 w 3593602"/>
                <a:gd name="connsiteY2" fmla="*/ 1778561 h 2034149"/>
                <a:gd name="connsiteX3" fmla="*/ 2422605 w 3593602"/>
                <a:gd name="connsiteY3" fmla="*/ 1336674 h 2034149"/>
                <a:gd name="connsiteX4" fmla="*/ 3273504 w 3593602"/>
                <a:gd name="connsiteY4" fmla="*/ 1565274 h 2034149"/>
                <a:gd name="connsiteX5" fmla="*/ 3584655 w 3593602"/>
                <a:gd name="connsiteY5" fmla="*/ 1425575 h 2034149"/>
                <a:gd name="connsiteX6" fmla="*/ 3196745 w 3593602"/>
                <a:gd name="connsiteY6" fmla="*/ 1210423 h 2034149"/>
                <a:gd name="connsiteX7" fmla="*/ 247729 w 3593602"/>
                <a:gd name="connsiteY7" fmla="*/ 1069975 h 2034149"/>
                <a:gd name="connsiteX8" fmla="*/ 135017 w 3593602"/>
                <a:gd name="connsiteY8" fmla="*/ 0 h 2034149"/>
                <a:gd name="connsiteX0" fmla="*/ 96636 w 3479350"/>
                <a:gd name="connsiteY0" fmla="*/ 1963832 h 2034149"/>
                <a:gd name="connsiteX1" fmla="*/ 241566 w 3479350"/>
                <a:gd name="connsiteY1" fmla="*/ 1798732 h 2034149"/>
                <a:gd name="connsiteX2" fmla="*/ 1593369 w 3479350"/>
                <a:gd name="connsiteY2" fmla="*/ 1778561 h 2034149"/>
                <a:gd name="connsiteX3" fmla="*/ 2422605 w 3479350"/>
                <a:gd name="connsiteY3" fmla="*/ 1336674 h 2034149"/>
                <a:gd name="connsiteX4" fmla="*/ 3273504 w 3479350"/>
                <a:gd name="connsiteY4" fmla="*/ 1565274 h 2034149"/>
                <a:gd name="connsiteX5" fmla="*/ 3196745 w 3479350"/>
                <a:gd name="connsiteY5" fmla="*/ 1210423 h 2034149"/>
                <a:gd name="connsiteX6" fmla="*/ 247729 w 3479350"/>
                <a:gd name="connsiteY6" fmla="*/ 1069975 h 2034149"/>
                <a:gd name="connsiteX7" fmla="*/ 135017 w 3479350"/>
                <a:gd name="connsiteY7" fmla="*/ 0 h 2034149"/>
                <a:gd name="connsiteX0" fmla="*/ 96636 w 3355961"/>
                <a:gd name="connsiteY0" fmla="*/ 1963832 h 2034149"/>
                <a:gd name="connsiteX1" fmla="*/ 241566 w 3355961"/>
                <a:gd name="connsiteY1" fmla="*/ 1798732 h 2034149"/>
                <a:gd name="connsiteX2" fmla="*/ 1593369 w 3355961"/>
                <a:gd name="connsiteY2" fmla="*/ 1778561 h 2034149"/>
                <a:gd name="connsiteX3" fmla="*/ 2422605 w 3355961"/>
                <a:gd name="connsiteY3" fmla="*/ 1336674 h 2034149"/>
                <a:gd name="connsiteX4" fmla="*/ 3273504 w 3355961"/>
                <a:gd name="connsiteY4" fmla="*/ 1565274 h 2034149"/>
                <a:gd name="connsiteX5" fmla="*/ 247729 w 3355961"/>
                <a:gd name="connsiteY5" fmla="*/ 1069975 h 2034149"/>
                <a:gd name="connsiteX6" fmla="*/ 135017 w 3355961"/>
                <a:gd name="connsiteY6" fmla="*/ 0 h 2034149"/>
                <a:gd name="connsiteX0" fmla="*/ 96636 w 2466500"/>
                <a:gd name="connsiteY0" fmla="*/ 1963832 h 2034149"/>
                <a:gd name="connsiteX1" fmla="*/ 241566 w 2466500"/>
                <a:gd name="connsiteY1" fmla="*/ 1798732 h 2034149"/>
                <a:gd name="connsiteX2" fmla="*/ 1593369 w 2466500"/>
                <a:gd name="connsiteY2" fmla="*/ 1778561 h 2034149"/>
                <a:gd name="connsiteX3" fmla="*/ 2422605 w 2466500"/>
                <a:gd name="connsiteY3" fmla="*/ 1336674 h 2034149"/>
                <a:gd name="connsiteX4" fmla="*/ 247729 w 2466500"/>
                <a:gd name="connsiteY4" fmla="*/ 1069975 h 2034149"/>
                <a:gd name="connsiteX5" fmla="*/ 135017 w 2466500"/>
                <a:gd name="connsiteY5" fmla="*/ 0 h 2034149"/>
                <a:gd name="connsiteX0" fmla="*/ 96636 w 1593369"/>
                <a:gd name="connsiteY0" fmla="*/ 1963832 h 2034149"/>
                <a:gd name="connsiteX1" fmla="*/ 241566 w 1593369"/>
                <a:gd name="connsiteY1" fmla="*/ 1798732 h 2034149"/>
                <a:gd name="connsiteX2" fmla="*/ 1593369 w 1593369"/>
                <a:gd name="connsiteY2" fmla="*/ 1778561 h 2034149"/>
                <a:gd name="connsiteX3" fmla="*/ 247729 w 1593369"/>
                <a:gd name="connsiteY3" fmla="*/ 1069975 h 2034149"/>
                <a:gd name="connsiteX4" fmla="*/ 135017 w 1593369"/>
                <a:gd name="connsiteY4" fmla="*/ 0 h 2034149"/>
                <a:gd name="connsiteX0" fmla="*/ 96636 w 260802"/>
                <a:gd name="connsiteY0" fmla="*/ 1963832 h 2034149"/>
                <a:gd name="connsiteX1" fmla="*/ 241566 w 260802"/>
                <a:gd name="connsiteY1" fmla="*/ 1798732 h 2034149"/>
                <a:gd name="connsiteX2" fmla="*/ 247729 w 260802"/>
                <a:gd name="connsiteY2" fmla="*/ 1069975 h 2034149"/>
                <a:gd name="connsiteX3" fmla="*/ 135017 w 260802"/>
                <a:gd name="connsiteY3" fmla="*/ 0 h 2034149"/>
                <a:gd name="connsiteX0" fmla="*/ 96636 w 260802"/>
                <a:gd name="connsiteY0" fmla="*/ 1963832 h 2034149"/>
                <a:gd name="connsiteX1" fmla="*/ 241566 w 260802"/>
                <a:gd name="connsiteY1" fmla="*/ 1798732 h 2034149"/>
                <a:gd name="connsiteX2" fmla="*/ 247729 w 260802"/>
                <a:gd name="connsiteY2" fmla="*/ 1069975 h 2034149"/>
                <a:gd name="connsiteX3" fmla="*/ 135017 w 260802"/>
                <a:gd name="connsiteY3" fmla="*/ 0 h 2034149"/>
                <a:gd name="connsiteX0" fmla="*/ 106549 w 125785"/>
                <a:gd name="connsiteY0" fmla="*/ 1798732 h 1798732"/>
                <a:gd name="connsiteX1" fmla="*/ 112712 w 125785"/>
                <a:gd name="connsiteY1" fmla="*/ 1069975 h 1798732"/>
                <a:gd name="connsiteX2" fmla="*/ 0 w 125785"/>
                <a:gd name="connsiteY2" fmla="*/ 0 h 1798732"/>
                <a:gd name="connsiteX0" fmla="*/ 0 w 311712"/>
                <a:gd name="connsiteY0" fmla="*/ 2147982 h 2147982"/>
                <a:gd name="connsiteX1" fmla="*/ 310963 w 311712"/>
                <a:gd name="connsiteY1" fmla="*/ 1069975 h 2147982"/>
                <a:gd name="connsiteX2" fmla="*/ 198251 w 311712"/>
                <a:gd name="connsiteY2" fmla="*/ 0 h 2147982"/>
                <a:gd name="connsiteX0" fmla="*/ 0 w 340907"/>
                <a:gd name="connsiteY0" fmla="*/ 2147982 h 2147982"/>
                <a:gd name="connsiteX1" fmla="*/ 310963 w 340907"/>
                <a:gd name="connsiteY1" fmla="*/ 1069975 h 2147982"/>
                <a:gd name="connsiteX2" fmla="*/ 198251 w 340907"/>
                <a:gd name="connsiteY2" fmla="*/ 0 h 2147982"/>
                <a:gd name="connsiteX0" fmla="*/ 0 w 309477"/>
                <a:gd name="connsiteY0" fmla="*/ 2097182 h 2097182"/>
                <a:gd name="connsiteX1" fmla="*/ 260163 w 309477"/>
                <a:gd name="connsiteY1" fmla="*/ 1069975 h 2097182"/>
                <a:gd name="connsiteX2" fmla="*/ 147451 w 309477"/>
                <a:gd name="connsiteY2" fmla="*/ 0 h 2097182"/>
                <a:gd name="connsiteX0" fmla="*/ 0 w 851267"/>
                <a:gd name="connsiteY0" fmla="*/ 2097182 h 2097182"/>
                <a:gd name="connsiteX1" fmla="*/ 850713 w 851267"/>
                <a:gd name="connsiteY1" fmla="*/ 1025525 h 2097182"/>
                <a:gd name="connsiteX2" fmla="*/ 147451 w 851267"/>
                <a:gd name="connsiteY2" fmla="*/ 0 h 2097182"/>
                <a:gd name="connsiteX0" fmla="*/ 0 w 851267"/>
                <a:gd name="connsiteY0" fmla="*/ 1859057 h 1859057"/>
                <a:gd name="connsiteX1" fmla="*/ 850713 w 851267"/>
                <a:gd name="connsiteY1" fmla="*/ 787400 h 1859057"/>
                <a:gd name="connsiteX2" fmla="*/ 261751 w 851267"/>
                <a:gd name="connsiteY2" fmla="*/ 0 h 1859057"/>
                <a:gd name="connsiteX0" fmla="*/ 0 w 851267"/>
                <a:gd name="connsiteY0" fmla="*/ 1859057 h 1859057"/>
                <a:gd name="connsiteX1" fmla="*/ 850713 w 851267"/>
                <a:gd name="connsiteY1" fmla="*/ 787400 h 1859057"/>
                <a:gd name="connsiteX2" fmla="*/ 261751 w 851267"/>
                <a:gd name="connsiteY2" fmla="*/ 0 h 1859057"/>
                <a:gd name="connsiteX0" fmla="*/ 0 w 722915"/>
                <a:gd name="connsiteY0" fmla="*/ 1859057 h 1859057"/>
                <a:gd name="connsiteX1" fmla="*/ 722126 w 722915"/>
                <a:gd name="connsiteY1" fmla="*/ 958850 h 1859057"/>
                <a:gd name="connsiteX2" fmla="*/ 261751 w 722915"/>
                <a:gd name="connsiteY2" fmla="*/ 0 h 1859057"/>
                <a:gd name="connsiteX0" fmla="*/ 0 w 722915"/>
                <a:gd name="connsiteY0" fmla="*/ 1859057 h 1859057"/>
                <a:gd name="connsiteX1" fmla="*/ 722126 w 722915"/>
                <a:gd name="connsiteY1" fmla="*/ 958850 h 1859057"/>
                <a:gd name="connsiteX2" fmla="*/ 261751 w 722915"/>
                <a:gd name="connsiteY2" fmla="*/ 0 h 1859057"/>
                <a:gd name="connsiteX0" fmla="*/ 0 w 744182"/>
                <a:gd name="connsiteY0" fmla="*/ 1859057 h 1859057"/>
                <a:gd name="connsiteX1" fmla="*/ 722126 w 744182"/>
                <a:gd name="connsiteY1" fmla="*/ 958850 h 1859057"/>
                <a:gd name="connsiteX2" fmla="*/ 261751 w 744182"/>
                <a:gd name="connsiteY2" fmla="*/ 0 h 1859057"/>
                <a:gd name="connsiteX0" fmla="*/ 0 w 724020"/>
                <a:gd name="connsiteY0" fmla="*/ 1859057 h 1859057"/>
                <a:gd name="connsiteX1" fmla="*/ 722126 w 724020"/>
                <a:gd name="connsiteY1" fmla="*/ 958850 h 1859057"/>
                <a:gd name="connsiteX2" fmla="*/ 261751 w 724020"/>
                <a:gd name="connsiteY2" fmla="*/ 0 h 1859057"/>
                <a:gd name="connsiteX0" fmla="*/ 0 w 722687"/>
                <a:gd name="connsiteY0" fmla="*/ 1859057 h 1859057"/>
                <a:gd name="connsiteX1" fmla="*/ 722126 w 722687"/>
                <a:gd name="connsiteY1" fmla="*/ 958850 h 1859057"/>
                <a:gd name="connsiteX2" fmla="*/ 261751 w 722687"/>
                <a:gd name="connsiteY2" fmla="*/ 0 h 1859057"/>
                <a:gd name="connsiteX0" fmla="*/ 0 w 722126"/>
                <a:gd name="connsiteY0" fmla="*/ 1859057 h 1859057"/>
                <a:gd name="connsiteX1" fmla="*/ 722126 w 722126"/>
                <a:gd name="connsiteY1" fmla="*/ 958850 h 1859057"/>
                <a:gd name="connsiteX2" fmla="*/ 261751 w 722126"/>
                <a:gd name="connsiteY2" fmla="*/ 0 h 1859057"/>
                <a:gd name="connsiteX0" fmla="*/ 0 w 727188"/>
                <a:gd name="connsiteY0" fmla="*/ 1859057 h 1859057"/>
                <a:gd name="connsiteX1" fmla="*/ 476299 w 727188"/>
                <a:gd name="connsiteY1" fmla="*/ 1498979 h 1859057"/>
                <a:gd name="connsiteX2" fmla="*/ 722126 w 727188"/>
                <a:gd name="connsiteY2" fmla="*/ 958850 h 1859057"/>
                <a:gd name="connsiteX3" fmla="*/ 261751 w 727188"/>
                <a:gd name="connsiteY3" fmla="*/ 0 h 1859057"/>
                <a:gd name="connsiteX0" fmla="*/ 0 w 722137"/>
                <a:gd name="connsiteY0" fmla="*/ 1859057 h 1859057"/>
                <a:gd name="connsiteX1" fmla="*/ 247699 w 722137"/>
                <a:gd name="connsiteY1" fmla="*/ 1384679 h 1859057"/>
                <a:gd name="connsiteX2" fmla="*/ 722126 w 722137"/>
                <a:gd name="connsiteY2" fmla="*/ 958850 h 1859057"/>
                <a:gd name="connsiteX3" fmla="*/ 261751 w 722137"/>
                <a:gd name="connsiteY3" fmla="*/ 0 h 1859057"/>
                <a:gd name="connsiteX0" fmla="*/ 0 w 722137"/>
                <a:gd name="connsiteY0" fmla="*/ 1859057 h 1859057"/>
                <a:gd name="connsiteX1" fmla="*/ 247699 w 722137"/>
                <a:gd name="connsiteY1" fmla="*/ 1384679 h 1859057"/>
                <a:gd name="connsiteX2" fmla="*/ 722126 w 722137"/>
                <a:gd name="connsiteY2" fmla="*/ 958850 h 1859057"/>
                <a:gd name="connsiteX3" fmla="*/ 261751 w 722137"/>
                <a:gd name="connsiteY3" fmla="*/ 0 h 1859057"/>
                <a:gd name="connsiteX0" fmla="*/ 0 w 722186"/>
                <a:gd name="connsiteY0" fmla="*/ 1859057 h 1859057"/>
                <a:gd name="connsiteX1" fmla="*/ 228649 w 722186"/>
                <a:gd name="connsiteY1" fmla="*/ 1318004 h 1859057"/>
                <a:gd name="connsiteX2" fmla="*/ 722126 w 722186"/>
                <a:gd name="connsiteY2" fmla="*/ 958850 h 1859057"/>
                <a:gd name="connsiteX3" fmla="*/ 261751 w 722186"/>
                <a:gd name="connsiteY3" fmla="*/ 0 h 1859057"/>
                <a:gd name="connsiteX0" fmla="*/ 0 w 641239"/>
                <a:gd name="connsiteY0" fmla="*/ 1859057 h 1859057"/>
                <a:gd name="connsiteX1" fmla="*/ 228649 w 641239"/>
                <a:gd name="connsiteY1" fmla="*/ 1318004 h 1859057"/>
                <a:gd name="connsiteX2" fmla="*/ 641163 w 641239"/>
                <a:gd name="connsiteY2" fmla="*/ 868362 h 1859057"/>
                <a:gd name="connsiteX3" fmla="*/ 261751 w 641239"/>
                <a:gd name="connsiteY3" fmla="*/ 0 h 1859057"/>
                <a:gd name="connsiteX0" fmla="*/ 0 w 550785"/>
                <a:gd name="connsiteY0" fmla="*/ 1859057 h 1859057"/>
                <a:gd name="connsiteX1" fmla="*/ 228649 w 550785"/>
                <a:gd name="connsiteY1" fmla="*/ 1318004 h 1859057"/>
                <a:gd name="connsiteX2" fmla="*/ 550676 w 550785"/>
                <a:gd name="connsiteY2" fmla="*/ 615950 h 1859057"/>
                <a:gd name="connsiteX3" fmla="*/ 261751 w 550785"/>
                <a:gd name="connsiteY3" fmla="*/ 0 h 1859057"/>
                <a:gd name="connsiteX0" fmla="*/ 0 w 665046"/>
                <a:gd name="connsiteY0" fmla="*/ 1859057 h 1859057"/>
                <a:gd name="connsiteX1" fmla="*/ 228649 w 665046"/>
                <a:gd name="connsiteY1" fmla="*/ 1318004 h 1859057"/>
                <a:gd name="connsiteX2" fmla="*/ 664976 w 665046"/>
                <a:gd name="connsiteY2" fmla="*/ 720725 h 1859057"/>
                <a:gd name="connsiteX3" fmla="*/ 261751 w 665046"/>
                <a:gd name="connsiteY3" fmla="*/ 0 h 1859057"/>
                <a:gd name="connsiteX0" fmla="*/ 0 w 712662"/>
                <a:gd name="connsiteY0" fmla="*/ 1859057 h 1859057"/>
                <a:gd name="connsiteX1" fmla="*/ 228649 w 712662"/>
                <a:gd name="connsiteY1" fmla="*/ 1318004 h 1859057"/>
                <a:gd name="connsiteX2" fmla="*/ 712601 w 712662"/>
                <a:gd name="connsiteY2" fmla="*/ 749300 h 1859057"/>
                <a:gd name="connsiteX3" fmla="*/ 261751 w 712662"/>
                <a:gd name="connsiteY3" fmla="*/ 0 h 1859057"/>
                <a:gd name="connsiteX0" fmla="*/ 0 w 822199"/>
                <a:gd name="connsiteY0" fmla="*/ 1968595 h 1968595"/>
                <a:gd name="connsiteX1" fmla="*/ 338186 w 822199"/>
                <a:gd name="connsiteY1" fmla="*/ 1318004 h 1968595"/>
                <a:gd name="connsiteX2" fmla="*/ 822138 w 822199"/>
                <a:gd name="connsiteY2" fmla="*/ 749300 h 1968595"/>
                <a:gd name="connsiteX3" fmla="*/ 371288 w 822199"/>
                <a:gd name="connsiteY3" fmla="*/ 0 h 1968595"/>
                <a:gd name="connsiteX0" fmla="*/ 0 w 822199"/>
                <a:gd name="connsiteY0" fmla="*/ 1968595 h 1968595"/>
                <a:gd name="connsiteX1" fmla="*/ 338186 w 822199"/>
                <a:gd name="connsiteY1" fmla="*/ 1318004 h 1968595"/>
                <a:gd name="connsiteX2" fmla="*/ 822138 w 822199"/>
                <a:gd name="connsiteY2" fmla="*/ 749300 h 1968595"/>
                <a:gd name="connsiteX3" fmla="*/ 371288 w 822199"/>
                <a:gd name="connsiteY3" fmla="*/ 0 h 1968595"/>
                <a:gd name="connsiteX0" fmla="*/ 0 w 822255"/>
                <a:gd name="connsiteY0" fmla="*/ 2054320 h 2054320"/>
                <a:gd name="connsiteX1" fmla="*/ 338186 w 822255"/>
                <a:gd name="connsiteY1" fmla="*/ 1403729 h 2054320"/>
                <a:gd name="connsiteX2" fmla="*/ 822138 w 822255"/>
                <a:gd name="connsiteY2" fmla="*/ 835025 h 2054320"/>
                <a:gd name="connsiteX3" fmla="*/ 547500 w 822255"/>
                <a:gd name="connsiteY3" fmla="*/ 0 h 2054320"/>
                <a:gd name="connsiteX0" fmla="*/ 0 w 822222"/>
                <a:gd name="connsiteY0" fmla="*/ 2054320 h 2054320"/>
                <a:gd name="connsiteX1" fmla="*/ 338186 w 822222"/>
                <a:gd name="connsiteY1" fmla="*/ 1403729 h 2054320"/>
                <a:gd name="connsiteX2" fmla="*/ 822138 w 822222"/>
                <a:gd name="connsiteY2" fmla="*/ 835025 h 2054320"/>
                <a:gd name="connsiteX3" fmla="*/ 547500 w 822222"/>
                <a:gd name="connsiteY3" fmla="*/ 0 h 2054320"/>
                <a:gd name="connsiteX0" fmla="*/ 0 w 822236"/>
                <a:gd name="connsiteY0" fmla="*/ 2044795 h 2044795"/>
                <a:gd name="connsiteX1" fmla="*/ 338186 w 822236"/>
                <a:gd name="connsiteY1" fmla="*/ 1394204 h 2044795"/>
                <a:gd name="connsiteX2" fmla="*/ 822138 w 822236"/>
                <a:gd name="connsiteY2" fmla="*/ 825500 h 2044795"/>
                <a:gd name="connsiteX3" fmla="*/ 585600 w 822236"/>
                <a:gd name="connsiteY3" fmla="*/ 0 h 2044795"/>
                <a:gd name="connsiteX0" fmla="*/ 0 w 822234"/>
                <a:gd name="connsiteY0" fmla="*/ 2044795 h 2044795"/>
                <a:gd name="connsiteX1" fmla="*/ 338186 w 822234"/>
                <a:gd name="connsiteY1" fmla="*/ 1394204 h 2044795"/>
                <a:gd name="connsiteX2" fmla="*/ 822138 w 822234"/>
                <a:gd name="connsiteY2" fmla="*/ 825500 h 2044795"/>
                <a:gd name="connsiteX3" fmla="*/ 585600 w 822234"/>
                <a:gd name="connsiteY3" fmla="*/ 0 h 2044795"/>
                <a:gd name="connsiteX0" fmla="*/ 0 w 585600"/>
                <a:gd name="connsiteY0" fmla="*/ 2044795 h 2044795"/>
                <a:gd name="connsiteX1" fmla="*/ 338186 w 585600"/>
                <a:gd name="connsiteY1" fmla="*/ 1394204 h 2044795"/>
                <a:gd name="connsiteX2" fmla="*/ 585600 w 585600"/>
                <a:gd name="connsiteY2" fmla="*/ 0 h 2044795"/>
                <a:gd name="connsiteX0" fmla="*/ 0 w 585600"/>
                <a:gd name="connsiteY0" fmla="*/ 2044795 h 2044795"/>
                <a:gd name="connsiteX1" fmla="*/ 452486 w 585600"/>
                <a:gd name="connsiteY1" fmla="*/ 1022729 h 2044795"/>
                <a:gd name="connsiteX2" fmla="*/ 585600 w 585600"/>
                <a:gd name="connsiteY2" fmla="*/ 0 h 2044795"/>
                <a:gd name="connsiteX0" fmla="*/ 59282 w 644882"/>
                <a:gd name="connsiteY0" fmla="*/ 2044795 h 2044795"/>
                <a:gd name="connsiteX1" fmla="*/ 29168 w 644882"/>
                <a:gd name="connsiteY1" fmla="*/ 978279 h 2044795"/>
                <a:gd name="connsiteX2" fmla="*/ 644882 w 644882"/>
                <a:gd name="connsiteY2" fmla="*/ 0 h 2044795"/>
                <a:gd name="connsiteX0" fmla="*/ 89733 w 675333"/>
                <a:gd name="connsiteY0" fmla="*/ 2044795 h 2044795"/>
                <a:gd name="connsiteX1" fmla="*/ 59619 w 675333"/>
                <a:gd name="connsiteY1" fmla="*/ 978279 h 2044795"/>
                <a:gd name="connsiteX2" fmla="*/ 675333 w 675333"/>
                <a:gd name="connsiteY2" fmla="*/ 0 h 2044795"/>
                <a:gd name="connsiteX0" fmla="*/ 120132 w 705732"/>
                <a:gd name="connsiteY0" fmla="*/ 2044795 h 2044795"/>
                <a:gd name="connsiteX1" fmla="*/ 45568 w 705732"/>
                <a:gd name="connsiteY1" fmla="*/ 978279 h 2044795"/>
                <a:gd name="connsiteX2" fmla="*/ 705732 w 705732"/>
                <a:gd name="connsiteY2" fmla="*/ 0 h 2044795"/>
                <a:gd name="connsiteX0" fmla="*/ 120132 w 388232"/>
                <a:gd name="connsiteY0" fmla="*/ 2032095 h 2032095"/>
                <a:gd name="connsiteX1" fmla="*/ 45568 w 388232"/>
                <a:gd name="connsiteY1" fmla="*/ 965579 h 2032095"/>
                <a:gd name="connsiteX2" fmla="*/ 388232 w 388232"/>
                <a:gd name="connsiteY2" fmla="*/ 0 h 2032095"/>
                <a:gd name="connsiteX0" fmla="*/ 120132 w 388232"/>
                <a:gd name="connsiteY0" fmla="*/ 2032095 h 2032095"/>
                <a:gd name="connsiteX1" fmla="*/ 45568 w 388232"/>
                <a:gd name="connsiteY1" fmla="*/ 965579 h 2032095"/>
                <a:gd name="connsiteX2" fmla="*/ 388232 w 388232"/>
                <a:gd name="connsiteY2" fmla="*/ 0 h 2032095"/>
                <a:gd name="connsiteX0" fmla="*/ 120132 w 477132"/>
                <a:gd name="connsiteY0" fmla="*/ 2019395 h 2019395"/>
                <a:gd name="connsiteX1" fmla="*/ 45568 w 477132"/>
                <a:gd name="connsiteY1" fmla="*/ 952879 h 2019395"/>
                <a:gd name="connsiteX2" fmla="*/ 477132 w 477132"/>
                <a:gd name="connsiteY2" fmla="*/ 0 h 2019395"/>
                <a:gd name="connsiteX0" fmla="*/ 120132 w 555714"/>
                <a:gd name="connsiteY0" fmla="*/ 2064639 h 2064639"/>
                <a:gd name="connsiteX1" fmla="*/ 45568 w 555714"/>
                <a:gd name="connsiteY1" fmla="*/ 998123 h 2064639"/>
                <a:gd name="connsiteX2" fmla="*/ 555714 w 555714"/>
                <a:gd name="connsiteY2" fmla="*/ 0 h 2064639"/>
                <a:gd name="connsiteX0" fmla="*/ 120132 w 515232"/>
                <a:gd name="connsiteY0" fmla="*/ 2047970 h 2047970"/>
                <a:gd name="connsiteX1" fmla="*/ 45568 w 515232"/>
                <a:gd name="connsiteY1" fmla="*/ 981454 h 2047970"/>
                <a:gd name="connsiteX2" fmla="*/ 515232 w 515232"/>
                <a:gd name="connsiteY2" fmla="*/ 0 h 2047970"/>
                <a:gd name="connsiteX0" fmla="*/ 91699 w 528074"/>
                <a:gd name="connsiteY0" fmla="*/ 1860645 h 1860645"/>
                <a:gd name="connsiteX1" fmla="*/ 58410 w 528074"/>
                <a:gd name="connsiteY1" fmla="*/ 981454 h 1860645"/>
                <a:gd name="connsiteX2" fmla="*/ 528074 w 528074"/>
                <a:gd name="connsiteY2" fmla="*/ 0 h 1860645"/>
                <a:gd name="connsiteX0" fmla="*/ 82833 w 519208"/>
                <a:gd name="connsiteY0" fmla="*/ 1860645 h 1860645"/>
                <a:gd name="connsiteX1" fmla="*/ 49544 w 519208"/>
                <a:gd name="connsiteY1" fmla="*/ 981454 h 1860645"/>
                <a:gd name="connsiteX2" fmla="*/ 519208 w 519208"/>
                <a:gd name="connsiteY2" fmla="*/ 0 h 1860645"/>
                <a:gd name="connsiteX0" fmla="*/ 82833 w 580168"/>
                <a:gd name="connsiteY0" fmla="*/ 1685385 h 1685385"/>
                <a:gd name="connsiteX1" fmla="*/ 49544 w 580168"/>
                <a:gd name="connsiteY1" fmla="*/ 806194 h 1685385"/>
                <a:gd name="connsiteX2" fmla="*/ 580168 w 580168"/>
                <a:gd name="connsiteY2" fmla="*/ 0 h 1685385"/>
                <a:gd name="connsiteX0" fmla="*/ 82833 w 580168"/>
                <a:gd name="connsiteY0" fmla="*/ 1685385 h 1685385"/>
                <a:gd name="connsiteX1" fmla="*/ 49544 w 580168"/>
                <a:gd name="connsiteY1" fmla="*/ 806194 h 1685385"/>
                <a:gd name="connsiteX2" fmla="*/ 580168 w 580168"/>
                <a:gd name="connsiteY2" fmla="*/ 0 h 1685385"/>
                <a:gd name="connsiteX0" fmla="*/ 82833 w 580168"/>
                <a:gd name="connsiteY0" fmla="*/ 1685385 h 1685385"/>
                <a:gd name="connsiteX1" fmla="*/ 49544 w 580168"/>
                <a:gd name="connsiteY1" fmla="*/ 806194 h 1685385"/>
                <a:gd name="connsiteX2" fmla="*/ 580168 w 580168"/>
                <a:gd name="connsiteY2" fmla="*/ 0 h 1685385"/>
                <a:gd name="connsiteX0" fmla="*/ 82833 w 580168"/>
                <a:gd name="connsiteY0" fmla="*/ 1685385 h 1685385"/>
                <a:gd name="connsiteX1" fmla="*/ 49544 w 580168"/>
                <a:gd name="connsiteY1" fmla="*/ 806194 h 1685385"/>
                <a:gd name="connsiteX2" fmla="*/ 580168 w 580168"/>
                <a:gd name="connsiteY2" fmla="*/ 0 h 1685385"/>
                <a:gd name="connsiteX0" fmla="*/ 82833 w 484918"/>
                <a:gd name="connsiteY0" fmla="*/ 1647285 h 1647285"/>
                <a:gd name="connsiteX1" fmla="*/ 49544 w 484918"/>
                <a:gd name="connsiteY1" fmla="*/ 768094 h 1647285"/>
                <a:gd name="connsiteX2" fmla="*/ 484918 w 484918"/>
                <a:gd name="connsiteY2" fmla="*/ 0 h 1647285"/>
                <a:gd name="connsiteX0" fmla="*/ 82833 w 542068"/>
                <a:gd name="connsiteY0" fmla="*/ 1656810 h 1656810"/>
                <a:gd name="connsiteX1" fmla="*/ 49544 w 542068"/>
                <a:gd name="connsiteY1" fmla="*/ 777619 h 1656810"/>
                <a:gd name="connsiteX2" fmla="*/ 542068 w 542068"/>
                <a:gd name="connsiteY2" fmla="*/ 0 h 1656810"/>
                <a:gd name="connsiteX0" fmla="*/ 82833 w 542068"/>
                <a:gd name="connsiteY0" fmla="*/ 1656810 h 1656810"/>
                <a:gd name="connsiteX1" fmla="*/ 49544 w 542068"/>
                <a:gd name="connsiteY1" fmla="*/ 777619 h 1656810"/>
                <a:gd name="connsiteX2" fmla="*/ 542068 w 542068"/>
                <a:gd name="connsiteY2" fmla="*/ 0 h 1656810"/>
                <a:gd name="connsiteX0" fmla="*/ 82833 w 523018"/>
                <a:gd name="connsiteY0" fmla="*/ 1675860 h 1675860"/>
                <a:gd name="connsiteX1" fmla="*/ 49544 w 523018"/>
                <a:gd name="connsiteY1" fmla="*/ 796669 h 1675860"/>
                <a:gd name="connsiteX2" fmla="*/ 523018 w 523018"/>
                <a:gd name="connsiteY2" fmla="*/ 0 h 1675860"/>
                <a:gd name="connsiteX0" fmla="*/ 82833 w 523018"/>
                <a:gd name="connsiteY0" fmla="*/ 1675860 h 1675860"/>
                <a:gd name="connsiteX1" fmla="*/ 49544 w 523018"/>
                <a:gd name="connsiteY1" fmla="*/ 796669 h 1675860"/>
                <a:gd name="connsiteX2" fmla="*/ 523018 w 523018"/>
                <a:gd name="connsiteY2" fmla="*/ 0 h 1675860"/>
                <a:gd name="connsiteX0" fmla="*/ 82833 w 494443"/>
                <a:gd name="connsiteY0" fmla="*/ 1652047 h 1652047"/>
                <a:gd name="connsiteX1" fmla="*/ 49544 w 494443"/>
                <a:gd name="connsiteY1" fmla="*/ 772856 h 1652047"/>
                <a:gd name="connsiteX2" fmla="*/ 494443 w 494443"/>
                <a:gd name="connsiteY2" fmla="*/ 0 h 1652047"/>
                <a:gd name="connsiteX0" fmla="*/ 82833 w 508731"/>
                <a:gd name="connsiteY0" fmla="*/ 1666335 h 1666335"/>
                <a:gd name="connsiteX1" fmla="*/ 49544 w 508731"/>
                <a:gd name="connsiteY1" fmla="*/ 787144 h 1666335"/>
                <a:gd name="connsiteX2" fmla="*/ 508731 w 508731"/>
                <a:gd name="connsiteY2" fmla="*/ 0 h 1666335"/>
                <a:gd name="connsiteX0" fmla="*/ 82833 w 432531"/>
                <a:gd name="connsiteY0" fmla="*/ 1666335 h 1666335"/>
                <a:gd name="connsiteX1" fmla="*/ 49544 w 432531"/>
                <a:gd name="connsiteY1" fmla="*/ 787144 h 1666335"/>
                <a:gd name="connsiteX2" fmla="*/ 432531 w 432531"/>
                <a:gd name="connsiteY2" fmla="*/ 0 h 1666335"/>
                <a:gd name="connsiteX0" fmla="*/ 82833 w 432531"/>
                <a:gd name="connsiteY0" fmla="*/ 1666335 h 1666335"/>
                <a:gd name="connsiteX1" fmla="*/ 49544 w 432531"/>
                <a:gd name="connsiteY1" fmla="*/ 787144 h 1666335"/>
                <a:gd name="connsiteX2" fmla="*/ 432531 w 432531"/>
                <a:gd name="connsiteY2" fmla="*/ 0 h 1666335"/>
                <a:gd name="connsiteX0" fmla="*/ 11804 w 648083"/>
                <a:gd name="connsiteY0" fmla="*/ 1634458 h 1634458"/>
                <a:gd name="connsiteX1" fmla="*/ 265096 w 648083"/>
                <a:gd name="connsiteY1" fmla="*/ 787144 h 1634458"/>
                <a:gd name="connsiteX2" fmla="*/ 648083 w 648083"/>
                <a:gd name="connsiteY2" fmla="*/ 0 h 1634458"/>
                <a:gd name="connsiteX0" fmla="*/ 0 w 636279"/>
                <a:gd name="connsiteY0" fmla="*/ 1634458 h 1634458"/>
                <a:gd name="connsiteX1" fmla="*/ 253292 w 636279"/>
                <a:gd name="connsiteY1" fmla="*/ 787144 h 1634458"/>
                <a:gd name="connsiteX2" fmla="*/ 636279 w 636279"/>
                <a:gd name="connsiteY2" fmla="*/ 0 h 1634458"/>
                <a:gd name="connsiteX0" fmla="*/ 0 w 554045"/>
                <a:gd name="connsiteY0" fmla="*/ 1416257 h 1416257"/>
                <a:gd name="connsiteX1" fmla="*/ 253292 w 554045"/>
                <a:gd name="connsiteY1" fmla="*/ 56894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54045"/>
                <a:gd name="connsiteY0" fmla="*/ 1416257 h 1416257"/>
                <a:gd name="connsiteX1" fmla="*/ 144228 w 554045"/>
                <a:gd name="connsiteY1" fmla="*/ 677233 h 1416257"/>
                <a:gd name="connsiteX2" fmla="*/ 554045 w 554045"/>
                <a:gd name="connsiteY2" fmla="*/ 0 h 1416257"/>
                <a:gd name="connsiteX0" fmla="*/ 0 w 562459"/>
                <a:gd name="connsiteY0" fmla="*/ 1467899 h 1467899"/>
                <a:gd name="connsiteX1" fmla="*/ 152642 w 562459"/>
                <a:gd name="connsiteY1" fmla="*/ 677233 h 1467899"/>
                <a:gd name="connsiteX2" fmla="*/ 562459 w 562459"/>
                <a:gd name="connsiteY2" fmla="*/ 0 h 1467899"/>
                <a:gd name="connsiteX0" fmla="*/ 279 w 562738"/>
                <a:gd name="connsiteY0" fmla="*/ 1467899 h 1467899"/>
                <a:gd name="connsiteX1" fmla="*/ 152921 w 562738"/>
                <a:gd name="connsiteY1" fmla="*/ 677233 h 1467899"/>
                <a:gd name="connsiteX2" fmla="*/ 562738 w 562738"/>
                <a:gd name="connsiteY2" fmla="*/ 0 h 1467899"/>
                <a:gd name="connsiteX0" fmla="*/ 396 w 562855"/>
                <a:gd name="connsiteY0" fmla="*/ 1467899 h 1467899"/>
                <a:gd name="connsiteX1" fmla="*/ 132256 w 562855"/>
                <a:gd name="connsiteY1" fmla="*/ 703480 h 1467899"/>
                <a:gd name="connsiteX2" fmla="*/ 562855 w 562855"/>
                <a:gd name="connsiteY2" fmla="*/ 0 h 1467899"/>
                <a:gd name="connsiteX0" fmla="*/ 257 w 562716"/>
                <a:gd name="connsiteY0" fmla="*/ 1467899 h 1467899"/>
                <a:gd name="connsiteX1" fmla="*/ 132117 w 562716"/>
                <a:gd name="connsiteY1" fmla="*/ 703480 h 1467899"/>
                <a:gd name="connsiteX2" fmla="*/ 562716 w 562716"/>
                <a:gd name="connsiteY2" fmla="*/ 0 h 1467899"/>
                <a:gd name="connsiteX0" fmla="*/ 193 w 562652"/>
                <a:gd name="connsiteY0" fmla="*/ 1467899 h 1467899"/>
                <a:gd name="connsiteX1" fmla="*/ 132053 w 562652"/>
                <a:gd name="connsiteY1" fmla="*/ 703480 h 1467899"/>
                <a:gd name="connsiteX2" fmla="*/ 562652 w 562652"/>
                <a:gd name="connsiteY2" fmla="*/ 0 h 1467899"/>
                <a:gd name="connsiteX0" fmla="*/ 439 w 562898"/>
                <a:gd name="connsiteY0" fmla="*/ 1467899 h 1467899"/>
                <a:gd name="connsiteX1" fmla="*/ 132299 w 562898"/>
                <a:gd name="connsiteY1" fmla="*/ 703480 h 1467899"/>
                <a:gd name="connsiteX2" fmla="*/ 562898 w 562898"/>
                <a:gd name="connsiteY2" fmla="*/ 0 h 1467899"/>
                <a:gd name="connsiteX0" fmla="*/ 421 w 580499"/>
                <a:gd name="connsiteY0" fmla="*/ 1460705 h 1460705"/>
                <a:gd name="connsiteX1" fmla="*/ 132281 w 580499"/>
                <a:gd name="connsiteY1" fmla="*/ 696286 h 1460705"/>
                <a:gd name="connsiteX2" fmla="*/ 580499 w 580499"/>
                <a:gd name="connsiteY2" fmla="*/ 0 h 1460705"/>
                <a:gd name="connsiteX0" fmla="*/ 204 w 580282"/>
                <a:gd name="connsiteY0" fmla="*/ 1460705 h 1460705"/>
                <a:gd name="connsiteX1" fmla="*/ 181384 w 580282"/>
                <a:gd name="connsiteY1" fmla="*/ 687846 h 1460705"/>
                <a:gd name="connsiteX2" fmla="*/ 580282 w 580282"/>
                <a:gd name="connsiteY2" fmla="*/ 0 h 1460705"/>
                <a:gd name="connsiteX0" fmla="*/ 76934 w 258576"/>
                <a:gd name="connsiteY0" fmla="*/ 1707257 h 1707257"/>
                <a:gd name="connsiteX1" fmla="*/ 258114 w 258576"/>
                <a:gd name="connsiteY1" fmla="*/ 934398 h 1707257"/>
                <a:gd name="connsiteX2" fmla="*/ 9485 w 258576"/>
                <a:gd name="connsiteY2" fmla="*/ 0 h 1707257"/>
                <a:gd name="connsiteX0" fmla="*/ 67449 w 249091"/>
                <a:gd name="connsiteY0" fmla="*/ 1707257 h 1707257"/>
                <a:gd name="connsiteX1" fmla="*/ 248629 w 249091"/>
                <a:gd name="connsiteY1" fmla="*/ 934398 h 1707257"/>
                <a:gd name="connsiteX2" fmla="*/ 0 w 249091"/>
                <a:gd name="connsiteY2" fmla="*/ 0 h 1707257"/>
                <a:gd name="connsiteX0" fmla="*/ 245004 w 431101"/>
                <a:gd name="connsiteY0" fmla="*/ 1571362 h 1571362"/>
                <a:gd name="connsiteX1" fmla="*/ 426184 w 431101"/>
                <a:gd name="connsiteY1" fmla="*/ 798503 h 1571362"/>
                <a:gd name="connsiteX2" fmla="*/ 0 w 431101"/>
                <a:gd name="connsiteY2" fmla="*/ 0 h 1571362"/>
                <a:gd name="connsiteX0" fmla="*/ 108420 w 290732"/>
                <a:gd name="connsiteY0" fmla="*/ 1462001 h 1462001"/>
                <a:gd name="connsiteX1" fmla="*/ 289600 w 290732"/>
                <a:gd name="connsiteY1" fmla="*/ 689142 h 1462001"/>
                <a:gd name="connsiteX2" fmla="*/ 0 w 290732"/>
                <a:gd name="connsiteY2" fmla="*/ 0 h 1462001"/>
                <a:gd name="connsiteX0" fmla="*/ 153698 w 336010"/>
                <a:gd name="connsiteY0" fmla="*/ 1462001 h 1462001"/>
                <a:gd name="connsiteX1" fmla="*/ 334878 w 336010"/>
                <a:gd name="connsiteY1" fmla="*/ 689142 h 1462001"/>
                <a:gd name="connsiteX2" fmla="*/ 45278 w 336010"/>
                <a:gd name="connsiteY2" fmla="*/ 0 h 1462001"/>
                <a:gd name="connsiteX0" fmla="*/ 167484 w 350097"/>
                <a:gd name="connsiteY0" fmla="*/ 1527555 h 1527555"/>
                <a:gd name="connsiteX1" fmla="*/ 348664 w 350097"/>
                <a:gd name="connsiteY1" fmla="*/ 754696 h 1527555"/>
                <a:gd name="connsiteX2" fmla="*/ 44348 w 350097"/>
                <a:gd name="connsiteY2" fmla="*/ 1 h 1527555"/>
                <a:gd name="connsiteX0" fmla="*/ 166488 w 362932"/>
                <a:gd name="connsiteY0" fmla="*/ 1527554 h 1527554"/>
                <a:gd name="connsiteX1" fmla="*/ 361584 w 362932"/>
                <a:gd name="connsiteY1" fmla="*/ 1149389 h 1527554"/>
                <a:gd name="connsiteX2" fmla="*/ 43352 w 362932"/>
                <a:gd name="connsiteY2" fmla="*/ 0 h 1527554"/>
                <a:gd name="connsiteX0" fmla="*/ 149 w 452704"/>
                <a:gd name="connsiteY0" fmla="*/ 1101936 h 1101936"/>
                <a:gd name="connsiteX1" fmla="*/ 195245 w 452704"/>
                <a:gd name="connsiteY1" fmla="*/ 723771 h 1101936"/>
                <a:gd name="connsiteX2" fmla="*/ 452704 w 452704"/>
                <a:gd name="connsiteY2" fmla="*/ 0 h 1101936"/>
                <a:gd name="connsiteX0" fmla="*/ 421 w 452976"/>
                <a:gd name="connsiteY0" fmla="*/ 1101936 h 1101936"/>
                <a:gd name="connsiteX1" fmla="*/ 111277 w 452976"/>
                <a:gd name="connsiteY1" fmla="*/ 586164 h 1101936"/>
                <a:gd name="connsiteX2" fmla="*/ 452976 w 452976"/>
                <a:gd name="connsiteY2" fmla="*/ 0 h 1101936"/>
                <a:gd name="connsiteX0" fmla="*/ 243 w 452798"/>
                <a:gd name="connsiteY0" fmla="*/ 1101936 h 1101936"/>
                <a:gd name="connsiteX1" fmla="*/ 111099 w 452798"/>
                <a:gd name="connsiteY1" fmla="*/ 586164 h 1101936"/>
                <a:gd name="connsiteX2" fmla="*/ 452798 w 452798"/>
                <a:gd name="connsiteY2" fmla="*/ 0 h 1101936"/>
                <a:gd name="connsiteX0" fmla="*/ 1382 w 453937"/>
                <a:gd name="connsiteY0" fmla="*/ 1101936 h 1101936"/>
                <a:gd name="connsiteX1" fmla="*/ 44623 w 453937"/>
                <a:gd name="connsiteY1" fmla="*/ 427559 h 1101936"/>
                <a:gd name="connsiteX2" fmla="*/ 453937 w 453937"/>
                <a:gd name="connsiteY2" fmla="*/ 0 h 1101936"/>
                <a:gd name="connsiteX0" fmla="*/ 1382 w 453937"/>
                <a:gd name="connsiteY0" fmla="*/ 1101936 h 1101936"/>
                <a:gd name="connsiteX1" fmla="*/ 44623 w 453937"/>
                <a:gd name="connsiteY1" fmla="*/ 427559 h 1101936"/>
                <a:gd name="connsiteX2" fmla="*/ 453937 w 453937"/>
                <a:gd name="connsiteY2" fmla="*/ 0 h 1101936"/>
                <a:gd name="connsiteX0" fmla="*/ 220 w 452775"/>
                <a:gd name="connsiteY0" fmla="*/ 1101936 h 1101936"/>
                <a:gd name="connsiteX1" fmla="*/ 119350 w 452775"/>
                <a:gd name="connsiteY1" fmla="*/ 504197 h 1101936"/>
                <a:gd name="connsiteX2" fmla="*/ 452775 w 452775"/>
                <a:gd name="connsiteY2" fmla="*/ 0 h 1101936"/>
                <a:gd name="connsiteX0" fmla="*/ 299 w 452854"/>
                <a:gd name="connsiteY0" fmla="*/ 1101936 h 1101936"/>
                <a:gd name="connsiteX1" fmla="*/ 119429 w 452854"/>
                <a:gd name="connsiteY1" fmla="*/ 504197 h 1101936"/>
                <a:gd name="connsiteX2" fmla="*/ 452854 w 452854"/>
                <a:gd name="connsiteY2" fmla="*/ 0 h 1101936"/>
                <a:gd name="connsiteX0" fmla="*/ 424 w 452979"/>
                <a:gd name="connsiteY0" fmla="*/ 1101936 h 1101936"/>
                <a:gd name="connsiteX1" fmla="*/ 100463 w 452979"/>
                <a:gd name="connsiteY1" fmla="*/ 490446 h 1101936"/>
                <a:gd name="connsiteX2" fmla="*/ 452979 w 452979"/>
                <a:gd name="connsiteY2" fmla="*/ 0 h 1101936"/>
                <a:gd name="connsiteX0" fmla="*/ 400 w 452955"/>
                <a:gd name="connsiteY0" fmla="*/ 1101936 h 1101936"/>
                <a:gd name="connsiteX1" fmla="*/ 100439 w 452955"/>
                <a:gd name="connsiteY1" fmla="*/ 490446 h 1101936"/>
                <a:gd name="connsiteX2" fmla="*/ 452955 w 452955"/>
                <a:gd name="connsiteY2" fmla="*/ 0 h 1101936"/>
                <a:gd name="connsiteX0" fmla="*/ 198 w 452753"/>
                <a:gd name="connsiteY0" fmla="*/ 1101936 h 1101936"/>
                <a:gd name="connsiteX1" fmla="*/ 149715 w 452753"/>
                <a:gd name="connsiteY1" fmla="*/ 592026 h 1101936"/>
                <a:gd name="connsiteX2" fmla="*/ 452753 w 452753"/>
                <a:gd name="connsiteY2" fmla="*/ 0 h 1101936"/>
                <a:gd name="connsiteX0" fmla="*/ 220 w 431773"/>
                <a:gd name="connsiteY0" fmla="*/ 1029137 h 1029137"/>
                <a:gd name="connsiteX1" fmla="*/ 149737 w 431773"/>
                <a:gd name="connsiteY1" fmla="*/ 519227 h 1029137"/>
                <a:gd name="connsiteX2" fmla="*/ 431773 w 431773"/>
                <a:gd name="connsiteY2" fmla="*/ 0 h 1029137"/>
                <a:gd name="connsiteX0" fmla="*/ 232 w 459150"/>
                <a:gd name="connsiteY0" fmla="*/ 1097352 h 1097352"/>
                <a:gd name="connsiteX1" fmla="*/ 149749 w 459150"/>
                <a:gd name="connsiteY1" fmla="*/ 587442 h 1097352"/>
                <a:gd name="connsiteX2" fmla="*/ 459150 w 459150"/>
                <a:gd name="connsiteY2" fmla="*/ 0 h 1097352"/>
                <a:gd name="connsiteX0" fmla="*/ 232 w 459150"/>
                <a:gd name="connsiteY0" fmla="*/ 1097352 h 1097352"/>
                <a:gd name="connsiteX1" fmla="*/ 149749 w 459150"/>
                <a:gd name="connsiteY1" fmla="*/ 587442 h 1097352"/>
                <a:gd name="connsiteX2" fmla="*/ 459150 w 459150"/>
                <a:gd name="connsiteY2" fmla="*/ 0 h 1097352"/>
                <a:gd name="connsiteX0" fmla="*/ 0 w 458918"/>
                <a:gd name="connsiteY0" fmla="*/ 1097352 h 1097352"/>
                <a:gd name="connsiteX1" fmla="*/ 458918 w 458918"/>
                <a:gd name="connsiteY1" fmla="*/ 0 h 1097352"/>
                <a:gd name="connsiteX0" fmla="*/ 0 w 458918"/>
                <a:gd name="connsiteY0" fmla="*/ 1097352 h 1097352"/>
                <a:gd name="connsiteX1" fmla="*/ 458918 w 458918"/>
                <a:gd name="connsiteY1" fmla="*/ 0 h 1097352"/>
                <a:gd name="connsiteX0" fmla="*/ 0 w 458918"/>
                <a:gd name="connsiteY0" fmla="*/ 1097352 h 1097352"/>
                <a:gd name="connsiteX1" fmla="*/ 458918 w 458918"/>
                <a:gd name="connsiteY1" fmla="*/ 0 h 109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8918" h="1097352" extrusionOk="0">
                  <a:moveTo>
                    <a:pt x="0" y="1097352"/>
                  </a:moveTo>
                  <a:cubicBezTo>
                    <a:pt x="194177" y="915113"/>
                    <a:pt x="396949" y="343403"/>
                    <a:pt x="458918" y="0"/>
                  </a:cubicBezTo>
                </a:path>
              </a:pathLst>
            </a:custGeom>
            <a:noFill/>
            <a:ln w="28575" cap="flat">
              <a:solidFill>
                <a:srgbClr val="C00000"/>
              </a:solidFill>
              <a:prstDash val="sysDash"/>
              <a:miter lim="800000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21319 w 3432931"/>
                        <a:gd name="connsiteY0" fmla="*/ 217582 h 1483783"/>
                        <a:gd name="connsiteX1" fmla="*/ 143999 w 3432931"/>
                        <a:gd name="connsiteY1" fmla="*/ 1182782 h 1483783"/>
                        <a:gd name="connsiteX2" fmla="*/ 1495802 w 3432931"/>
                        <a:gd name="connsiteY2" fmla="*/ 1397561 h 1483783"/>
                        <a:gd name="connsiteX3" fmla="*/ 2731438 w 3432931"/>
                        <a:gd name="connsiteY3" fmla="*/ 1292224 h 1483783"/>
                        <a:gd name="connsiteX4" fmla="*/ 3423028 w 3432931"/>
                        <a:gd name="connsiteY4" fmla="*/ 969123 h 1483783"/>
                        <a:gd name="connsiteX5" fmla="*/ 2563162 w 3432931"/>
                        <a:gd name="connsiteY5" fmla="*/ 568325 h 1483783"/>
                        <a:gd name="connsiteX6" fmla="*/ 2679050 w 3432931"/>
                        <a:gd name="connsiteY6" fmla="*/ 0 h 1483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32931" h="1483783" extrusionOk="0">
                          <a:moveTo>
                            <a:pt x="221319" y="217582"/>
                          </a:moveTo>
                          <a:cubicBezTo>
                            <a:pt x="1190" y="438977"/>
                            <a:pt x="-207366" y="1038269"/>
                            <a:pt x="143999" y="1182782"/>
                          </a:cubicBezTo>
                          <a:cubicBezTo>
                            <a:pt x="578577" y="1426216"/>
                            <a:pt x="828922" y="1386814"/>
                            <a:pt x="1495802" y="1397561"/>
                          </a:cubicBezTo>
                          <a:cubicBezTo>
                            <a:pt x="1838116" y="1502642"/>
                            <a:pt x="2703745" y="1641468"/>
                            <a:pt x="2731438" y="1292224"/>
                          </a:cubicBezTo>
                          <a:cubicBezTo>
                            <a:pt x="2620667" y="1099229"/>
                            <a:pt x="3567824" y="1190924"/>
                            <a:pt x="3423028" y="969123"/>
                          </a:cubicBezTo>
                          <a:cubicBezTo>
                            <a:pt x="3478897" y="815341"/>
                            <a:pt x="2710170" y="684619"/>
                            <a:pt x="2563162" y="568325"/>
                          </a:cubicBezTo>
                          <a:cubicBezTo>
                            <a:pt x="2413964" y="361032"/>
                            <a:pt x="2494089" y="179231"/>
                            <a:pt x="26790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3589F538-7D20-5D4F-AF6E-4DA3712B7BB8}"/>
                </a:ext>
              </a:extLst>
            </p:cNvPr>
            <p:cNvSpPr/>
            <p:nvPr/>
          </p:nvSpPr>
          <p:spPr>
            <a:xfrm>
              <a:off x="4348948" y="2114731"/>
              <a:ext cx="2516642" cy="4227644"/>
            </a:xfrm>
            <a:custGeom>
              <a:avLst/>
              <a:gdLst>
                <a:gd name="connsiteX0" fmla="*/ 202490 w 3407664"/>
                <a:gd name="connsiteY0" fmla="*/ 217582 h 1462256"/>
                <a:gd name="connsiteX1" fmla="*/ 125170 w 3407664"/>
                <a:gd name="connsiteY1" fmla="*/ 1182782 h 1462256"/>
                <a:gd name="connsiteX2" fmla="*/ 1476973 w 3407664"/>
                <a:gd name="connsiteY2" fmla="*/ 1397561 h 1462256"/>
                <a:gd name="connsiteX3" fmla="*/ 2712609 w 3407664"/>
                <a:gd name="connsiteY3" fmla="*/ 1292224 h 1462256"/>
                <a:gd name="connsiteX4" fmla="*/ 3404199 w 3407664"/>
                <a:gd name="connsiteY4" fmla="*/ 969123 h 1462256"/>
                <a:gd name="connsiteX5" fmla="*/ 2582433 w 3407664"/>
                <a:gd name="connsiteY5" fmla="*/ 314325 h 1462256"/>
                <a:gd name="connsiteX6" fmla="*/ 2660221 w 3407664"/>
                <a:gd name="connsiteY6" fmla="*/ 0 h 1462256"/>
                <a:gd name="connsiteX0" fmla="*/ 221319 w 3432931"/>
                <a:gd name="connsiteY0" fmla="*/ 217582 h 1483783"/>
                <a:gd name="connsiteX1" fmla="*/ 143999 w 3432931"/>
                <a:gd name="connsiteY1" fmla="*/ 1182782 h 1483783"/>
                <a:gd name="connsiteX2" fmla="*/ 1495802 w 3432931"/>
                <a:gd name="connsiteY2" fmla="*/ 1397561 h 1483783"/>
                <a:gd name="connsiteX3" fmla="*/ 2731438 w 3432931"/>
                <a:gd name="connsiteY3" fmla="*/ 1292224 h 1483783"/>
                <a:gd name="connsiteX4" fmla="*/ 3423028 w 3432931"/>
                <a:gd name="connsiteY4" fmla="*/ 969123 h 1483783"/>
                <a:gd name="connsiteX5" fmla="*/ 2563162 w 3432931"/>
                <a:gd name="connsiteY5" fmla="*/ 568325 h 1483783"/>
                <a:gd name="connsiteX6" fmla="*/ 2679050 w 3432931"/>
                <a:gd name="connsiteY6" fmla="*/ 0 h 1483783"/>
                <a:gd name="connsiteX0" fmla="*/ 221319 w 3430464"/>
                <a:gd name="connsiteY0" fmla="*/ 217582 h 1480379"/>
                <a:gd name="connsiteX1" fmla="*/ 143999 w 3430464"/>
                <a:gd name="connsiteY1" fmla="*/ 1182782 h 1480379"/>
                <a:gd name="connsiteX2" fmla="*/ 1495802 w 3430464"/>
                <a:gd name="connsiteY2" fmla="*/ 1397561 h 1480379"/>
                <a:gd name="connsiteX3" fmla="*/ 2420288 w 3430464"/>
                <a:gd name="connsiteY3" fmla="*/ 1285874 h 1480379"/>
                <a:gd name="connsiteX4" fmla="*/ 3423028 w 3430464"/>
                <a:gd name="connsiteY4" fmla="*/ 969123 h 1480379"/>
                <a:gd name="connsiteX5" fmla="*/ 2563162 w 3430464"/>
                <a:gd name="connsiteY5" fmla="*/ 568325 h 1480379"/>
                <a:gd name="connsiteX6" fmla="*/ 2679050 w 3430464"/>
                <a:gd name="connsiteY6" fmla="*/ 0 h 1480379"/>
                <a:gd name="connsiteX0" fmla="*/ 221319 w 3430464"/>
                <a:gd name="connsiteY0" fmla="*/ 217582 h 1473057"/>
                <a:gd name="connsiteX1" fmla="*/ 143999 w 3430464"/>
                <a:gd name="connsiteY1" fmla="*/ 1182782 h 1473057"/>
                <a:gd name="connsiteX2" fmla="*/ 1495802 w 3430464"/>
                <a:gd name="connsiteY2" fmla="*/ 1397561 h 1473057"/>
                <a:gd name="connsiteX3" fmla="*/ 2420288 w 3430464"/>
                <a:gd name="connsiteY3" fmla="*/ 1285874 h 1473057"/>
                <a:gd name="connsiteX4" fmla="*/ 3423028 w 3430464"/>
                <a:gd name="connsiteY4" fmla="*/ 969123 h 1473057"/>
                <a:gd name="connsiteX5" fmla="*/ 2563162 w 3430464"/>
                <a:gd name="connsiteY5" fmla="*/ 568325 h 1473057"/>
                <a:gd name="connsiteX6" fmla="*/ 2679050 w 3430464"/>
                <a:gd name="connsiteY6" fmla="*/ 0 h 1473057"/>
                <a:gd name="connsiteX0" fmla="*/ 221319 w 3432316"/>
                <a:gd name="connsiteY0" fmla="*/ 217582 h 1448530"/>
                <a:gd name="connsiteX1" fmla="*/ 143999 w 3432316"/>
                <a:gd name="connsiteY1" fmla="*/ 1182782 h 1448530"/>
                <a:gd name="connsiteX2" fmla="*/ 1495802 w 3432316"/>
                <a:gd name="connsiteY2" fmla="*/ 1397561 h 1448530"/>
                <a:gd name="connsiteX3" fmla="*/ 2420288 w 3432316"/>
                <a:gd name="connsiteY3" fmla="*/ 1285874 h 1448530"/>
                <a:gd name="connsiteX4" fmla="*/ 3423028 w 3432316"/>
                <a:gd name="connsiteY4" fmla="*/ 969123 h 1448530"/>
                <a:gd name="connsiteX5" fmla="*/ 2563162 w 3432316"/>
                <a:gd name="connsiteY5" fmla="*/ 568325 h 1448530"/>
                <a:gd name="connsiteX6" fmla="*/ 2679050 w 3432316"/>
                <a:gd name="connsiteY6" fmla="*/ 0 h 1448530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55934"/>
                <a:gd name="connsiteX1" fmla="*/ 143999 w 3433854"/>
                <a:gd name="connsiteY1" fmla="*/ 1182782 h 1455934"/>
                <a:gd name="connsiteX2" fmla="*/ 1394202 w 3433854"/>
                <a:gd name="connsiteY2" fmla="*/ 1442011 h 1455934"/>
                <a:gd name="connsiteX3" fmla="*/ 2420288 w 3433854"/>
                <a:gd name="connsiteY3" fmla="*/ 1285874 h 1455934"/>
                <a:gd name="connsiteX4" fmla="*/ 3423028 w 3433854"/>
                <a:gd name="connsiteY4" fmla="*/ 969123 h 1455934"/>
                <a:gd name="connsiteX5" fmla="*/ 2563162 w 3433854"/>
                <a:gd name="connsiteY5" fmla="*/ 568325 h 1455934"/>
                <a:gd name="connsiteX6" fmla="*/ 2679050 w 3433854"/>
                <a:gd name="connsiteY6" fmla="*/ 0 h 1455934"/>
                <a:gd name="connsiteX0" fmla="*/ 221319 w 3433854"/>
                <a:gd name="connsiteY0" fmla="*/ 217582 h 1495826"/>
                <a:gd name="connsiteX1" fmla="*/ 143999 w 3433854"/>
                <a:gd name="connsiteY1" fmla="*/ 1182782 h 1495826"/>
                <a:gd name="connsiteX2" fmla="*/ 1394202 w 3433854"/>
                <a:gd name="connsiteY2" fmla="*/ 1442011 h 1495826"/>
                <a:gd name="connsiteX3" fmla="*/ 2420288 w 3433854"/>
                <a:gd name="connsiteY3" fmla="*/ 1285874 h 1495826"/>
                <a:gd name="connsiteX4" fmla="*/ 3423028 w 3433854"/>
                <a:gd name="connsiteY4" fmla="*/ 969123 h 1495826"/>
                <a:gd name="connsiteX5" fmla="*/ 2563162 w 3433854"/>
                <a:gd name="connsiteY5" fmla="*/ 568325 h 1495826"/>
                <a:gd name="connsiteX6" fmla="*/ 2679050 w 3433854"/>
                <a:gd name="connsiteY6" fmla="*/ 0 h 1495826"/>
                <a:gd name="connsiteX0" fmla="*/ 239712 w 3452247"/>
                <a:gd name="connsiteY0" fmla="*/ 217582 h 1539122"/>
                <a:gd name="connsiteX1" fmla="*/ 136992 w 3452247"/>
                <a:gd name="connsiteY1" fmla="*/ 1424082 h 1539122"/>
                <a:gd name="connsiteX2" fmla="*/ 1412595 w 3452247"/>
                <a:gd name="connsiteY2" fmla="*/ 1442011 h 1539122"/>
                <a:gd name="connsiteX3" fmla="*/ 2438681 w 3452247"/>
                <a:gd name="connsiteY3" fmla="*/ 1285874 h 1539122"/>
                <a:gd name="connsiteX4" fmla="*/ 3441421 w 3452247"/>
                <a:gd name="connsiteY4" fmla="*/ 969123 h 1539122"/>
                <a:gd name="connsiteX5" fmla="*/ 2581555 w 3452247"/>
                <a:gd name="connsiteY5" fmla="*/ 568325 h 1539122"/>
                <a:gd name="connsiteX6" fmla="*/ 2697443 w 3452247"/>
                <a:gd name="connsiteY6" fmla="*/ 0 h 1539122"/>
                <a:gd name="connsiteX0" fmla="*/ 239712 w 3452247"/>
                <a:gd name="connsiteY0" fmla="*/ 217582 h 1522691"/>
                <a:gd name="connsiteX1" fmla="*/ 136992 w 3452247"/>
                <a:gd name="connsiteY1" fmla="*/ 1424082 h 1522691"/>
                <a:gd name="connsiteX2" fmla="*/ 1412595 w 3452247"/>
                <a:gd name="connsiteY2" fmla="*/ 1442011 h 1522691"/>
                <a:gd name="connsiteX3" fmla="*/ 2438681 w 3452247"/>
                <a:gd name="connsiteY3" fmla="*/ 1285874 h 1522691"/>
                <a:gd name="connsiteX4" fmla="*/ 3441421 w 3452247"/>
                <a:gd name="connsiteY4" fmla="*/ 969123 h 1522691"/>
                <a:gd name="connsiteX5" fmla="*/ 2581555 w 3452247"/>
                <a:gd name="connsiteY5" fmla="*/ 568325 h 1522691"/>
                <a:gd name="connsiteX6" fmla="*/ 2697443 w 3452247"/>
                <a:gd name="connsiteY6" fmla="*/ 0 h 1522691"/>
                <a:gd name="connsiteX0" fmla="*/ 239712 w 3451864"/>
                <a:gd name="connsiteY0" fmla="*/ 217582 h 1548008"/>
                <a:gd name="connsiteX1" fmla="*/ 136992 w 3451864"/>
                <a:gd name="connsiteY1" fmla="*/ 1424082 h 1548008"/>
                <a:gd name="connsiteX2" fmla="*/ 1412595 w 3451864"/>
                <a:gd name="connsiteY2" fmla="*/ 1442011 h 1548008"/>
                <a:gd name="connsiteX3" fmla="*/ 2406931 w 3451864"/>
                <a:gd name="connsiteY3" fmla="*/ 1089024 h 1548008"/>
                <a:gd name="connsiteX4" fmla="*/ 3441421 w 3451864"/>
                <a:gd name="connsiteY4" fmla="*/ 969123 h 1548008"/>
                <a:gd name="connsiteX5" fmla="*/ 2581555 w 3451864"/>
                <a:gd name="connsiteY5" fmla="*/ 568325 h 1548008"/>
                <a:gd name="connsiteX6" fmla="*/ 2697443 w 3451864"/>
                <a:gd name="connsiteY6" fmla="*/ 0 h 1548008"/>
                <a:gd name="connsiteX0" fmla="*/ 239712 w 3451792"/>
                <a:gd name="connsiteY0" fmla="*/ 217582 h 1548008"/>
                <a:gd name="connsiteX1" fmla="*/ 136992 w 3451792"/>
                <a:gd name="connsiteY1" fmla="*/ 1424082 h 1548008"/>
                <a:gd name="connsiteX2" fmla="*/ 1412595 w 3451792"/>
                <a:gd name="connsiteY2" fmla="*/ 1442011 h 1548008"/>
                <a:gd name="connsiteX3" fmla="*/ 2406931 w 3451792"/>
                <a:gd name="connsiteY3" fmla="*/ 1089024 h 1548008"/>
                <a:gd name="connsiteX4" fmla="*/ 3441421 w 3451792"/>
                <a:gd name="connsiteY4" fmla="*/ 969123 h 1548008"/>
                <a:gd name="connsiteX5" fmla="*/ 2581555 w 3451792"/>
                <a:gd name="connsiteY5" fmla="*/ 568325 h 1548008"/>
                <a:gd name="connsiteX6" fmla="*/ 2697443 w 3451792"/>
                <a:gd name="connsiteY6" fmla="*/ 0 h 1548008"/>
                <a:gd name="connsiteX0" fmla="*/ 239712 w 3451792"/>
                <a:gd name="connsiteY0" fmla="*/ 217582 h 1521501"/>
                <a:gd name="connsiteX1" fmla="*/ 136992 w 3451792"/>
                <a:gd name="connsiteY1" fmla="*/ 1424082 h 1521501"/>
                <a:gd name="connsiteX2" fmla="*/ 1412595 w 3451792"/>
                <a:gd name="connsiteY2" fmla="*/ 1442011 h 1521501"/>
                <a:gd name="connsiteX3" fmla="*/ 2406931 w 3451792"/>
                <a:gd name="connsiteY3" fmla="*/ 1089024 h 1521501"/>
                <a:gd name="connsiteX4" fmla="*/ 3441421 w 3451792"/>
                <a:gd name="connsiteY4" fmla="*/ 969123 h 1521501"/>
                <a:gd name="connsiteX5" fmla="*/ 2581555 w 3451792"/>
                <a:gd name="connsiteY5" fmla="*/ 568325 h 1521501"/>
                <a:gd name="connsiteX6" fmla="*/ 2697443 w 3451792"/>
                <a:gd name="connsiteY6" fmla="*/ 0 h 1521501"/>
                <a:gd name="connsiteX0" fmla="*/ 298184 w 3510264"/>
                <a:gd name="connsiteY0" fmla="*/ 217582 h 1575656"/>
                <a:gd name="connsiteX1" fmla="*/ 119264 w 3510264"/>
                <a:gd name="connsiteY1" fmla="*/ 1462182 h 1575656"/>
                <a:gd name="connsiteX2" fmla="*/ 1471067 w 3510264"/>
                <a:gd name="connsiteY2" fmla="*/ 1442011 h 1575656"/>
                <a:gd name="connsiteX3" fmla="*/ 2465403 w 3510264"/>
                <a:gd name="connsiteY3" fmla="*/ 1089024 h 1575656"/>
                <a:gd name="connsiteX4" fmla="*/ 3499893 w 3510264"/>
                <a:gd name="connsiteY4" fmla="*/ 969123 h 1575656"/>
                <a:gd name="connsiteX5" fmla="*/ 2640027 w 3510264"/>
                <a:gd name="connsiteY5" fmla="*/ 568325 h 1575656"/>
                <a:gd name="connsiteX6" fmla="*/ 2755915 w 3510264"/>
                <a:gd name="connsiteY6" fmla="*/ 0 h 1575656"/>
                <a:gd name="connsiteX0" fmla="*/ 298184 w 3510264"/>
                <a:gd name="connsiteY0" fmla="*/ 217582 h 1545125"/>
                <a:gd name="connsiteX1" fmla="*/ 119264 w 3510264"/>
                <a:gd name="connsiteY1" fmla="*/ 1462182 h 1545125"/>
                <a:gd name="connsiteX2" fmla="*/ 1471067 w 3510264"/>
                <a:gd name="connsiteY2" fmla="*/ 1442011 h 1545125"/>
                <a:gd name="connsiteX3" fmla="*/ 2465403 w 3510264"/>
                <a:gd name="connsiteY3" fmla="*/ 1089024 h 1545125"/>
                <a:gd name="connsiteX4" fmla="*/ 3499893 w 3510264"/>
                <a:gd name="connsiteY4" fmla="*/ 969123 h 1545125"/>
                <a:gd name="connsiteX5" fmla="*/ 2640027 w 3510264"/>
                <a:gd name="connsiteY5" fmla="*/ 568325 h 1545125"/>
                <a:gd name="connsiteX6" fmla="*/ 2755915 w 3510264"/>
                <a:gd name="connsiteY6" fmla="*/ 0 h 1545125"/>
                <a:gd name="connsiteX0" fmla="*/ 298184 w 3510720"/>
                <a:gd name="connsiteY0" fmla="*/ 217582 h 1578855"/>
                <a:gd name="connsiteX1" fmla="*/ 119264 w 3510720"/>
                <a:gd name="connsiteY1" fmla="*/ 1462182 h 1578855"/>
                <a:gd name="connsiteX2" fmla="*/ 1471067 w 3510720"/>
                <a:gd name="connsiteY2" fmla="*/ 1442011 h 1578855"/>
                <a:gd name="connsiteX3" fmla="*/ 2503503 w 3510720"/>
                <a:gd name="connsiteY3" fmla="*/ 1012824 h 1578855"/>
                <a:gd name="connsiteX4" fmla="*/ 3499893 w 3510720"/>
                <a:gd name="connsiteY4" fmla="*/ 969123 h 1578855"/>
                <a:gd name="connsiteX5" fmla="*/ 2640027 w 3510720"/>
                <a:gd name="connsiteY5" fmla="*/ 568325 h 1578855"/>
                <a:gd name="connsiteX6" fmla="*/ 2755915 w 3510720"/>
                <a:gd name="connsiteY6" fmla="*/ 0 h 1578855"/>
                <a:gd name="connsiteX0" fmla="*/ 298184 w 3523365"/>
                <a:gd name="connsiteY0" fmla="*/ 217582 h 1578855"/>
                <a:gd name="connsiteX1" fmla="*/ 119264 w 3523365"/>
                <a:gd name="connsiteY1" fmla="*/ 1462182 h 1578855"/>
                <a:gd name="connsiteX2" fmla="*/ 1471067 w 3523365"/>
                <a:gd name="connsiteY2" fmla="*/ 1442011 h 1578855"/>
                <a:gd name="connsiteX3" fmla="*/ 2503503 w 3523365"/>
                <a:gd name="connsiteY3" fmla="*/ 1012824 h 1578855"/>
                <a:gd name="connsiteX4" fmla="*/ 3512593 w 3523365"/>
                <a:gd name="connsiteY4" fmla="*/ 1191373 h 1578855"/>
                <a:gd name="connsiteX5" fmla="*/ 2640027 w 3523365"/>
                <a:gd name="connsiteY5" fmla="*/ 568325 h 1578855"/>
                <a:gd name="connsiteX6" fmla="*/ 2755915 w 3523365"/>
                <a:gd name="connsiteY6" fmla="*/ 0 h 1578855"/>
                <a:gd name="connsiteX0" fmla="*/ 298184 w 3513392"/>
                <a:gd name="connsiteY0" fmla="*/ 217582 h 1578855"/>
                <a:gd name="connsiteX1" fmla="*/ 119264 w 3513392"/>
                <a:gd name="connsiteY1" fmla="*/ 1462182 h 1578855"/>
                <a:gd name="connsiteX2" fmla="*/ 1471067 w 3513392"/>
                <a:gd name="connsiteY2" fmla="*/ 1442011 h 1578855"/>
                <a:gd name="connsiteX3" fmla="*/ 2503503 w 3513392"/>
                <a:gd name="connsiteY3" fmla="*/ 1012824 h 1578855"/>
                <a:gd name="connsiteX4" fmla="*/ 3512593 w 3513392"/>
                <a:gd name="connsiteY4" fmla="*/ 1191373 h 1578855"/>
                <a:gd name="connsiteX5" fmla="*/ 2640027 w 3513392"/>
                <a:gd name="connsiteY5" fmla="*/ 568325 h 1578855"/>
                <a:gd name="connsiteX6" fmla="*/ 2755915 w 3513392"/>
                <a:gd name="connsiteY6" fmla="*/ 0 h 1578855"/>
                <a:gd name="connsiteX0" fmla="*/ 298184 w 3525403"/>
                <a:gd name="connsiteY0" fmla="*/ 217582 h 1578855"/>
                <a:gd name="connsiteX1" fmla="*/ 119264 w 3525403"/>
                <a:gd name="connsiteY1" fmla="*/ 1462182 h 1578855"/>
                <a:gd name="connsiteX2" fmla="*/ 1471067 w 3525403"/>
                <a:gd name="connsiteY2" fmla="*/ 1442011 h 1578855"/>
                <a:gd name="connsiteX3" fmla="*/ 2503503 w 3525403"/>
                <a:gd name="connsiteY3" fmla="*/ 1012824 h 1578855"/>
                <a:gd name="connsiteX4" fmla="*/ 3512593 w 3525403"/>
                <a:gd name="connsiteY4" fmla="*/ 1191373 h 1578855"/>
                <a:gd name="connsiteX5" fmla="*/ 2640027 w 3525403"/>
                <a:gd name="connsiteY5" fmla="*/ 568325 h 1578855"/>
                <a:gd name="connsiteX6" fmla="*/ 2755915 w 3525403"/>
                <a:gd name="connsiteY6" fmla="*/ 0 h 1578855"/>
                <a:gd name="connsiteX0" fmla="*/ 298184 w 3663474"/>
                <a:gd name="connsiteY0" fmla="*/ 217582 h 1578855"/>
                <a:gd name="connsiteX1" fmla="*/ 119264 w 3663474"/>
                <a:gd name="connsiteY1" fmla="*/ 1462182 h 1578855"/>
                <a:gd name="connsiteX2" fmla="*/ 1471067 w 3663474"/>
                <a:gd name="connsiteY2" fmla="*/ 1442011 h 1578855"/>
                <a:gd name="connsiteX3" fmla="*/ 2503503 w 3663474"/>
                <a:gd name="connsiteY3" fmla="*/ 1012824 h 1578855"/>
                <a:gd name="connsiteX4" fmla="*/ 3652293 w 3663474"/>
                <a:gd name="connsiteY4" fmla="*/ 1229473 h 1578855"/>
                <a:gd name="connsiteX5" fmla="*/ 2640027 w 3663474"/>
                <a:gd name="connsiteY5" fmla="*/ 568325 h 1578855"/>
                <a:gd name="connsiteX6" fmla="*/ 2755915 w 3663474"/>
                <a:gd name="connsiteY6" fmla="*/ 0 h 1578855"/>
                <a:gd name="connsiteX0" fmla="*/ 298184 w 3738948"/>
                <a:gd name="connsiteY0" fmla="*/ 217582 h 1578855"/>
                <a:gd name="connsiteX1" fmla="*/ 119264 w 3738948"/>
                <a:gd name="connsiteY1" fmla="*/ 1462182 h 1578855"/>
                <a:gd name="connsiteX2" fmla="*/ 1471067 w 3738948"/>
                <a:gd name="connsiteY2" fmla="*/ 1442011 h 1578855"/>
                <a:gd name="connsiteX3" fmla="*/ 2503503 w 3738948"/>
                <a:gd name="connsiteY3" fmla="*/ 1012824 h 1578855"/>
                <a:gd name="connsiteX4" fmla="*/ 3728493 w 3738948"/>
                <a:gd name="connsiteY4" fmla="*/ 1223123 h 1578855"/>
                <a:gd name="connsiteX5" fmla="*/ 2640027 w 3738948"/>
                <a:gd name="connsiteY5" fmla="*/ 568325 h 1578855"/>
                <a:gd name="connsiteX6" fmla="*/ 2755915 w 3738948"/>
                <a:gd name="connsiteY6" fmla="*/ 0 h 1578855"/>
                <a:gd name="connsiteX0" fmla="*/ 298184 w 3394120"/>
                <a:gd name="connsiteY0" fmla="*/ 217582 h 1578855"/>
                <a:gd name="connsiteX1" fmla="*/ 119264 w 3394120"/>
                <a:gd name="connsiteY1" fmla="*/ 1462182 h 1578855"/>
                <a:gd name="connsiteX2" fmla="*/ 1471067 w 3394120"/>
                <a:gd name="connsiteY2" fmla="*/ 1442011 h 1578855"/>
                <a:gd name="connsiteX3" fmla="*/ 2503503 w 3394120"/>
                <a:gd name="connsiteY3" fmla="*/ 1012824 h 1578855"/>
                <a:gd name="connsiteX4" fmla="*/ 3379243 w 3394120"/>
                <a:gd name="connsiteY4" fmla="*/ 1159623 h 1578855"/>
                <a:gd name="connsiteX5" fmla="*/ 2640027 w 3394120"/>
                <a:gd name="connsiteY5" fmla="*/ 568325 h 1578855"/>
                <a:gd name="connsiteX6" fmla="*/ 2755915 w 3394120"/>
                <a:gd name="connsiteY6" fmla="*/ 0 h 1578855"/>
                <a:gd name="connsiteX0" fmla="*/ 298184 w 3380031"/>
                <a:gd name="connsiteY0" fmla="*/ 217582 h 1578855"/>
                <a:gd name="connsiteX1" fmla="*/ 119264 w 3380031"/>
                <a:gd name="connsiteY1" fmla="*/ 1462182 h 1578855"/>
                <a:gd name="connsiteX2" fmla="*/ 1471067 w 3380031"/>
                <a:gd name="connsiteY2" fmla="*/ 1442011 h 1578855"/>
                <a:gd name="connsiteX3" fmla="*/ 2503503 w 3380031"/>
                <a:gd name="connsiteY3" fmla="*/ 1012824 h 1578855"/>
                <a:gd name="connsiteX4" fmla="*/ 3379243 w 3380031"/>
                <a:gd name="connsiteY4" fmla="*/ 1159623 h 1578855"/>
                <a:gd name="connsiteX5" fmla="*/ 2640027 w 3380031"/>
                <a:gd name="connsiteY5" fmla="*/ 568325 h 1578855"/>
                <a:gd name="connsiteX6" fmla="*/ 2755915 w 3380031"/>
                <a:gd name="connsiteY6" fmla="*/ 0 h 1578855"/>
                <a:gd name="connsiteX0" fmla="*/ 298184 w 3380243"/>
                <a:gd name="connsiteY0" fmla="*/ 217582 h 1578855"/>
                <a:gd name="connsiteX1" fmla="*/ 119264 w 3380243"/>
                <a:gd name="connsiteY1" fmla="*/ 1462182 h 1578855"/>
                <a:gd name="connsiteX2" fmla="*/ 1471067 w 3380243"/>
                <a:gd name="connsiteY2" fmla="*/ 1442011 h 1578855"/>
                <a:gd name="connsiteX3" fmla="*/ 2503503 w 3380243"/>
                <a:gd name="connsiteY3" fmla="*/ 1012824 h 1578855"/>
                <a:gd name="connsiteX4" fmla="*/ 3379243 w 3380243"/>
                <a:gd name="connsiteY4" fmla="*/ 1159623 h 1578855"/>
                <a:gd name="connsiteX5" fmla="*/ 2640027 w 3380243"/>
                <a:gd name="connsiteY5" fmla="*/ 568325 h 1578855"/>
                <a:gd name="connsiteX6" fmla="*/ 2755915 w 3380243"/>
                <a:gd name="connsiteY6" fmla="*/ 0 h 1578855"/>
                <a:gd name="connsiteX0" fmla="*/ 298184 w 3393537"/>
                <a:gd name="connsiteY0" fmla="*/ 217582 h 1578855"/>
                <a:gd name="connsiteX1" fmla="*/ 119264 w 3393537"/>
                <a:gd name="connsiteY1" fmla="*/ 1462182 h 1578855"/>
                <a:gd name="connsiteX2" fmla="*/ 1471067 w 3393537"/>
                <a:gd name="connsiteY2" fmla="*/ 1442011 h 1578855"/>
                <a:gd name="connsiteX3" fmla="*/ 2503503 w 3393537"/>
                <a:gd name="connsiteY3" fmla="*/ 1012824 h 1578855"/>
                <a:gd name="connsiteX4" fmla="*/ 3379243 w 3393537"/>
                <a:gd name="connsiteY4" fmla="*/ 1159623 h 1578855"/>
                <a:gd name="connsiteX5" fmla="*/ 2640027 w 3393537"/>
                <a:gd name="connsiteY5" fmla="*/ 568325 h 1578855"/>
                <a:gd name="connsiteX6" fmla="*/ 2755915 w 3393537"/>
                <a:gd name="connsiteY6" fmla="*/ 0 h 1578855"/>
                <a:gd name="connsiteX0" fmla="*/ 298184 w 3389753"/>
                <a:gd name="connsiteY0" fmla="*/ 217582 h 1578855"/>
                <a:gd name="connsiteX1" fmla="*/ 119264 w 3389753"/>
                <a:gd name="connsiteY1" fmla="*/ 1462182 h 1578855"/>
                <a:gd name="connsiteX2" fmla="*/ 1471067 w 3389753"/>
                <a:gd name="connsiteY2" fmla="*/ 1442011 h 1578855"/>
                <a:gd name="connsiteX3" fmla="*/ 2503503 w 3389753"/>
                <a:gd name="connsiteY3" fmla="*/ 1012824 h 1578855"/>
                <a:gd name="connsiteX4" fmla="*/ 3379243 w 3389753"/>
                <a:gd name="connsiteY4" fmla="*/ 1159623 h 1578855"/>
                <a:gd name="connsiteX5" fmla="*/ 2640027 w 3389753"/>
                <a:gd name="connsiteY5" fmla="*/ 568325 h 1578855"/>
                <a:gd name="connsiteX6" fmla="*/ 2755915 w 3389753"/>
                <a:gd name="connsiteY6" fmla="*/ 0 h 1578855"/>
                <a:gd name="connsiteX0" fmla="*/ 298184 w 3380353"/>
                <a:gd name="connsiteY0" fmla="*/ 217582 h 1581890"/>
                <a:gd name="connsiteX1" fmla="*/ 119264 w 3380353"/>
                <a:gd name="connsiteY1" fmla="*/ 1462182 h 1581890"/>
                <a:gd name="connsiteX2" fmla="*/ 1471067 w 3380353"/>
                <a:gd name="connsiteY2" fmla="*/ 1442011 h 1581890"/>
                <a:gd name="connsiteX3" fmla="*/ 2452703 w 3380353"/>
                <a:gd name="connsiteY3" fmla="*/ 942974 h 1581890"/>
                <a:gd name="connsiteX4" fmla="*/ 3379243 w 3380353"/>
                <a:gd name="connsiteY4" fmla="*/ 1159623 h 1581890"/>
                <a:gd name="connsiteX5" fmla="*/ 2640027 w 3380353"/>
                <a:gd name="connsiteY5" fmla="*/ 568325 h 1581890"/>
                <a:gd name="connsiteX6" fmla="*/ 2755915 w 3380353"/>
                <a:gd name="connsiteY6" fmla="*/ 0 h 1581890"/>
                <a:gd name="connsiteX0" fmla="*/ 298184 w 3348659"/>
                <a:gd name="connsiteY0" fmla="*/ 217582 h 1581890"/>
                <a:gd name="connsiteX1" fmla="*/ 119264 w 3348659"/>
                <a:gd name="connsiteY1" fmla="*/ 1462182 h 1581890"/>
                <a:gd name="connsiteX2" fmla="*/ 1471067 w 3348659"/>
                <a:gd name="connsiteY2" fmla="*/ 1442011 h 1581890"/>
                <a:gd name="connsiteX3" fmla="*/ 2452703 w 3348659"/>
                <a:gd name="connsiteY3" fmla="*/ 942974 h 1581890"/>
                <a:gd name="connsiteX4" fmla="*/ 3347493 w 3348659"/>
                <a:gd name="connsiteY4" fmla="*/ 1388223 h 1581890"/>
                <a:gd name="connsiteX5" fmla="*/ 2640027 w 3348659"/>
                <a:gd name="connsiteY5" fmla="*/ 568325 h 1581890"/>
                <a:gd name="connsiteX6" fmla="*/ 2755915 w 3348659"/>
                <a:gd name="connsiteY6" fmla="*/ 0 h 1581890"/>
                <a:gd name="connsiteX0" fmla="*/ 298184 w 3386283"/>
                <a:gd name="connsiteY0" fmla="*/ 217582 h 1581890"/>
                <a:gd name="connsiteX1" fmla="*/ 119264 w 3386283"/>
                <a:gd name="connsiteY1" fmla="*/ 1462182 h 1581890"/>
                <a:gd name="connsiteX2" fmla="*/ 1471067 w 3386283"/>
                <a:gd name="connsiteY2" fmla="*/ 1442011 h 1581890"/>
                <a:gd name="connsiteX3" fmla="*/ 2452703 w 3386283"/>
                <a:gd name="connsiteY3" fmla="*/ 942974 h 1581890"/>
                <a:gd name="connsiteX4" fmla="*/ 3347493 w 3386283"/>
                <a:gd name="connsiteY4" fmla="*/ 1388223 h 1581890"/>
                <a:gd name="connsiteX5" fmla="*/ 2640027 w 3386283"/>
                <a:gd name="connsiteY5" fmla="*/ 568325 h 1581890"/>
                <a:gd name="connsiteX6" fmla="*/ 2755915 w 3386283"/>
                <a:gd name="connsiteY6" fmla="*/ 0 h 1581890"/>
                <a:gd name="connsiteX0" fmla="*/ 298184 w 3490304"/>
                <a:gd name="connsiteY0" fmla="*/ 217582 h 1581890"/>
                <a:gd name="connsiteX1" fmla="*/ 119264 w 3490304"/>
                <a:gd name="connsiteY1" fmla="*/ 1462182 h 1581890"/>
                <a:gd name="connsiteX2" fmla="*/ 1471067 w 3490304"/>
                <a:gd name="connsiteY2" fmla="*/ 1442011 h 1581890"/>
                <a:gd name="connsiteX3" fmla="*/ 2452703 w 3490304"/>
                <a:gd name="connsiteY3" fmla="*/ 942974 h 1581890"/>
                <a:gd name="connsiteX4" fmla="*/ 3455443 w 3490304"/>
                <a:gd name="connsiteY4" fmla="*/ 1254873 h 1581890"/>
                <a:gd name="connsiteX5" fmla="*/ 2640027 w 3490304"/>
                <a:gd name="connsiteY5" fmla="*/ 568325 h 1581890"/>
                <a:gd name="connsiteX6" fmla="*/ 2755915 w 3490304"/>
                <a:gd name="connsiteY6" fmla="*/ 0 h 1581890"/>
                <a:gd name="connsiteX0" fmla="*/ 298184 w 3526406"/>
                <a:gd name="connsiteY0" fmla="*/ 217582 h 1581890"/>
                <a:gd name="connsiteX1" fmla="*/ 119264 w 3526406"/>
                <a:gd name="connsiteY1" fmla="*/ 1462182 h 1581890"/>
                <a:gd name="connsiteX2" fmla="*/ 1471067 w 3526406"/>
                <a:gd name="connsiteY2" fmla="*/ 1442011 h 1581890"/>
                <a:gd name="connsiteX3" fmla="*/ 2452703 w 3526406"/>
                <a:gd name="connsiteY3" fmla="*/ 942974 h 1581890"/>
                <a:gd name="connsiteX4" fmla="*/ 3455443 w 3526406"/>
                <a:gd name="connsiteY4" fmla="*/ 1254873 h 1581890"/>
                <a:gd name="connsiteX5" fmla="*/ 2640027 w 3526406"/>
                <a:gd name="connsiteY5" fmla="*/ 568325 h 1581890"/>
                <a:gd name="connsiteX6" fmla="*/ 2755915 w 3526406"/>
                <a:gd name="connsiteY6" fmla="*/ 0 h 1581890"/>
                <a:gd name="connsiteX0" fmla="*/ 298184 w 3473398"/>
                <a:gd name="connsiteY0" fmla="*/ 217582 h 1581890"/>
                <a:gd name="connsiteX1" fmla="*/ 119264 w 3473398"/>
                <a:gd name="connsiteY1" fmla="*/ 1462182 h 1581890"/>
                <a:gd name="connsiteX2" fmla="*/ 1471067 w 3473398"/>
                <a:gd name="connsiteY2" fmla="*/ 1442011 h 1581890"/>
                <a:gd name="connsiteX3" fmla="*/ 2452703 w 3473398"/>
                <a:gd name="connsiteY3" fmla="*/ 942974 h 1581890"/>
                <a:gd name="connsiteX4" fmla="*/ 3455443 w 3473398"/>
                <a:gd name="connsiteY4" fmla="*/ 1254873 h 1581890"/>
                <a:gd name="connsiteX5" fmla="*/ 2640027 w 3473398"/>
                <a:gd name="connsiteY5" fmla="*/ 568325 h 1581890"/>
                <a:gd name="connsiteX6" fmla="*/ 2755915 w 3473398"/>
                <a:gd name="connsiteY6" fmla="*/ 0 h 1581890"/>
                <a:gd name="connsiteX0" fmla="*/ 298184 w 3504561"/>
                <a:gd name="connsiteY0" fmla="*/ 217582 h 1581890"/>
                <a:gd name="connsiteX1" fmla="*/ 119264 w 3504561"/>
                <a:gd name="connsiteY1" fmla="*/ 1462182 h 1581890"/>
                <a:gd name="connsiteX2" fmla="*/ 1471067 w 3504561"/>
                <a:gd name="connsiteY2" fmla="*/ 1442011 h 1581890"/>
                <a:gd name="connsiteX3" fmla="*/ 2452703 w 3504561"/>
                <a:gd name="connsiteY3" fmla="*/ 942974 h 1581890"/>
                <a:gd name="connsiteX4" fmla="*/ 3487193 w 3504561"/>
                <a:gd name="connsiteY4" fmla="*/ 1146923 h 1581890"/>
                <a:gd name="connsiteX5" fmla="*/ 2640027 w 3504561"/>
                <a:gd name="connsiteY5" fmla="*/ 568325 h 1581890"/>
                <a:gd name="connsiteX6" fmla="*/ 2755915 w 3504561"/>
                <a:gd name="connsiteY6" fmla="*/ 0 h 1581890"/>
                <a:gd name="connsiteX0" fmla="*/ 298184 w 3506224"/>
                <a:gd name="connsiteY0" fmla="*/ 217582 h 1581890"/>
                <a:gd name="connsiteX1" fmla="*/ 119264 w 3506224"/>
                <a:gd name="connsiteY1" fmla="*/ 1462182 h 1581890"/>
                <a:gd name="connsiteX2" fmla="*/ 1471067 w 3506224"/>
                <a:gd name="connsiteY2" fmla="*/ 1442011 h 1581890"/>
                <a:gd name="connsiteX3" fmla="*/ 2452703 w 3506224"/>
                <a:gd name="connsiteY3" fmla="*/ 942974 h 1581890"/>
                <a:gd name="connsiteX4" fmla="*/ 3487193 w 3506224"/>
                <a:gd name="connsiteY4" fmla="*/ 1146923 h 1581890"/>
                <a:gd name="connsiteX5" fmla="*/ 2640027 w 3506224"/>
                <a:gd name="connsiteY5" fmla="*/ 568325 h 1581890"/>
                <a:gd name="connsiteX6" fmla="*/ 2755915 w 3506224"/>
                <a:gd name="connsiteY6" fmla="*/ 0 h 1581890"/>
                <a:gd name="connsiteX0" fmla="*/ 298184 w 3431347"/>
                <a:gd name="connsiteY0" fmla="*/ 217582 h 1581890"/>
                <a:gd name="connsiteX1" fmla="*/ 119264 w 3431347"/>
                <a:gd name="connsiteY1" fmla="*/ 1462182 h 1581890"/>
                <a:gd name="connsiteX2" fmla="*/ 1471067 w 3431347"/>
                <a:gd name="connsiteY2" fmla="*/ 1442011 h 1581890"/>
                <a:gd name="connsiteX3" fmla="*/ 2452703 w 3431347"/>
                <a:gd name="connsiteY3" fmla="*/ 942974 h 1581890"/>
                <a:gd name="connsiteX4" fmla="*/ 3410993 w 3431347"/>
                <a:gd name="connsiteY4" fmla="*/ 1007223 h 1581890"/>
                <a:gd name="connsiteX5" fmla="*/ 2640027 w 3431347"/>
                <a:gd name="connsiteY5" fmla="*/ 568325 h 1581890"/>
                <a:gd name="connsiteX6" fmla="*/ 2755915 w 3431347"/>
                <a:gd name="connsiteY6" fmla="*/ 0 h 1581890"/>
                <a:gd name="connsiteX0" fmla="*/ 298184 w 3418146"/>
                <a:gd name="connsiteY0" fmla="*/ 217582 h 1581890"/>
                <a:gd name="connsiteX1" fmla="*/ 119264 w 3418146"/>
                <a:gd name="connsiteY1" fmla="*/ 1462182 h 1581890"/>
                <a:gd name="connsiteX2" fmla="*/ 1471067 w 3418146"/>
                <a:gd name="connsiteY2" fmla="*/ 1442011 h 1581890"/>
                <a:gd name="connsiteX3" fmla="*/ 2452703 w 3418146"/>
                <a:gd name="connsiteY3" fmla="*/ 942974 h 1581890"/>
                <a:gd name="connsiteX4" fmla="*/ 2992452 w 3418146"/>
                <a:gd name="connsiteY4" fmla="*/ 1006474 h 1581890"/>
                <a:gd name="connsiteX5" fmla="*/ 3410993 w 3418146"/>
                <a:gd name="connsiteY5" fmla="*/ 1007223 h 1581890"/>
                <a:gd name="connsiteX6" fmla="*/ 2640027 w 3418146"/>
                <a:gd name="connsiteY6" fmla="*/ 568325 h 1581890"/>
                <a:gd name="connsiteX7" fmla="*/ 2755915 w 3418146"/>
                <a:gd name="connsiteY7" fmla="*/ 0 h 1581890"/>
                <a:gd name="connsiteX0" fmla="*/ 298184 w 3418146"/>
                <a:gd name="connsiteY0" fmla="*/ 217582 h 1579399"/>
                <a:gd name="connsiteX1" fmla="*/ 119264 w 3418146"/>
                <a:gd name="connsiteY1" fmla="*/ 1462182 h 1579399"/>
                <a:gd name="connsiteX2" fmla="*/ 1471067 w 3418146"/>
                <a:gd name="connsiteY2" fmla="*/ 1442011 h 1579399"/>
                <a:gd name="connsiteX3" fmla="*/ 2300303 w 3418146"/>
                <a:gd name="connsiteY3" fmla="*/ 1000124 h 1579399"/>
                <a:gd name="connsiteX4" fmla="*/ 2992452 w 3418146"/>
                <a:gd name="connsiteY4" fmla="*/ 1006474 h 1579399"/>
                <a:gd name="connsiteX5" fmla="*/ 3410993 w 3418146"/>
                <a:gd name="connsiteY5" fmla="*/ 1007223 h 1579399"/>
                <a:gd name="connsiteX6" fmla="*/ 2640027 w 3418146"/>
                <a:gd name="connsiteY6" fmla="*/ 568325 h 1579399"/>
                <a:gd name="connsiteX7" fmla="*/ 2755915 w 3418146"/>
                <a:gd name="connsiteY7" fmla="*/ 0 h 1579399"/>
                <a:gd name="connsiteX0" fmla="*/ 298184 w 3432458"/>
                <a:gd name="connsiteY0" fmla="*/ 217582 h 1579399"/>
                <a:gd name="connsiteX1" fmla="*/ 119264 w 3432458"/>
                <a:gd name="connsiteY1" fmla="*/ 1462182 h 1579399"/>
                <a:gd name="connsiteX2" fmla="*/ 1471067 w 3432458"/>
                <a:gd name="connsiteY2" fmla="*/ 1442011 h 1579399"/>
                <a:gd name="connsiteX3" fmla="*/ 2300303 w 3432458"/>
                <a:gd name="connsiteY3" fmla="*/ 1000124 h 1579399"/>
                <a:gd name="connsiteX4" fmla="*/ 3151202 w 3432458"/>
                <a:gd name="connsiteY4" fmla="*/ 1228724 h 1579399"/>
                <a:gd name="connsiteX5" fmla="*/ 3410993 w 3432458"/>
                <a:gd name="connsiteY5" fmla="*/ 1007223 h 1579399"/>
                <a:gd name="connsiteX6" fmla="*/ 2640027 w 3432458"/>
                <a:gd name="connsiteY6" fmla="*/ 568325 h 1579399"/>
                <a:gd name="connsiteX7" fmla="*/ 2755915 w 3432458"/>
                <a:gd name="connsiteY7" fmla="*/ 0 h 1579399"/>
                <a:gd name="connsiteX0" fmla="*/ 298184 w 3221349"/>
                <a:gd name="connsiteY0" fmla="*/ 217582 h 1579399"/>
                <a:gd name="connsiteX1" fmla="*/ 119264 w 3221349"/>
                <a:gd name="connsiteY1" fmla="*/ 1462182 h 1579399"/>
                <a:gd name="connsiteX2" fmla="*/ 1471067 w 3221349"/>
                <a:gd name="connsiteY2" fmla="*/ 1442011 h 1579399"/>
                <a:gd name="connsiteX3" fmla="*/ 2300303 w 3221349"/>
                <a:gd name="connsiteY3" fmla="*/ 1000124 h 1579399"/>
                <a:gd name="connsiteX4" fmla="*/ 3151202 w 3221349"/>
                <a:gd name="connsiteY4" fmla="*/ 1228724 h 1579399"/>
                <a:gd name="connsiteX5" fmla="*/ 3074443 w 3221349"/>
                <a:gd name="connsiteY5" fmla="*/ 873873 h 1579399"/>
                <a:gd name="connsiteX6" fmla="*/ 2640027 w 3221349"/>
                <a:gd name="connsiteY6" fmla="*/ 568325 h 1579399"/>
                <a:gd name="connsiteX7" fmla="*/ 2755915 w 3221349"/>
                <a:gd name="connsiteY7" fmla="*/ 0 h 1579399"/>
                <a:gd name="connsiteX0" fmla="*/ 298184 w 3238451"/>
                <a:gd name="connsiteY0" fmla="*/ 217582 h 1579399"/>
                <a:gd name="connsiteX1" fmla="*/ 119264 w 3238451"/>
                <a:gd name="connsiteY1" fmla="*/ 1462182 h 1579399"/>
                <a:gd name="connsiteX2" fmla="*/ 1471067 w 3238451"/>
                <a:gd name="connsiteY2" fmla="*/ 1442011 h 1579399"/>
                <a:gd name="connsiteX3" fmla="*/ 2300303 w 3238451"/>
                <a:gd name="connsiteY3" fmla="*/ 1000124 h 1579399"/>
                <a:gd name="connsiteX4" fmla="*/ 3151202 w 3238451"/>
                <a:gd name="connsiteY4" fmla="*/ 1228724 h 1579399"/>
                <a:gd name="connsiteX5" fmla="*/ 3202003 w 3238451"/>
                <a:gd name="connsiteY5" fmla="*/ 1120775 h 1579399"/>
                <a:gd name="connsiteX6" fmla="*/ 3074443 w 3238451"/>
                <a:gd name="connsiteY6" fmla="*/ 873873 h 1579399"/>
                <a:gd name="connsiteX7" fmla="*/ 2640027 w 3238451"/>
                <a:gd name="connsiteY7" fmla="*/ 568325 h 1579399"/>
                <a:gd name="connsiteX8" fmla="*/ 2755915 w 3238451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3020"/>
                <a:gd name="connsiteY0" fmla="*/ 217582 h 1579399"/>
                <a:gd name="connsiteX1" fmla="*/ 119264 w 3463020"/>
                <a:gd name="connsiteY1" fmla="*/ 1462182 h 1579399"/>
                <a:gd name="connsiteX2" fmla="*/ 1471067 w 3463020"/>
                <a:gd name="connsiteY2" fmla="*/ 1442011 h 1579399"/>
                <a:gd name="connsiteX3" fmla="*/ 2300303 w 3463020"/>
                <a:gd name="connsiteY3" fmla="*/ 1000124 h 1579399"/>
                <a:gd name="connsiteX4" fmla="*/ 3151202 w 3463020"/>
                <a:gd name="connsiteY4" fmla="*/ 1228724 h 1579399"/>
                <a:gd name="connsiteX5" fmla="*/ 3462353 w 3463020"/>
                <a:gd name="connsiteY5" fmla="*/ 1089025 h 1579399"/>
                <a:gd name="connsiteX6" fmla="*/ 3074443 w 3463020"/>
                <a:gd name="connsiteY6" fmla="*/ 873873 h 1579399"/>
                <a:gd name="connsiteX7" fmla="*/ 2640027 w 3463020"/>
                <a:gd name="connsiteY7" fmla="*/ 568325 h 1579399"/>
                <a:gd name="connsiteX8" fmla="*/ 2755915 w 3463020"/>
                <a:gd name="connsiteY8" fmla="*/ 0 h 1579399"/>
                <a:gd name="connsiteX0" fmla="*/ 298184 w 3465551"/>
                <a:gd name="connsiteY0" fmla="*/ 217582 h 1579399"/>
                <a:gd name="connsiteX1" fmla="*/ 119264 w 3465551"/>
                <a:gd name="connsiteY1" fmla="*/ 1462182 h 1579399"/>
                <a:gd name="connsiteX2" fmla="*/ 1471067 w 3465551"/>
                <a:gd name="connsiteY2" fmla="*/ 1442011 h 1579399"/>
                <a:gd name="connsiteX3" fmla="*/ 2300303 w 3465551"/>
                <a:gd name="connsiteY3" fmla="*/ 1000124 h 1579399"/>
                <a:gd name="connsiteX4" fmla="*/ 3151202 w 3465551"/>
                <a:gd name="connsiteY4" fmla="*/ 1228724 h 1579399"/>
                <a:gd name="connsiteX5" fmla="*/ 3462353 w 3465551"/>
                <a:gd name="connsiteY5" fmla="*/ 1089025 h 1579399"/>
                <a:gd name="connsiteX6" fmla="*/ 3074443 w 3465551"/>
                <a:gd name="connsiteY6" fmla="*/ 873873 h 1579399"/>
                <a:gd name="connsiteX7" fmla="*/ 2640027 w 3465551"/>
                <a:gd name="connsiteY7" fmla="*/ 568325 h 1579399"/>
                <a:gd name="connsiteX8" fmla="*/ 2755915 w 3465551"/>
                <a:gd name="connsiteY8" fmla="*/ 0 h 1579399"/>
                <a:gd name="connsiteX0" fmla="*/ 298184 w 3471300"/>
                <a:gd name="connsiteY0" fmla="*/ 217582 h 1579399"/>
                <a:gd name="connsiteX1" fmla="*/ 119264 w 3471300"/>
                <a:gd name="connsiteY1" fmla="*/ 1462182 h 1579399"/>
                <a:gd name="connsiteX2" fmla="*/ 1471067 w 3471300"/>
                <a:gd name="connsiteY2" fmla="*/ 1442011 h 1579399"/>
                <a:gd name="connsiteX3" fmla="*/ 2300303 w 3471300"/>
                <a:gd name="connsiteY3" fmla="*/ 1000124 h 1579399"/>
                <a:gd name="connsiteX4" fmla="*/ 3151202 w 3471300"/>
                <a:gd name="connsiteY4" fmla="*/ 1228724 h 1579399"/>
                <a:gd name="connsiteX5" fmla="*/ 3462353 w 3471300"/>
                <a:gd name="connsiteY5" fmla="*/ 1089025 h 1579399"/>
                <a:gd name="connsiteX6" fmla="*/ 3074443 w 3471300"/>
                <a:gd name="connsiteY6" fmla="*/ 873873 h 1579399"/>
                <a:gd name="connsiteX7" fmla="*/ 2640027 w 3471300"/>
                <a:gd name="connsiteY7" fmla="*/ 568325 h 1579399"/>
                <a:gd name="connsiteX8" fmla="*/ 2755915 w 3471300"/>
                <a:gd name="connsiteY8" fmla="*/ 0 h 157939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62032 h 1623849"/>
                <a:gd name="connsiteX1" fmla="*/ 119264 w 3471300"/>
                <a:gd name="connsiteY1" fmla="*/ 1506632 h 1623849"/>
                <a:gd name="connsiteX2" fmla="*/ 1471067 w 3471300"/>
                <a:gd name="connsiteY2" fmla="*/ 1486461 h 1623849"/>
                <a:gd name="connsiteX3" fmla="*/ 2300303 w 3471300"/>
                <a:gd name="connsiteY3" fmla="*/ 1044574 h 1623849"/>
                <a:gd name="connsiteX4" fmla="*/ 3151202 w 3471300"/>
                <a:gd name="connsiteY4" fmla="*/ 1273174 h 1623849"/>
                <a:gd name="connsiteX5" fmla="*/ 3462353 w 3471300"/>
                <a:gd name="connsiteY5" fmla="*/ 1133475 h 1623849"/>
                <a:gd name="connsiteX6" fmla="*/ 3074443 w 3471300"/>
                <a:gd name="connsiteY6" fmla="*/ 918323 h 1623849"/>
                <a:gd name="connsiteX7" fmla="*/ 2640027 w 3471300"/>
                <a:gd name="connsiteY7" fmla="*/ 612775 h 1623849"/>
                <a:gd name="connsiteX8" fmla="*/ 2863865 w 3471300"/>
                <a:gd name="connsiteY8" fmla="*/ 0 h 16238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774965 w 3471300"/>
                <a:gd name="connsiteY8" fmla="*/ 0 h 1611149"/>
                <a:gd name="connsiteX0" fmla="*/ 298184 w 3471300"/>
                <a:gd name="connsiteY0" fmla="*/ 249332 h 1611149"/>
                <a:gd name="connsiteX1" fmla="*/ 119264 w 3471300"/>
                <a:gd name="connsiteY1" fmla="*/ 1493932 h 1611149"/>
                <a:gd name="connsiteX2" fmla="*/ 1471067 w 3471300"/>
                <a:gd name="connsiteY2" fmla="*/ 1473761 h 1611149"/>
                <a:gd name="connsiteX3" fmla="*/ 2300303 w 3471300"/>
                <a:gd name="connsiteY3" fmla="*/ 1031874 h 1611149"/>
                <a:gd name="connsiteX4" fmla="*/ 3151202 w 3471300"/>
                <a:gd name="connsiteY4" fmla="*/ 1260474 h 1611149"/>
                <a:gd name="connsiteX5" fmla="*/ 3462353 w 3471300"/>
                <a:gd name="connsiteY5" fmla="*/ 1120775 h 1611149"/>
                <a:gd name="connsiteX6" fmla="*/ 3074443 w 3471300"/>
                <a:gd name="connsiteY6" fmla="*/ 905623 h 1611149"/>
                <a:gd name="connsiteX7" fmla="*/ 2640027 w 3471300"/>
                <a:gd name="connsiteY7" fmla="*/ 600075 h 1611149"/>
                <a:gd name="connsiteX8" fmla="*/ 2800365 w 3471300"/>
                <a:gd name="connsiteY8" fmla="*/ 0 h 1611149"/>
                <a:gd name="connsiteX0" fmla="*/ 160712 w 3527503"/>
                <a:gd name="connsiteY0" fmla="*/ 46132 h 1611149"/>
                <a:gd name="connsiteX1" fmla="*/ 175467 w 3527503"/>
                <a:gd name="connsiteY1" fmla="*/ 1493932 h 1611149"/>
                <a:gd name="connsiteX2" fmla="*/ 1527270 w 3527503"/>
                <a:gd name="connsiteY2" fmla="*/ 1473761 h 1611149"/>
                <a:gd name="connsiteX3" fmla="*/ 2356506 w 3527503"/>
                <a:gd name="connsiteY3" fmla="*/ 1031874 h 1611149"/>
                <a:gd name="connsiteX4" fmla="*/ 3207405 w 3527503"/>
                <a:gd name="connsiteY4" fmla="*/ 1260474 h 1611149"/>
                <a:gd name="connsiteX5" fmla="*/ 3518556 w 3527503"/>
                <a:gd name="connsiteY5" fmla="*/ 1120775 h 1611149"/>
                <a:gd name="connsiteX6" fmla="*/ 3130646 w 3527503"/>
                <a:gd name="connsiteY6" fmla="*/ 905623 h 1611149"/>
                <a:gd name="connsiteX7" fmla="*/ 2696230 w 3527503"/>
                <a:gd name="connsiteY7" fmla="*/ 600075 h 1611149"/>
                <a:gd name="connsiteX8" fmla="*/ 2856568 w 3527503"/>
                <a:gd name="connsiteY8" fmla="*/ 0 h 1611149"/>
                <a:gd name="connsiteX0" fmla="*/ 160712 w 3527503"/>
                <a:gd name="connsiteY0" fmla="*/ 0 h 1565017"/>
                <a:gd name="connsiteX1" fmla="*/ 175467 w 3527503"/>
                <a:gd name="connsiteY1" fmla="*/ 1447800 h 1565017"/>
                <a:gd name="connsiteX2" fmla="*/ 1527270 w 3527503"/>
                <a:gd name="connsiteY2" fmla="*/ 1427629 h 1565017"/>
                <a:gd name="connsiteX3" fmla="*/ 2356506 w 3527503"/>
                <a:gd name="connsiteY3" fmla="*/ 985742 h 1565017"/>
                <a:gd name="connsiteX4" fmla="*/ 3207405 w 3527503"/>
                <a:gd name="connsiteY4" fmla="*/ 1214342 h 1565017"/>
                <a:gd name="connsiteX5" fmla="*/ 3518556 w 3527503"/>
                <a:gd name="connsiteY5" fmla="*/ 1074643 h 1565017"/>
                <a:gd name="connsiteX6" fmla="*/ 3130646 w 3527503"/>
                <a:gd name="connsiteY6" fmla="*/ 859491 h 1565017"/>
                <a:gd name="connsiteX7" fmla="*/ 2696230 w 3527503"/>
                <a:gd name="connsiteY7" fmla="*/ 553943 h 1565017"/>
                <a:gd name="connsiteX8" fmla="*/ 2853393 w 3527503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696230 w 3526676"/>
                <a:gd name="connsiteY7" fmla="*/ 553943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696230 w 3526676"/>
                <a:gd name="connsiteY7" fmla="*/ 553943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696230 w 3526676"/>
                <a:gd name="connsiteY7" fmla="*/ 553943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91455 w 3526676"/>
                <a:gd name="connsiteY7" fmla="*/ 53171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91455 w 3526676"/>
                <a:gd name="connsiteY7" fmla="*/ 53171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91455 w 3526676"/>
                <a:gd name="connsiteY7" fmla="*/ 53171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91455 w 3526676"/>
                <a:gd name="connsiteY7" fmla="*/ 53171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91455 w 3526676"/>
                <a:gd name="connsiteY7" fmla="*/ 53171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69230 w 3526676"/>
                <a:gd name="connsiteY7" fmla="*/ 487268 h 1565017"/>
                <a:gd name="connsiteX8" fmla="*/ 2853393 w 3526676"/>
                <a:gd name="connsiteY8" fmla="*/ 14193 h 1565017"/>
                <a:gd name="connsiteX0" fmla="*/ 160712 w 3526676"/>
                <a:gd name="connsiteY0" fmla="*/ 0 h 1565017"/>
                <a:gd name="connsiteX1" fmla="*/ 175467 w 3526676"/>
                <a:gd name="connsiteY1" fmla="*/ 1447800 h 1565017"/>
                <a:gd name="connsiteX2" fmla="*/ 1527270 w 3526676"/>
                <a:gd name="connsiteY2" fmla="*/ 1427629 h 1565017"/>
                <a:gd name="connsiteX3" fmla="*/ 2356506 w 3526676"/>
                <a:gd name="connsiteY3" fmla="*/ 985742 h 1565017"/>
                <a:gd name="connsiteX4" fmla="*/ 3207405 w 3526676"/>
                <a:gd name="connsiteY4" fmla="*/ 1214342 h 1565017"/>
                <a:gd name="connsiteX5" fmla="*/ 3518556 w 3526676"/>
                <a:gd name="connsiteY5" fmla="*/ 1074643 h 1565017"/>
                <a:gd name="connsiteX6" fmla="*/ 2892521 w 3526676"/>
                <a:gd name="connsiteY6" fmla="*/ 786466 h 1565017"/>
                <a:gd name="connsiteX7" fmla="*/ 2569230 w 3526676"/>
                <a:gd name="connsiteY7" fmla="*/ 487268 h 1565017"/>
                <a:gd name="connsiteX8" fmla="*/ 2853393 w 3526676"/>
                <a:gd name="connsiteY8" fmla="*/ 14193 h 1565017"/>
                <a:gd name="connsiteX0" fmla="*/ 160712 w 3529048"/>
                <a:gd name="connsiteY0" fmla="*/ 0 h 1565017"/>
                <a:gd name="connsiteX1" fmla="*/ 175467 w 3529048"/>
                <a:gd name="connsiteY1" fmla="*/ 1447800 h 1565017"/>
                <a:gd name="connsiteX2" fmla="*/ 1527270 w 3529048"/>
                <a:gd name="connsiteY2" fmla="*/ 1427629 h 1565017"/>
                <a:gd name="connsiteX3" fmla="*/ 2356506 w 3529048"/>
                <a:gd name="connsiteY3" fmla="*/ 985742 h 1565017"/>
                <a:gd name="connsiteX4" fmla="*/ 3207405 w 3529048"/>
                <a:gd name="connsiteY4" fmla="*/ 1214342 h 1565017"/>
                <a:gd name="connsiteX5" fmla="*/ 3518556 w 3529048"/>
                <a:gd name="connsiteY5" fmla="*/ 1074643 h 1565017"/>
                <a:gd name="connsiteX6" fmla="*/ 2838546 w 3529048"/>
                <a:gd name="connsiteY6" fmla="*/ 821391 h 1565017"/>
                <a:gd name="connsiteX7" fmla="*/ 2569230 w 3529048"/>
                <a:gd name="connsiteY7" fmla="*/ 487268 h 1565017"/>
                <a:gd name="connsiteX8" fmla="*/ 2853393 w 3529048"/>
                <a:gd name="connsiteY8" fmla="*/ 14193 h 1565017"/>
                <a:gd name="connsiteX0" fmla="*/ 160712 w 3529048"/>
                <a:gd name="connsiteY0" fmla="*/ 0 h 1565017"/>
                <a:gd name="connsiteX1" fmla="*/ 175467 w 3529048"/>
                <a:gd name="connsiteY1" fmla="*/ 1447800 h 1565017"/>
                <a:gd name="connsiteX2" fmla="*/ 1527270 w 3529048"/>
                <a:gd name="connsiteY2" fmla="*/ 1427629 h 1565017"/>
                <a:gd name="connsiteX3" fmla="*/ 2356506 w 3529048"/>
                <a:gd name="connsiteY3" fmla="*/ 985742 h 1565017"/>
                <a:gd name="connsiteX4" fmla="*/ 3207405 w 3529048"/>
                <a:gd name="connsiteY4" fmla="*/ 1214342 h 1565017"/>
                <a:gd name="connsiteX5" fmla="*/ 3518556 w 3529048"/>
                <a:gd name="connsiteY5" fmla="*/ 1074643 h 1565017"/>
                <a:gd name="connsiteX6" fmla="*/ 2838546 w 3529048"/>
                <a:gd name="connsiteY6" fmla="*/ 821391 h 1565017"/>
                <a:gd name="connsiteX7" fmla="*/ 2569230 w 3529048"/>
                <a:gd name="connsiteY7" fmla="*/ 487268 h 1565017"/>
                <a:gd name="connsiteX8" fmla="*/ 2853393 w 3529048"/>
                <a:gd name="connsiteY8" fmla="*/ 14193 h 1565017"/>
                <a:gd name="connsiteX0" fmla="*/ 160712 w 3529048"/>
                <a:gd name="connsiteY0" fmla="*/ 0 h 1565017"/>
                <a:gd name="connsiteX1" fmla="*/ 175467 w 3529048"/>
                <a:gd name="connsiteY1" fmla="*/ 1447800 h 1565017"/>
                <a:gd name="connsiteX2" fmla="*/ 1527270 w 3529048"/>
                <a:gd name="connsiteY2" fmla="*/ 1427629 h 1565017"/>
                <a:gd name="connsiteX3" fmla="*/ 2356506 w 3529048"/>
                <a:gd name="connsiteY3" fmla="*/ 985742 h 1565017"/>
                <a:gd name="connsiteX4" fmla="*/ 3207405 w 3529048"/>
                <a:gd name="connsiteY4" fmla="*/ 1214342 h 1565017"/>
                <a:gd name="connsiteX5" fmla="*/ 3518556 w 3529048"/>
                <a:gd name="connsiteY5" fmla="*/ 1074643 h 1565017"/>
                <a:gd name="connsiteX6" fmla="*/ 2838546 w 3529048"/>
                <a:gd name="connsiteY6" fmla="*/ 821391 h 1565017"/>
                <a:gd name="connsiteX7" fmla="*/ 2569230 w 3529048"/>
                <a:gd name="connsiteY7" fmla="*/ 487268 h 1565017"/>
                <a:gd name="connsiteX8" fmla="*/ 2853393 w 3529048"/>
                <a:gd name="connsiteY8" fmla="*/ 14193 h 1565017"/>
                <a:gd name="connsiteX0" fmla="*/ 160712 w 3529048"/>
                <a:gd name="connsiteY0" fmla="*/ 0 h 1565017"/>
                <a:gd name="connsiteX1" fmla="*/ 175467 w 3529048"/>
                <a:gd name="connsiteY1" fmla="*/ 1447800 h 1565017"/>
                <a:gd name="connsiteX2" fmla="*/ 1527270 w 3529048"/>
                <a:gd name="connsiteY2" fmla="*/ 1427629 h 1565017"/>
                <a:gd name="connsiteX3" fmla="*/ 2356506 w 3529048"/>
                <a:gd name="connsiteY3" fmla="*/ 985742 h 1565017"/>
                <a:gd name="connsiteX4" fmla="*/ 3207405 w 3529048"/>
                <a:gd name="connsiteY4" fmla="*/ 1214342 h 1565017"/>
                <a:gd name="connsiteX5" fmla="*/ 3518556 w 3529048"/>
                <a:gd name="connsiteY5" fmla="*/ 1074643 h 1565017"/>
                <a:gd name="connsiteX6" fmla="*/ 2838546 w 3529048"/>
                <a:gd name="connsiteY6" fmla="*/ 821391 h 1565017"/>
                <a:gd name="connsiteX7" fmla="*/ 2537480 w 3529048"/>
                <a:gd name="connsiteY7" fmla="*/ 442818 h 1565017"/>
                <a:gd name="connsiteX8" fmla="*/ 2853393 w 3529048"/>
                <a:gd name="connsiteY8" fmla="*/ 14193 h 1565017"/>
                <a:gd name="connsiteX0" fmla="*/ 160712 w 3527492"/>
                <a:gd name="connsiteY0" fmla="*/ 0 h 1565017"/>
                <a:gd name="connsiteX1" fmla="*/ 175467 w 3527492"/>
                <a:gd name="connsiteY1" fmla="*/ 1447800 h 1565017"/>
                <a:gd name="connsiteX2" fmla="*/ 1527270 w 3527492"/>
                <a:gd name="connsiteY2" fmla="*/ 1427629 h 1565017"/>
                <a:gd name="connsiteX3" fmla="*/ 2356506 w 3527492"/>
                <a:gd name="connsiteY3" fmla="*/ 985742 h 1565017"/>
                <a:gd name="connsiteX4" fmla="*/ 3207405 w 3527492"/>
                <a:gd name="connsiteY4" fmla="*/ 1214342 h 1565017"/>
                <a:gd name="connsiteX5" fmla="*/ 3518556 w 3527492"/>
                <a:gd name="connsiteY5" fmla="*/ 1074643 h 1565017"/>
                <a:gd name="connsiteX6" fmla="*/ 2873471 w 3527492"/>
                <a:gd name="connsiteY6" fmla="*/ 773766 h 1565017"/>
                <a:gd name="connsiteX7" fmla="*/ 2537480 w 3527492"/>
                <a:gd name="connsiteY7" fmla="*/ 442818 h 1565017"/>
                <a:gd name="connsiteX8" fmla="*/ 2853393 w 3527492"/>
                <a:gd name="connsiteY8" fmla="*/ 14193 h 1565017"/>
                <a:gd name="connsiteX0" fmla="*/ 134151 w 3500931"/>
                <a:gd name="connsiteY0" fmla="*/ 0 h 1565017"/>
                <a:gd name="connsiteX1" fmla="*/ 148906 w 3500931"/>
                <a:gd name="connsiteY1" fmla="*/ 1447800 h 1565017"/>
                <a:gd name="connsiteX2" fmla="*/ 1500709 w 3500931"/>
                <a:gd name="connsiteY2" fmla="*/ 1427629 h 1565017"/>
                <a:gd name="connsiteX3" fmla="*/ 2329945 w 3500931"/>
                <a:gd name="connsiteY3" fmla="*/ 985742 h 1565017"/>
                <a:gd name="connsiteX4" fmla="*/ 3180844 w 3500931"/>
                <a:gd name="connsiteY4" fmla="*/ 1214342 h 1565017"/>
                <a:gd name="connsiteX5" fmla="*/ 3491995 w 3500931"/>
                <a:gd name="connsiteY5" fmla="*/ 1074643 h 1565017"/>
                <a:gd name="connsiteX6" fmla="*/ 2846910 w 3500931"/>
                <a:gd name="connsiteY6" fmla="*/ 773766 h 1565017"/>
                <a:gd name="connsiteX7" fmla="*/ 2510919 w 3500931"/>
                <a:gd name="connsiteY7" fmla="*/ 442818 h 1565017"/>
                <a:gd name="connsiteX8" fmla="*/ 2826832 w 3500931"/>
                <a:gd name="connsiteY8" fmla="*/ 14193 h 1565017"/>
                <a:gd name="connsiteX0" fmla="*/ 381236 w 3440835"/>
                <a:gd name="connsiteY0" fmla="*/ 0 h 1591210"/>
                <a:gd name="connsiteX1" fmla="*/ 88810 w 3440835"/>
                <a:gd name="connsiteY1" fmla="*/ 1473993 h 1591210"/>
                <a:gd name="connsiteX2" fmla="*/ 1440613 w 3440835"/>
                <a:gd name="connsiteY2" fmla="*/ 1453822 h 1591210"/>
                <a:gd name="connsiteX3" fmla="*/ 2269849 w 3440835"/>
                <a:gd name="connsiteY3" fmla="*/ 1011935 h 1591210"/>
                <a:gd name="connsiteX4" fmla="*/ 3120748 w 3440835"/>
                <a:gd name="connsiteY4" fmla="*/ 1240535 h 1591210"/>
                <a:gd name="connsiteX5" fmla="*/ 3431899 w 3440835"/>
                <a:gd name="connsiteY5" fmla="*/ 1100836 h 1591210"/>
                <a:gd name="connsiteX6" fmla="*/ 2786814 w 3440835"/>
                <a:gd name="connsiteY6" fmla="*/ 799959 h 1591210"/>
                <a:gd name="connsiteX7" fmla="*/ 2450823 w 3440835"/>
                <a:gd name="connsiteY7" fmla="*/ 469011 h 1591210"/>
                <a:gd name="connsiteX8" fmla="*/ 2766736 w 3440835"/>
                <a:gd name="connsiteY8" fmla="*/ 40386 h 1591210"/>
                <a:gd name="connsiteX0" fmla="*/ 447098 w 3506697"/>
                <a:gd name="connsiteY0" fmla="*/ 0 h 1610824"/>
                <a:gd name="connsiteX1" fmla="*/ 80853 w 3506697"/>
                <a:gd name="connsiteY1" fmla="*/ 1500187 h 1610824"/>
                <a:gd name="connsiteX2" fmla="*/ 1506475 w 3506697"/>
                <a:gd name="connsiteY2" fmla="*/ 1453822 h 1610824"/>
                <a:gd name="connsiteX3" fmla="*/ 2335711 w 3506697"/>
                <a:gd name="connsiteY3" fmla="*/ 1011935 h 1610824"/>
                <a:gd name="connsiteX4" fmla="*/ 3186610 w 3506697"/>
                <a:gd name="connsiteY4" fmla="*/ 1240535 h 1610824"/>
                <a:gd name="connsiteX5" fmla="*/ 3497761 w 3506697"/>
                <a:gd name="connsiteY5" fmla="*/ 1100836 h 1610824"/>
                <a:gd name="connsiteX6" fmla="*/ 2852676 w 3506697"/>
                <a:gd name="connsiteY6" fmla="*/ 799959 h 1610824"/>
                <a:gd name="connsiteX7" fmla="*/ 2516685 w 3506697"/>
                <a:gd name="connsiteY7" fmla="*/ 469011 h 1610824"/>
                <a:gd name="connsiteX8" fmla="*/ 2832598 w 3506697"/>
                <a:gd name="connsiteY8" fmla="*/ 40386 h 1610824"/>
                <a:gd name="connsiteX0" fmla="*/ 447098 w 3506697"/>
                <a:gd name="connsiteY0" fmla="*/ 0 h 1624776"/>
                <a:gd name="connsiteX1" fmla="*/ 80853 w 3506697"/>
                <a:gd name="connsiteY1" fmla="*/ 1500187 h 1624776"/>
                <a:gd name="connsiteX2" fmla="*/ 1511238 w 3506697"/>
                <a:gd name="connsiteY2" fmla="*/ 1499066 h 1624776"/>
                <a:gd name="connsiteX3" fmla="*/ 2335711 w 3506697"/>
                <a:gd name="connsiteY3" fmla="*/ 1011935 h 1624776"/>
                <a:gd name="connsiteX4" fmla="*/ 3186610 w 3506697"/>
                <a:gd name="connsiteY4" fmla="*/ 1240535 h 1624776"/>
                <a:gd name="connsiteX5" fmla="*/ 3497761 w 3506697"/>
                <a:gd name="connsiteY5" fmla="*/ 1100836 h 1624776"/>
                <a:gd name="connsiteX6" fmla="*/ 2852676 w 3506697"/>
                <a:gd name="connsiteY6" fmla="*/ 799959 h 1624776"/>
                <a:gd name="connsiteX7" fmla="*/ 2516685 w 3506697"/>
                <a:gd name="connsiteY7" fmla="*/ 469011 h 1624776"/>
                <a:gd name="connsiteX8" fmla="*/ 2832598 w 3506697"/>
                <a:gd name="connsiteY8" fmla="*/ 40386 h 1624776"/>
                <a:gd name="connsiteX0" fmla="*/ 447098 w 3506137"/>
                <a:gd name="connsiteY0" fmla="*/ 0 h 1618178"/>
                <a:gd name="connsiteX1" fmla="*/ 80853 w 3506137"/>
                <a:gd name="connsiteY1" fmla="*/ 1500187 h 1618178"/>
                <a:gd name="connsiteX2" fmla="*/ 1511238 w 3506137"/>
                <a:gd name="connsiteY2" fmla="*/ 1499066 h 1618178"/>
                <a:gd name="connsiteX3" fmla="*/ 2707186 w 3506137"/>
                <a:gd name="connsiteY3" fmla="*/ 1157192 h 1618178"/>
                <a:gd name="connsiteX4" fmla="*/ 3186610 w 3506137"/>
                <a:gd name="connsiteY4" fmla="*/ 1240535 h 1618178"/>
                <a:gd name="connsiteX5" fmla="*/ 3497761 w 3506137"/>
                <a:gd name="connsiteY5" fmla="*/ 1100836 h 1618178"/>
                <a:gd name="connsiteX6" fmla="*/ 2852676 w 3506137"/>
                <a:gd name="connsiteY6" fmla="*/ 799959 h 1618178"/>
                <a:gd name="connsiteX7" fmla="*/ 2516685 w 3506137"/>
                <a:gd name="connsiteY7" fmla="*/ 469011 h 1618178"/>
                <a:gd name="connsiteX8" fmla="*/ 2832598 w 3506137"/>
                <a:gd name="connsiteY8" fmla="*/ 40386 h 1618178"/>
                <a:gd name="connsiteX0" fmla="*/ 447098 w 3535838"/>
                <a:gd name="connsiteY0" fmla="*/ 0 h 1618178"/>
                <a:gd name="connsiteX1" fmla="*/ 80853 w 3535838"/>
                <a:gd name="connsiteY1" fmla="*/ 1500187 h 1618178"/>
                <a:gd name="connsiteX2" fmla="*/ 1511238 w 3535838"/>
                <a:gd name="connsiteY2" fmla="*/ 1499066 h 1618178"/>
                <a:gd name="connsiteX3" fmla="*/ 2707186 w 3535838"/>
                <a:gd name="connsiteY3" fmla="*/ 1157192 h 1618178"/>
                <a:gd name="connsiteX4" fmla="*/ 3379491 w 3535838"/>
                <a:gd name="connsiteY4" fmla="*/ 1390554 h 1618178"/>
                <a:gd name="connsiteX5" fmla="*/ 3497761 w 3535838"/>
                <a:gd name="connsiteY5" fmla="*/ 1100836 h 1618178"/>
                <a:gd name="connsiteX6" fmla="*/ 2852676 w 3535838"/>
                <a:gd name="connsiteY6" fmla="*/ 799959 h 1618178"/>
                <a:gd name="connsiteX7" fmla="*/ 2516685 w 3535838"/>
                <a:gd name="connsiteY7" fmla="*/ 469011 h 1618178"/>
                <a:gd name="connsiteX8" fmla="*/ 2832598 w 3535838"/>
                <a:gd name="connsiteY8" fmla="*/ 40386 h 1618178"/>
                <a:gd name="connsiteX0" fmla="*/ 447098 w 3535838"/>
                <a:gd name="connsiteY0" fmla="*/ 0 h 1618178"/>
                <a:gd name="connsiteX1" fmla="*/ 80853 w 3535838"/>
                <a:gd name="connsiteY1" fmla="*/ 1500187 h 1618178"/>
                <a:gd name="connsiteX2" fmla="*/ 1511238 w 3535838"/>
                <a:gd name="connsiteY2" fmla="*/ 1499066 h 1618178"/>
                <a:gd name="connsiteX3" fmla="*/ 2707186 w 3535838"/>
                <a:gd name="connsiteY3" fmla="*/ 1157192 h 1618178"/>
                <a:gd name="connsiteX4" fmla="*/ 3379491 w 3535838"/>
                <a:gd name="connsiteY4" fmla="*/ 1390554 h 1618178"/>
                <a:gd name="connsiteX5" fmla="*/ 3497761 w 3535838"/>
                <a:gd name="connsiteY5" fmla="*/ 1100836 h 1618178"/>
                <a:gd name="connsiteX6" fmla="*/ 2852676 w 3535838"/>
                <a:gd name="connsiteY6" fmla="*/ 799959 h 1618178"/>
                <a:gd name="connsiteX7" fmla="*/ 2516685 w 3535838"/>
                <a:gd name="connsiteY7" fmla="*/ 469011 h 1618178"/>
                <a:gd name="connsiteX8" fmla="*/ 3301704 w 3535838"/>
                <a:gd name="connsiteY8" fmla="*/ 80867 h 1618178"/>
                <a:gd name="connsiteX0" fmla="*/ 447098 w 3535838"/>
                <a:gd name="connsiteY0" fmla="*/ 0 h 1618178"/>
                <a:gd name="connsiteX1" fmla="*/ 80853 w 3535838"/>
                <a:gd name="connsiteY1" fmla="*/ 1500187 h 1618178"/>
                <a:gd name="connsiteX2" fmla="*/ 1511238 w 3535838"/>
                <a:gd name="connsiteY2" fmla="*/ 1499066 h 1618178"/>
                <a:gd name="connsiteX3" fmla="*/ 2707186 w 3535838"/>
                <a:gd name="connsiteY3" fmla="*/ 1157192 h 1618178"/>
                <a:gd name="connsiteX4" fmla="*/ 3379491 w 3535838"/>
                <a:gd name="connsiteY4" fmla="*/ 1390554 h 1618178"/>
                <a:gd name="connsiteX5" fmla="*/ 3497761 w 3535838"/>
                <a:gd name="connsiteY5" fmla="*/ 1100836 h 1618178"/>
                <a:gd name="connsiteX6" fmla="*/ 2852676 w 3535838"/>
                <a:gd name="connsiteY6" fmla="*/ 799959 h 1618178"/>
                <a:gd name="connsiteX7" fmla="*/ 3042941 w 3535838"/>
                <a:gd name="connsiteY7" fmla="*/ 545211 h 1618178"/>
                <a:gd name="connsiteX8" fmla="*/ 3301704 w 3535838"/>
                <a:gd name="connsiteY8" fmla="*/ 80867 h 1618178"/>
                <a:gd name="connsiteX0" fmla="*/ 447098 w 3521894"/>
                <a:gd name="connsiteY0" fmla="*/ 0 h 1618178"/>
                <a:gd name="connsiteX1" fmla="*/ 80853 w 3521894"/>
                <a:gd name="connsiteY1" fmla="*/ 1500187 h 1618178"/>
                <a:gd name="connsiteX2" fmla="*/ 1511238 w 3521894"/>
                <a:gd name="connsiteY2" fmla="*/ 1499066 h 1618178"/>
                <a:gd name="connsiteX3" fmla="*/ 2707186 w 3521894"/>
                <a:gd name="connsiteY3" fmla="*/ 1157192 h 1618178"/>
                <a:gd name="connsiteX4" fmla="*/ 3379491 w 3521894"/>
                <a:gd name="connsiteY4" fmla="*/ 1390554 h 1618178"/>
                <a:gd name="connsiteX5" fmla="*/ 3497761 w 3521894"/>
                <a:gd name="connsiteY5" fmla="*/ 1100836 h 1618178"/>
                <a:gd name="connsiteX6" fmla="*/ 3042941 w 3521894"/>
                <a:gd name="connsiteY6" fmla="*/ 545211 h 1618178"/>
                <a:gd name="connsiteX7" fmla="*/ 3301704 w 3521894"/>
                <a:gd name="connsiteY7" fmla="*/ 80867 h 1618178"/>
                <a:gd name="connsiteX0" fmla="*/ 447098 w 3520156"/>
                <a:gd name="connsiteY0" fmla="*/ 0 h 1618178"/>
                <a:gd name="connsiteX1" fmla="*/ 80853 w 3520156"/>
                <a:gd name="connsiteY1" fmla="*/ 1500187 h 1618178"/>
                <a:gd name="connsiteX2" fmla="*/ 1511238 w 3520156"/>
                <a:gd name="connsiteY2" fmla="*/ 1499066 h 1618178"/>
                <a:gd name="connsiteX3" fmla="*/ 2707186 w 3520156"/>
                <a:gd name="connsiteY3" fmla="*/ 1157192 h 1618178"/>
                <a:gd name="connsiteX4" fmla="*/ 3379491 w 3520156"/>
                <a:gd name="connsiteY4" fmla="*/ 1390554 h 1618178"/>
                <a:gd name="connsiteX5" fmla="*/ 3497761 w 3520156"/>
                <a:gd name="connsiteY5" fmla="*/ 1100836 h 1618178"/>
                <a:gd name="connsiteX6" fmla="*/ 3066753 w 3520156"/>
                <a:gd name="connsiteY6" fmla="*/ 507111 h 1618178"/>
                <a:gd name="connsiteX7" fmla="*/ 3301704 w 3520156"/>
                <a:gd name="connsiteY7" fmla="*/ 80867 h 1618178"/>
                <a:gd name="connsiteX0" fmla="*/ 447098 w 3506074"/>
                <a:gd name="connsiteY0" fmla="*/ 0 h 1618178"/>
                <a:gd name="connsiteX1" fmla="*/ 80853 w 3506074"/>
                <a:gd name="connsiteY1" fmla="*/ 1500187 h 1618178"/>
                <a:gd name="connsiteX2" fmla="*/ 1511238 w 3506074"/>
                <a:gd name="connsiteY2" fmla="*/ 1499066 h 1618178"/>
                <a:gd name="connsiteX3" fmla="*/ 2707186 w 3506074"/>
                <a:gd name="connsiteY3" fmla="*/ 1157192 h 1618178"/>
                <a:gd name="connsiteX4" fmla="*/ 3379491 w 3506074"/>
                <a:gd name="connsiteY4" fmla="*/ 1390554 h 1618178"/>
                <a:gd name="connsiteX5" fmla="*/ 3497761 w 3506074"/>
                <a:gd name="connsiteY5" fmla="*/ 1100836 h 1618178"/>
                <a:gd name="connsiteX6" fmla="*/ 3262003 w 3506074"/>
                <a:gd name="connsiteY6" fmla="*/ 806348 h 1618178"/>
                <a:gd name="connsiteX7" fmla="*/ 3066753 w 3506074"/>
                <a:gd name="connsiteY7" fmla="*/ 507111 h 1618178"/>
                <a:gd name="connsiteX8" fmla="*/ 3301704 w 3506074"/>
                <a:gd name="connsiteY8" fmla="*/ 80867 h 1618178"/>
                <a:gd name="connsiteX0" fmla="*/ 447098 w 3510664"/>
                <a:gd name="connsiteY0" fmla="*/ 0 h 1618178"/>
                <a:gd name="connsiteX1" fmla="*/ 80853 w 3510664"/>
                <a:gd name="connsiteY1" fmla="*/ 1500187 h 1618178"/>
                <a:gd name="connsiteX2" fmla="*/ 1511238 w 3510664"/>
                <a:gd name="connsiteY2" fmla="*/ 1499066 h 1618178"/>
                <a:gd name="connsiteX3" fmla="*/ 2707186 w 3510664"/>
                <a:gd name="connsiteY3" fmla="*/ 1157192 h 1618178"/>
                <a:gd name="connsiteX4" fmla="*/ 3379491 w 3510664"/>
                <a:gd name="connsiteY4" fmla="*/ 1390554 h 1618178"/>
                <a:gd name="connsiteX5" fmla="*/ 3497761 w 3510664"/>
                <a:gd name="connsiteY5" fmla="*/ 1100836 h 1618178"/>
                <a:gd name="connsiteX6" fmla="*/ 3197709 w 3510664"/>
                <a:gd name="connsiteY6" fmla="*/ 892074 h 1618178"/>
                <a:gd name="connsiteX7" fmla="*/ 3066753 w 3510664"/>
                <a:gd name="connsiteY7" fmla="*/ 507111 h 1618178"/>
                <a:gd name="connsiteX8" fmla="*/ 3301704 w 3510664"/>
                <a:gd name="connsiteY8" fmla="*/ 80867 h 1618178"/>
                <a:gd name="connsiteX0" fmla="*/ 335497 w 3525269"/>
                <a:gd name="connsiteY0" fmla="*/ 0 h 1591984"/>
                <a:gd name="connsiteX1" fmla="*/ 95458 w 3525269"/>
                <a:gd name="connsiteY1" fmla="*/ 1473993 h 1591984"/>
                <a:gd name="connsiteX2" fmla="*/ 1525843 w 3525269"/>
                <a:gd name="connsiteY2" fmla="*/ 1472872 h 1591984"/>
                <a:gd name="connsiteX3" fmla="*/ 2721791 w 3525269"/>
                <a:gd name="connsiteY3" fmla="*/ 1130998 h 1591984"/>
                <a:gd name="connsiteX4" fmla="*/ 3394096 w 3525269"/>
                <a:gd name="connsiteY4" fmla="*/ 1364360 h 1591984"/>
                <a:gd name="connsiteX5" fmla="*/ 3512366 w 3525269"/>
                <a:gd name="connsiteY5" fmla="*/ 1074642 h 1591984"/>
                <a:gd name="connsiteX6" fmla="*/ 3212314 w 3525269"/>
                <a:gd name="connsiteY6" fmla="*/ 865880 h 1591984"/>
                <a:gd name="connsiteX7" fmla="*/ 3081358 w 3525269"/>
                <a:gd name="connsiteY7" fmla="*/ 480917 h 1591984"/>
                <a:gd name="connsiteX8" fmla="*/ 3316309 w 3525269"/>
                <a:gd name="connsiteY8" fmla="*/ 54673 h 1591984"/>
                <a:gd name="connsiteX0" fmla="*/ 330436 w 3520208"/>
                <a:gd name="connsiteY0" fmla="*/ 0 h 1591984"/>
                <a:gd name="connsiteX1" fmla="*/ 90397 w 3520208"/>
                <a:gd name="connsiteY1" fmla="*/ 1473993 h 1591984"/>
                <a:gd name="connsiteX2" fmla="*/ 1520782 w 3520208"/>
                <a:gd name="connsiteY2" fmla="*/ 1472872 h 1591984"/>
                <a:gd name="connsiteX3" fmla="*/ 2716730 w 3520208"/>
                <a:gd name="connsiteY3" fmla="*/ 1130998 h 1591984"/>
                <a:gd name="connsiteX4" fmla="*/ 3389035 w 3520208"/>
                <a:gd name="connsiteY4" fmla="*/ 1364360 h 1591984"/>
                <a:gd name="connsiteX5" fmla="*/ 3507305 w 3520208"/>
                <a:gd name="connsiteY5" fmla="*/ 1074642 h 1591984"/>
                <a:gd name="connsiteX6" fmla="*/ 3207253 w 3520208"/>
                <a:gd name="connsiteY6" fmla="*/ 865880 h 1591984"/>
                <a:gd name="connsiteX7" fmla="*/ 3076297 w 3520208"/>
                <a:gd name="connsiteY7" fmla="*/ 480917 h 1591984"/>
                <a:gd name="connsiteX8" fmla="*/ 3311248 w 3520208"/>
                <a:gd name="connsiteY8" fmla="*/ 54673 h 1591984"/>
                <a:gd name="connsiteX0" fmla="*/ 330436 w 3631825"/>
                <a:gd name="connsiteY0" fmla="*/ 0 h 1591984"/>
                <a:gd name="connsiteX1" fmla="*/ 90397 w 3631825"/>
                <a:gd name="connsiteY1" fmla="*/ 1473993 h 1591984"/>
                <a:gd name="connsiteX2" fmla="*/ 1520782 w 3631825"/>
                <a:gd name="connsiteY2" fmla="*/ 1472872 h 1591984"/>
                <a:gd name="connsiteX3" fmla="*/ 2716730 w 3631825"/>
                <a:gd name="connsiteY3" fmla="*/ 1130998 h 1591984"/>
                <a:gd name="connsiteX4" fmla="*/ 3577154 w 3631825"/>
                <a:gd name="connsiteY4" fmla="*/ 1431035 h 1591984"/>
                <a:gd name="connsiteX5" fmla="*/ 3507305 w 3631825"/>
                <a:gd name="connsiteY5" fmla="*/ 1074642 h 1591984"/>
                <a:gd name="connsiteX6" fmla="*/ 3207253 w 3631825"/>
                <a:gd name="connsiteY6" fmla="*/ 865880 h 1591984"/>
                <a:gd name="connsiteX7" fmla="*/ 3076297 w 3631825"/>
                <a:gd name="connsiteY7" fmla="*/ 480917 h 1591984"/>
                <a:gd name="connsiteX8" fmla="*/ 3311248 w 3631825"/>
                <a:gd name="connsiteY8" fmla="*/ 54673 h 1591984"/>
                <a:gd name="connsiteX0" fmla="*/ 330436 w 3618194"/>
                <a:gd name="connsiteY0" fmla="*/ 0 h 1591984"/>
                <a:gd name="connsiteX1" fmla="*/ 90397 w 3618194"/>
                <a:gd name="connsiteY1" fmla="*/ 1473993 h 1591984"/>
                <a:gd name="connsiteX2" fmla="*/ 1520782 w 3618194"/>
                <a:gd name="connsiteY2" fmla="*/ 1472872 h 1591984"/>
                <a:gd name="connsiteX3" fmla="*/ 2716730 w 3618194"/>
                <a:gd name="connsiteY3" fmla="*/ 1130998 h 1591984"/>
                <a:gd name="connsiteX4" fmla="*/ 3577154 w 3618194"/>
                <a:gd name="connsiteY4" fmla="*/ 1431035 h 1591984"/>
                <a:gd name="connsiteX5" fmla="*/ 3507305 w 3618194"/>
                <a:gd name="connsiteY5" fmla="*/ 1074642 h 1591984"/>
                <a:gd name="connsiteX6" fmla="*/ 3207253 w 3618194"/>
                <a:gd name="connsiteY6" fmla="*/ 865880 h 1591984"/>
                <a:gd name="connsiteX7" fmla="*/ 3076297 w 3618194"/>
                <a:gd name="connsiteY7" fmla="*/ 480917 h 1591984"/>
                <a:gd name="connsiteX8" fmla="*/ 3311248 w 3618194"/>
                <a:gd name="connsiteY8" fmla="*/ 54673 h 1591984"/>
                <a:gd name="connsiteX0" fmla="*/ 330436 w 3588918"/>
                <a:gd name="connsiteY0" fmla="*/ 0 h 1591984"/>
                <a:gd name="connsiteX1" fmla="*/ 90397 w 3588918"/>
                <a:gd name="connsiteY1" fmla="*/ 1473993 h 1591984"/>
                <a:gd name="connsiteX2" fmla="*/ 1520782 w 3588918"/>
                <a:gd name="connsiteY2" fmla="*/ 1472872 h 1591984"/>
                <a:gd name="connsiteX3" fmla="*/ 2716730 w 3588918"/>
                <a:gd name="connsiteY3" fmla="*/ 1130998 h 1591984"/>
                <a:gd name="connsiteX4" fmla="*/ 3577154 w 3588918"/>
                <a:gd name="connsiteY4" fmla="*/ 1431035 h 1591984"/>
                <a:gd name="connsiteX5" fmla="*/ 3207253 w 3588918"/>
                <a:gd name="connsiteY5" fmla="*/ 865880 h 1591984"/>
                <a:gd name="connsiteX6" fmla="*/ 3076297 w 3588918"/>
                <a:gd name="connsiteY6" fmla="*/ 480917 h 1591984"/>
                <a:gd name="connsiteX7" fmla="*/ 3311248 w 3588918"/>
                <a:gd name="connsiteY7" fmla="*/ 54673 h 1591984"/>
                <a:gd name="connsiteX0" fmla="*/ 330436 w 3591234"/>
                <a:gd name="connsiteY0" fmla="*/ 0 h 1591984"/>
                <a:gd name="connsiteX1" fmla="*/ 90397 w 3591234"/>
                <a:gd name="connsiteY1" fmla="*/ 1473993 h 1591984"/>
                <a:gd name="connsiteX2" fmla="*/ 1520782 w 3591234"/>
                <a:gd name="connsiteY2" fmla="*/ 1472872 h 1591984"/>
                <a:gd name="connsiteX3" fmla="*/ 2716730 w 3591234"/>
                <a:gd name="connsiteY3" fmla="*/ 1130998 h 1591984"/>
                <a:gd name="connsiteX4" fmla="*/ 3579535 w 3591234"/>
                <a:gd name="connsiteY4" fmla="*/ 1397697 h 1591984"/>
                <a:gd name="connsiteX5" fmla="*/ 3207253 w 3591234"/>
                <a:gd name="connsiteY5" fmla="*/ 865880 h 1591984"/>
                <a:gd name="connsiteX6" fmla="*/ 3076297 w 3591234"/>
                <a:gd name="connsiteY6" fmla="*/ 480917 h 1591984"/>
                <a:gd name="connsiteX7" fmla="*/ 3311248 w 3591234"/>
                <a:gd name="connsiteY7" fmla="*/ 54673 h 1591984"/>
                <a:gd name="connsiteX0" fmla="*/ 330436 w 3605076"/>
                <a:gd name="connsiteY0" fmla="*/ 0 h 1591984"/>
                <a:gd name="connsiteX1" fmla="*/ 90397 w 3605076"/>
                <a:gd name="connsiteY1" fmla="*/ 1473993 h 1591984"/>
                <a:gd name="connsiteX2" fmla="*/ 1520782 w 3605076"/>
                <a:gd name="connsiteY2" fmla="*/ 1472872 h 1591984"/>
                <a:gd name="connsiteX3" fmla="*/ 2716730 w 3605076"/>
                <a:gd name="connsiteY3" fmla="*/ 1130998 h 1591984"/>
                <a:gd name="connsiteX4" fmla="*/ 3579535 w 3605076"/>
                <a:gd name="connsiteY4" fmla="*/ 1397697 h 1591984"/>
                <a:gd name="connsiteX5" fmla="*/ 3362035 w 3605076"/>
                <a:gd name="connsiteY5" fmla="*/ 1063523 h 1591984"/>
                <a:gd name="connsiteX6" fmla="*/ 3207253 w 3605076"/>
                <a:gd name="connsiteY6" fmla="*/ 865880 h 1591984"/>
                <a:gd name="connsiteX7" fmla="*/ 3076297 w 3605076"/>
                <a:gd name="connsiteY7" fmla="*/ 480917 h 1591984"/>
                <a:gd name="connsiteX8" fmla="*/ 3311248 w 3605076"/>
                <a:gd name="connsiteY8" fmla="*/ 54673 h 1591984"/>
                <a:gd name="connsiteX0" fmla="*/ 330436 w 3620251"/>
                <a:gd name="connsiteY0" fmla="*/ 0 h 1591984"/>
                <a:gd name="connsiteX1" fmla="*/ 90397 w 3620251"/>
                <a:gd name="connsiteY1" fmla="*/ 1473993 h 1591984"/>
                <a:gd name="connsiteX2" fmla="*/ 1520782 w 3620251"/>
                <a:gd name="connsiteY2" fmla="*/ 1472872 h 1591984"/>
                <a:gd name="connsiteX3" fmla="*/ 2716730 w 3620251"/>
                <a:gd name="connsiteY3" fmla="*/ 1130998 h 1591984"/>
                <a:gd name="connsiteX4" fmla="*/ 3579535 w 3620251"/>
                <a:gd name="connsiteY4" fmla="*/ 1397697 h 1591984"/>
                <a:gd name="connsiteX5" fmla="*/ 3452523 w 3620251"/>
                <a:gd name="connsiteY5" fmla="*/ 1027804 h 1591984"/>
                <a:gd name="connsiteX6" fmla="*/ 3207253 w 3620251"/>
                <a:gd name="connsiteY6" fmla="*/ 865880 h 1591984"/>
                <a:gd name="connsiteX7" fmla="*/ 3076297 w 3620251"/>
                <a:gd name="connsiteY7" fmla="*/ 480917 h 1591984"/>
                <a:gd name="connsiteX8" fmla="*/ 3311248 w 3620251"/>
                <a:gd name="connsiteY8" fmla="*/ 54673 h 1591984"/>
                <a:gd name="connsiteX0" fmla="*/ 330436 w 3628017"/>
                <a:gd name="connsiteY0" fmla="*/ 0 h 1591984"/>
                <a:gd name="connsiteX1" fmla="*/ 90397 w 3628017"/>
                <a:gd name="connsiteY1" fmla="*/ 1473993 h 1591984"/>
                <a:gd name="connsiteX2" fmla="*/ 1520782 w 3628017"/>
                <a:gd name="connsiteY2" fmla="*/ 1472872 h 1591984"/>
                <a:gd name="connsiteX3" fmla="*/ 2716730 w 3628017"/>
                <a:gd name="connsiteY3" fmla="*/ 1130998 h 1591984"/>
                <a:gd name="connsiteX4" fmla="*/ 3579535 w 3628017"/>
                <a:gd name="connsiteY4" fmla="*/ 1397697 h 1591984"/>
                <a:gd name="connsiteX5" fmla="*/ 3452523 w 3628017"/>
                <a:gd name="connsiteY5" fmla="*/ 1027804 h 1591984"/>
                <a:gd name="connsiteX6" fmla="*/ 3207253 w 3628017"/>
                <a:gd name="connsiteY6" fmla="*/ 865880 h 1591984"/>
                <a:gd name="connsiteX7" fmla="*/ 3076297 w 3628017"/>
                <a:gd name="connsiteY7" fmla="*/ 480917 h 1591984"/>
                <a:gd name="connsiteX8" fmla="*/ 3311248 w 3628017"/>
                <a:gd name="connsiteY8" fmla="*/ 54673 h 1591984"/>
                <a:gd name="connsiteX0" fmla="*/ 330436 w 3620251"/>
                <a:gd name="connsiteY0" fmla="*/ 0 h 1591984"/>
                <a:gd name="connsiteX1" fmla="*/ 90397 w 3620251"/>
                <a:gd name="connsiteY1" fmla="*/ 1473993 h 1591984"/>
                <a:gd name="connsiteX2" fmla="*/ 1520782 w 3620251"/>
                <a:gd name="connsiteY2" fmla="*/ 1472872 h 1591984"/>
                <a:gd name="connsiteX3" fmla="*/ 2716730 w 3620251"/>
                <a:gd name="connsiteY3" fmla="*/ 1130998 h 1591984"/>
                <a:gd name="connsiteX4" fmla="*/ 3579535 w 3620251"/>
                <a:gd name="connsiteY4" fmla="*/ 1397697 h 1591984"/>
                <a:gd name="connsiteX5" fmla="*/ 3452523 w 3620251"/>
                <a:gd name="connsiteY5" fmla="*/ 1027804 h 1591984"/>
                <a:gd name="connsiteX6" fmla="*/ 3207253 w 3620251"/>
                <a:gd name="connsiteY6" fmla="*/ 865880 h 1591984"/>
                <a:gd name="connsiteX7" fmla="*/ 3076297 w 3620251"/>
                <a:gd name="connsiteY7" fmla="*/ 480917 h 1591984"/>
                <a:gd name="connsiteX8" fmla="*/ 3311248 w 3620251"/>
                <a:gd name="connsiteY8" fmla="*/ 54673 h 1591984"/>
                <a:gd name="connsiteX0" fmla="*/ 330436 w 3647739"/>
                <a:gd name="connsiteY0" fmla="*/ 0 h 1591984"/>
                <a:gd name="connsiteX1" fmla="*/ 90397 w 3647739"/>
                <a:gd name="connsiteY1" fmla="*/ 1473993 h 1591984"/>
                <a:gd name="connsiteX2" fmla="*/ 1520782 w 3647739"/>
                <a:gd name="connsiteY2" fmla="*/ 1472872 h 1591984"/>
                <a:gd name="connsiteX3" fmla="*/ 2716730 w 3647739"/>
                <a:gd name="connsiteY3" fmla="*/ 1130998 h 1591984"/>
                <a:gd name="connsiteX4" fmla="*/ 3579535 w 3647739"/>
                <a:gd name="connsiteY4" fmla="*/ 1397697 h 1591984"/>
                <a:gd name="connsiteX5" fmla="*/ 3550154 w 3647739"/>
                <a:gd name="connsiteY5" fmla="*/ 1039710 h 1591984"/>
                <a:gd name="connsiteX6" fmla="*/ 3207253 w 3647739"/>
                <a:gd name="connsiteY6" fmla="*/ 865880 h 1591984"/>
                <a:gd name="connsiteX7" fmla="*/ 3076297 w 3647739"/>
                <a:gd name="connsiteY7" fmla="*/ 480917 h 1591984"/>
                <a:gd name="connsiteX8" fmla="*/ 3311248 w 3647739"/>
                <a:gd name="connsiteY8" fmla="*/ 54673 h 1591984"/>
                <a:gd name="connsiteX0" fmla="*/ 330436 w 3647739"/>
                <a:gd name="connsiteY0" fmla="*/ 0 h 1591984"/>
                <a:gd name="connsiteX1" fmla="*/ 90397 w 3647739"/>
                <a:gd name="connsiteY1" fmla="*/ 1473993 h 1591984"/>
                <a:gd name="connsiteX2" fmla="*/ 1520782 w 3647739"/>
                <a:gd name="connsiteY2" fmla="*/ 1472872 h 1591984"/>
                <a:gd name="connsiteX3" fmla="*/ 2716730 w 3647739"/>
                <a:gd name="connsiteY3" fmla="*/ 1130998 h 1591984"/>
                <a:gd name="connsiteX4" fmla="*/ 3579535 w 3647739"/>
                <a:gd name="connsiteY4" fmla="*/ 1397697 h 1591984"/>
                <a:gd name="connsiteX5" fmla="*/ 3550154 w 3647739"/>
                <a:gd name="connsiteY5" fmla="*/ 1039710 h 1591984"/>
                <a:gd name="connsiteX6" fmla="*/ 3207253 w 3647739"/>
                <a:gd name="connsiteY6" fmla="*/ 865880 h 1591984"/>
                <a:gd name="connsiteX7" fmla="*/ 3076297 w 3647739"/>
                <a:gd name="connsiteY7" fmla="*/ 480917 h 1591984"/>
                <a:gd name="connsiteX8" fmla="*/ 3311248 w 3647739"/>
                <a:gd name="connsiteY8" fmla="*/ 54673 h 1591984"/>
                <a:gd name="connsiteX0" fmla="*/ 330436 w 3647739"/>
                <a:gd name="connsiteY0" fmla="*/ 0 h 1591984"/>
                <a:gd name="connsiteX1" fmla="*/ 90397 w 3647739"/>
                <a:gd name="connsiteY1" fmla="*/ 1473993 h 1591984"/>
                <a:gd name="connsiteX2" fmla="*/ 1520782 w 3647739"/>
                <a:gd name="connsiteY2" fmla="*/ 1472872 h 1591984"/>
                <a:gd name="connsiteX3" fmla="*/ 2716730 w 3647739"/>
                <a:gd name="connsiteY3" fmla="*/ 1130998 h 1591984"/>
                <a:gd name="connsiteX4" fmla="*/ 3579535 w 3647739"/>
                <a:gd name="connsiteY4" fmla="*/ 1397697 h 1591984"/>
                <a:gd name="connsiteX5" fmla="*/ 3550154 w 3647739"/>
                <a:gd name="connsiteY5" fmla="*/ 1039710 h 1591984"/>
                <a:gd name="connsiteX6" fmla="*/ 3207253 w 3647739"/>
                <a:gd name="connsiteY6" fmla="*/ 865880 h 1591984"/>
                <a:gd name="connsiteX7" fmla="*/ 3076297 w 3647739"/>
                <a:gd name="connsiteY7" fmla="*/ 480917 h 1591984"/>
                <a:gd name="connsiteX8" fmla="*/ 3311248 w 3647739"/>
                <a:gd name="connsiteY8" fmla="*/ 54673 h 1591984"/>
                <a:gd name="connsiteX0" fmla="*/ 330436 w 3647739"/>
                <a:gd name="connsiteY0" fmla="*/ 0 h 1591984"/>
                <a:gd name="connsiteX1" fmla="*/ 90397 w 3647739"/>
                <a:gd name="connsiteY1" fmla="*/ 1473993 h 1591984"/>
                <a:gd name="connsiteX2" fmla="*/ 1520782 w 3647739"/>
                <a:gd name="connsiteY2" fmla="*/ 1472872 h 1591984"/>
                <a:gd name="connsiteX3" fmla="*/ 2716730 w 3647739"/>
                <a:gd name="connsiteY3" fmla="*/ 1130998 h 1591984"/>
                <a:gd name="connsiteX4" fmla="*/ 3579535 w 3647739"/>
                <a:gd name="connsiteY4" fmla="*/ 1397697 h 1591984"/>
                <a:gd name="connsiteX5" fmla="*/ 3550154 w 3647739"/>
                <a:gd name="connsiteY5" fmla="*/ 1039710 h 1591984"/>
                <a:gd name="connsiteX6" fmla="*/ 3207253 w 3647739"/>
                <a:gd name="connsiteY6" fmla="*/ 865880 h 1591984"/>
                <a:gd name="connsiteX7" fmla="*/ 3076297 w 3647739"/>
                <a:gd name="connsiteY7" fmla="*/ 480917 h 1591984"/>
                <a:gd name="connsiteX8" fmla="*/ 3311248 w 3647739"/>
                <a:gd name="connsiteY8" fmla="*/ 54673 h 1591984"/>
                <a:gd name="connsiteX0" fmla="*/ 330436 w 3659455"/>
                <a:gd name="connsiteY0" fmla="*/ 0 h 1591984"/>
                <a:gd name="connsiteX1" fmla="*/ 90397 w 3659455"/>
                <a:gd name="connsiteY1" fmla="*/ 1473993 h 1591984"/>
                <a:gd name="connsiteX2" fmla="*/ 1520782 w 3659455"/>
                <a:gd name="connsiteY2" fmla="*/ 1472872 h 1591984"/>
                <a:gd name="connsiteX3" fmla="*/ 2716730 w 3659455"/>
                <a:gd name="connsiteY3" fmla="*/ 1130998 h 1591984"/>
                <a:gd name="connsiteX4" fmla="*/ 3579535 w 3659455"/>
                <a:gd name="connsiteY4" fmla="*/ 1397697 h 1591984"/>
                <a:gd name="connsiteX5" fmla="*/ 3550154 w 3659455"/>
                <a:gd name="connsiteY5" fmla="*/ 1039710 h 1591984"/>
                <a:gd name="connsiteX6" fmla="*/ 3207253 w 3659455"/>
                <a:gd name="connsiteY6" fmla="*/ 865880 h 1591984"/>
                <a:gd name="connsiteX7" fmla="*/ 3076297 w 3659455"/>
                <a:gd name="connsiteY7" fmla="*/ 480917 h 1591984"/>
                <a:gd name="connsiteX8" fmla="*/ 3311248 w 3659455"/>
                <a:gd name="connsiteY8" fmla="*/ 54673 h 1591984"/>
                <a:gd name="connsiteX0" fmla="*/ 330436 w 3649329"/>
                <a:gd name="connsiteY0" fmla="*/ 0 h 1591984"/>
                <a:gd name="connsiteX1" fmla="*/ 90397 w 3649329"/>
                <a:gd name="connsiteY1" fmla="*/ 1473993 h 1591984"/>
                <a:gd name="connsiteX2" fmla="*/ 1520782 w 3649329"/>
                <a:gd name="connsiteY2" fmla="*/ 1472872 h 1591984"/>
                <a:gd name="connsiteX3" fmla="*/ 2716730 w 3649329"/>
                <a:gd name="connsiteY3" fmla="*/ 1130998 h 1591984"/>
                <a:gd name="connsiteX4" fmla="*/ 3579535 w 3649329"/>
                <a:gd name="connsiteY4" fmla="*/ 1397697 h 1591984"/>
                <a:gd name="connsiteX5" fmla="*/ 3550154 w 3649329"/>
                <a:gd name="connsiteY5" fmla="*/ 1039710 h 1591984"/>
                <a:gd name="connsiteX6" fmla="*/ 3207253 w 3649329"/>
                <a:gd name="connsiteY6" fmla="*/ 865880 h 1591984"/>
                <a:gd name="connsiteX7" fmla="*/ 3076297 w 3649329"/>
                <a:gd name="connsiteY7" fmla="*/ 480917 h 1591984"/>
                <a:gd name="connsiteX8" fmla="*/ 3311248 w 3649329"/>
                <a:gd name="connsiteY8" fmla="*/ 54673 h 1591984"/>
                <a:gd name="connsiteX0" fmla="*/ 330436 w 3562680"/>
                <a:gd name="connsiteY0" fmla="*/ 0 h 1591984"/>
                <a:gd name="connsiteX1" fmla="*/ 90397 w 3562680"/>
                <a:gd name="connsiteY1" fmla="*/ 1473993 h 1591984"/>
                <a:gd name="connsiteX2" fmla="*/ 1520782 w 3562680"/>
                <a:gd name="connsiteY2" fmla="*/ 1472872 h 1591984"/>
                <a:gd name="connsiteX3" fmla="*/ 2716730 w 3562680"/>
                <a:gd name="connsiteY3" fmla="*/ 1130998 h 1591984"/>
                <a:gd name="connsiteX4" fmla="*/ 3427135 w 3562680"/>
                <a:gd name="connsiteY4" fmla="*/ 1381028 h 1591984"/>
                <a:gd name="connsiteX5" fmla="*/ 3550154 w 3562680"/>
                <a:gd name="connsiteY5" fmla="*/ 1039710 h 1591984"/>
                <a:gd name="connsiteX6" fmla="*/ 3207253 w 3562680"/>
                <a:gd name="connsiteY6" fmla="*/ 865880 h 1591984"/>
                <a:gd name="connsiteX7" fmla="*/ 3076297 w 3562680"/>
                <a:gd name="connsiteY7" fmla="*/ 480917 h 1591984"/>
                <a:gd name="connsiteX8" fmla="*/ 3311248 w 3562680"/>
                <a:gd name="connsiteY8" fmla="*/ 54673 h 1591984"/>
                <a:gd name="connsiteX0" fmla="*/ 330436 w 3577904"/>
                <a:gd name="connsiteY0" fmla="*/ 0 h 1591984"/>
                <a:gd name="connsiteX1" fmla="*/ 90397 w 3577904"/>
                <a:gd name="connsiteY1" fmla="*/ 1473993 h 1591984"/>
                <a:gd name="connsiteX2" fmla="*/ 1520782 w 3577904"/>
                <a:gd name="connsiteY2" fmla="*/ 1472872 h 1591984"/>
                <a:gd name="connsiteX3" fmla="*/ 2716730 w 3577904"/>
                <a:gd name="connsiteY3" fmla="*/ 1130998 h 1591984"/>
                <a:gd name="connsiteX4" fmla="*/ 3427135 w 3577904"/>
                <a:gd name="connsiteY4" fmla="*/ 1381028 h 1591984"/>
                <a:gd name="connsiteX5" fmla="*/ 3543010 w 3577904"/>
                <a:gd name="connsiteY5" fmla="*/ 1199255 h 1591984"/>
                <a:gd name="connsiteX6" fmla="*/ 3550154 w 3577904"/>
                <a:gd name="connsiteY6" fmla="*/ 1039710 h 1591984"/>
                <a:gd name="connsiteX7" fmla="*/ 3207253 w 3577904"/>
                <a:gd name="connsiteY7" fmla="*/ 865880 h 1591984"/>
                <a:gd name="connsiteX8" fmla="*/ 3076297 w 3577904"/>
                <a:gd name="connsiteY8" fmla="*/ 480917 h 1591984"/>
                <a:gd name="connsiteX9" fmla="*/ 3311248 w 3577904"/>
                <a:gd name="connsiteY9" fmla="*/ 54673 h 1591984"/>
                <a:gd name="connsiteX0" fmla="*/ 330436 w 3655010"/>
                <a:gd name="connsiteY0" fmla="*/ 0 h 1591984"/>
                <a:gd name="connsiteX1" fmla="*/ 90397 w 3655010"/>
                <a:gd name="connsiteY1" fmla="*/ 1473993 h 1591984"/>
                <a:gd name="connsiteX2" fmla="*/ 1520782 w 3655010"/>
                <a:gd name="connsiteY2" fmla="*/ 1472872 h 1591984"/>
                <a:gd name="connsiteX3" fmla="*/ 2716730 w 3655010"/>
                <a:gd name="connsiteY3" fmla="*/ 1130998 h 1591984"/>
                <a:gd name="connsiteX4" fmla="*/ 3427135 w 3655010"/>
                <a:gd name="connsiteY4" fmla="*/ 1381028 h 1591984"/>
                <a:gd name="connsiteX5" fmla="*/ 3650166 w 3655010"/>
                <a:gd name="connsiteY5" fmla="*/ 1246880 h 1591984"/>
                <a:gd name="connsiteX6" fmla="*/ 3550154 w 3655010"/>
                <a:gd name="connsiteY6" fmla="*/ 1039710 h 1591984"/>
                <a:gd name="connsiteX7" fmla="*/ 3207253 w 3655010"/>
                <a:gd name="connsiteY7" fmla="*/ 865880 h 1591984"/>
                <a:gd name="connsiteX8" fmla="*/ 3076297 w 3655010"/>
                <a:gd name="connsiteY8" fmla="*/ 480917 h 1591984"/>
                <a:gd name="connsiteX9" fmla="*/ 3311248 w 3655010"/>
                <a:gd name="connsiteY9" fmla="*/ 54673 h 1591984"/>
                <a:gd name="connsiteX0" fmla="*/ 330436 w 3655010"/>
                <a:gd name="connsiteY0" fmla="*/ 0 h 1591984"/>
                <a:gd name="connsiteX1" fmla="*/ 90397 w 3655010"/>
                <a:gd name="connsiteY1" fmla="*/ 1473993 h 1591984"/>
                <a:gd name="connsiteX2" fmla="*/ 1520782 w 3655010"/>
                <a:gd name="connsiteY2" fmla="*/ 1472872 h 1591984"/>
                <a:gd name="connsiteX3" fmla="*/ 2716730 w 3655010"/>
                <a:gd name="connsiteY3" fmla="*/ 1130998 h 1591984"/>
                <a:gd name="connsiteX4" fmla="*/ 3427135 w 3655010"/>
                <a:gd name="connsiteY4" fmla="*/ 1381028 h 1591984"/>
                <a:gd name="connsiteX5" fmla="*/ 3650166 w 3655010"/>
                <a:gd name="connsiteY5" fmla="*/ 1246880 h 1591984"/>
                <a:gd name="connsiteX6" fmla="*/ 3550154 w 3655010"/>
                <a:gd name="connsiteY6" fmla="*/ 1039710 h 1591984"/>
                <a:gd name="connsiteX7" fmla="*/ 3207253 w 3655010"/>
                <a:gd name="connsiteY7" fmla="*/ 865880 h 1591984"/>
                <a:gd name="connsiteX8" fmla="*/ 3076297 w 3655010"/>
                <a:gd name="connsiteY8" fmla="*/ 480917 h 1591984"/>
                <a:gd name="connsiteX9" fmla="*/ 3311248 w 3655010"/>
                <a:gd name="connsiteY9" fmla="*/ 54673 h 1591984"/>
                <a:gd name="connsiteX0" fmla="*/ 330436 w 3654217"/>
                <a:gd name="connsiteY0" fmla="*/ 0 h 1591984"/>
                <a:gd name="connsiteX1" fmla="*/ 90397 w 3654217"/>
                <a:gd name="connsiteY1" fmla="*/ 1473993 h 1591984"/>
                <a:gd name="connsiteX2" fmla="*/ 1520782 w 3654217"/>
                <a:gd name="connsiteY2" fmla="*/ 1472872 h 1591984"/>
                <a:gd name="connsiteX3" fmla="*/ 2716730 w 3654217"/>
                <a:gd name="connsiteY3" fmla="*/ 1130998 h 1591984"/>
                <a:gd name="connsiteX4" fmla="*/ 3427135 w 3654217"/>
                <a:gd name="connsiteY4" fmla="*/ 1381028 h 1591984"/>
                <a:gd name="connsiteX5" fmla="*/ 3650166 w 3654217"/>
                <a:gd name="connsiteY5" fmla="*/ 1246880 h 1591984"/>
                <a:gd name="connsiteX6" fmla="*/ 3550154 w 3654217"/>
                <a:gd name="connsiteY6" fmla="*/ 1039710 h 1591984"/>
                <a:gd name="connsiteX7" fmla="*/ 3207253 w 3654217"/>
                <a:gd name="connsiteY7" fmla="*/ 865880 h 1591984"/>
                <a:gd name="connsiteX8" fmla="*/ 3076297 w 3654217"/>
                <a:gd name="connsiteY8" fmla="*/ 480917 h 1591984"/>
                <a:gd name="connsiteX9" fmla="*/ 3311248 w 3654217"/>
                <a:gd name="connsiteY9" fmla="*/ 54673 h 1591984"/>
                <a:gd name="connsiteX0" fmla="*/ 330436 w 3650769"/>
                <a:gd name="connsiteY0" fmla="*/ 0 h 1591984"/>
                <a:gd name="connsiteX1" fmla="*/ 90397 w 3650769"/>
                <a:gd name="connsiteY1" fmla="*/ 1473993 h 1591984"/>
                <a:gd name="connsiteX2" fmla="*/ 1520782 w 3650769"/>
                <a:gd name="connsiteY2" fmla="*/ 1472872 h 1591984"/>
                <a:gd name="connsiteX3" fmla="*/ 2716730 w 3650769"/>
                <a:gd name="connsiteY3" fmla="*/ 1130998 h 1591984"/>
                <a:gd name="connsiteX4" fmla="*/ 3427135 w 3650769"/>
                <a:gd name="connsiteY4" fmla="*/ 1381028 h 1591984"/>
                <a:gd name="connsiteX5" fmla="*/ 3650166 w 3650769"/>
                <a:gd name="connsiteY5" fmla="*/ 1246880 h 1591984"/>
                <a:gd name="connsiteX6" fmla="*/ 3483479 w 3650769"/>
                <a:gd name="connsiteY6" fmla="*/ 994466 h 1591984"/>
                <a:gd name="connsiteX7" fmla="*/ 3207253 w 3650769"/>
                <a:gd name="connsiteY7" fmla="*/ 865880 h 1591984"/>
                <a:gd name="connsiteX8" fmla="*/ 3076297 w 3650769"/>
                <a:gd name="connsiteY8" fmla="*/ 480917 h 1591984"/>
                <a:gd name="connsiteX9" fmla="*/ 3311248 w 3650769"/>
                <a:gd name="connsiteY9" fmla="*/ 54673 h 1591984"/>
                <a:gd name="connsiteX0" fmla="*/ 330436 w 3655010"/>
                <a:gd name="connsiteY0" fmla="*/ 0 h 1591984"/>
                <a:gd name="connsiteX1" fmla="*/ 90397 w 3655010"/>
                <a:gd name="connsiteY1" fmla="*/ 1473993 h 1591984"/>
                <a:gd name="connsiteX2" fmla="*/ 1520782 w 3655010"/>
                <a:gd name="connsiteY2" fmla="*/ 1472872 h 1591984"/>
                <a:gd name="connsiteX3" fmla="*/ 2716730 w 3655010"/>
                <a:gd name="connsiteY3" fmla="*/ 1130998 h 1591984"/>
                <a:gd name="connsiteX4" fmla="*/ 3427135 w 3655010"/>
                <a:gd name="connsiteY4" fmla="*/ 1381028 h 1591984"/>
                <a:gd name="connsiteX5" fmla="*/ 3650166 w 3655010"/>
                <a:gd name="connsiteY5" fmla="*/ 1246880 h 1591984"/>
                <a:gd name="connsiteX6" fmla="*/ 3550154 w 3655010"/>
                <a:gd name="connsiteY6" fmla="*/ 1020660 h 1591984"/>
                <a:gd name="connsiteX7" fmla="*/ 3207253 w 3655010"/>
                <a:gd name="connsiteY7" fmla="*/ 865880 h 1591984"/>
                <a:gd name="connsiteX8" fmla="*/ 3076297 w 3655010"/>
                <a:gd name="connsiteY8" fmla="*/ 480917 h 1591984"/>
                <a:gd name="connsiteX9" fmla="*/ 3311248 w 3655010"/>
                <a:gd name="connsiteY9" fmla="*/ 54673 h 1591984"/>
                <a:gd name="connsiteX0" fmla="*/ 330436 w 3655010"/>
                <a:gd name="connsiteY0" fmla="*/ 0 h 1591984"/>
                <a:gd name="connsiteX1" fmla="*/ 90397 w 3655010"/>
                <a:gd name="connsiteY1" fmla="*/ 1473993 h 1591984"/>
                <a:gd name="connsiteX2" fmla="*/ 1520782 w 3655010"/>
                <a:gd name="connsiteY2" fmla="*/ 1472872 h 1591984"/>
                <a:gd name="connsiteX3" fmla="*/ 2716730 w 3655010"/>
                <a:gd name="connsiteY3" fmla="*/ 1130998 h 1591984"/>
                <a:gd name="connsiteX4" fmla="*/ 3427135 w 3655010"/>
                <a:gd name="connsiteY4" fmla="*/ 1381028 h 1591984"/>
                <a:gd name="connsiteX5" fmla="*/ 3650166 w 3655010"/>
                <a:gd name="connsiteY5" fmla="*/ 1246880 h 1591984"/>
                <a:gd name="connsiteX6" fmla="*/ 3550154 w 3655010"/>
                <a:gd name="connsiteY6" fmla="*/ 1020660 h 1591984"/>
                <a:gd name="connsiteX7" fmla="*/ 3207253 w 3655010"/>
                <a:gd name="connsiteY7" fmla="*/ 865880 h 1591984"/>
                <a:gd name="connsiteX8" fmla="*/ 3076297 w 3655010"/>
                <a:gd name="connsiteY8" fmla="*/ 480917 h 1591984"/>
                <a:gd name="connsiteX9" fmla="*/ 3311248 w 3655010"/>
                <a:gd name="connsiteY9" fmla="*/ 54673 h 1591984"/>
                <a:gd name="connsiteX0" fmla="*/ 303870 w 3658924"/>
                <a:gd name="connsiteY0" fmla="*/ 0 h 1752004"/>
                <a:gd name="connsiteX1" fmla="*/ 94311 w 3658924"/>
                <a:gd name="connsiteY1" fmla="*/ 1634013 h 1752004"/>
                <a:gd name="connsiteX2" fmla="*/ 1524696 w 3658924"/>
                <a:gd name="connsiteY2" fmla="*/ 1632892 h 1752004"/>
                <a:gd name="connsiteX3" fmla="*/ 2720644 w 3658924"/>
                <a:gd name="connsiteY3" fmla="*/ 1291018 h 1752004"/>
                <a:gd name="connsiteX4" fmla="*/ 3431049 w 3658924"/>
                <a:gd name="connsiteY4" fmla="*/ 1541048 h 1752004"/>
                <a:gd name="connsiteX5" fmla="*/ 3654080 w 3658924"/>
                <a:gd name="connsiteY5" fmla="*/ 1406900 h 1752004"/>
                <a:gd name="connsiteX6" fmla="*/ 3554068 w 3658924"/>
                <a:gd name="connsiteY6" fmla="*/ 1180680 h 1752004"/>
                <a:gd name="connsiteX7" fmla="*/ 3211167 w 3658924"/>
                <a:gd name="connsiteY7" fmla="*/ 1025900 h 1752004"/>
                <a:gd name="connsiteX8" fmla="*/ 3080211 w 3658924"/>
                <a:gd name="connsiteY8" fmla="*/ 640937 h 1752004"/>
                <a:gd name="connsiteX9" fmla="*/ 3315162 w 3658924"/>
                <a:gd name="connsiteY9" fmla="*/ 214693 h 1752004"/>
                <a:gd name="connsiteX0" fmla="*/ 303870 w 3658924"/>
                <a:gd name="connsiteY0" fmla="*/ 52007 h 1804011"/>
                <a:gd name="connsiteX1" fmla="*/ 94311 w 3658924"/>
                <a:gd name="connsiteY1" fmla="*/ 1686020 h 1804011"/>
                <a:gd name="connsiteX2" fmla="*/ 1524696 w 3658924"/>
                <a:gd name="connsiteY2" fmla="*/ 1684899 h 1804011"/>
                <a:gd name="connsiteX3" fmla="*/ 2720644 w 3658924"/>
                <a:gd name="connsiteY3" fmla="*/ 1343025 h 1804011"/>
                <a:gd name="connsiteX4" fmla="*/ 3431049 w 3658924"/>
                <a:gd name="connsiteY4" fmla="*/ 1593055 h 1804011"/>
                <a:gd name="connsiteX5" fmla="*/ 3654080 w 3658924"/>
                <a:gd name="connsiteY5" fmla="*/ 1458907 h 1804011"/>
                <a:gd name="connsiteX6" fmla="*/ 3554068 w 3658924"/>
                <a:gd name="connsiteY6" fmla="*/ 1232687 h 1804011"/>
                <a:gd name="connsiteX7" fmla="*/ 3211167 w 3658924"/>
                <a:gd name="connsiteY7" fmla="*/ 1077907 h 1804011"/>
                <a:gd name="connsiteX8" fmla="*/ 3080211 w 3658924"/>
                <a:gd name="connsiteY8" fmla="*/ 692944 h 1804011"/>
                <a:gd name="connsiteX9" fmla="*/ 3512012 w 3658924"/>
                <a:gd name="connsiteY9" fmla="*/ 0 h 1804011"/>
                <a:gd name="connsiteX0" fmla="*/ 303870 w 3658924"/>
                <a:gd name="connsiteY0" fmla="*/ 52007 h 1804011"/>
                <a:gd name="connsiteX1" fmla="*/ 94311 w 3658924"/>
                <a:gd name="connsiteY1" fmla="*/ 1686020 h 1804011"/>
                <a:gd name="connsiteX2" fmla="*/ 1524696 w 3658924"/>
                <a:gd name="connsiteY2" fmla="*/ 1684899 h 1804011"/>
                <a:gd name="connsiteX3" fmla="*/ 2720644 w 3658924"/>
                <a:gd name="connsiteY3" fmla="*/ 1343025 h 1804011"/>
                <a:gd name="connsiteX4" fmla="*/ 3431049 w 3658924"/>
                <a:gd name="connsiteY4" fmla="*/ 1593055 h 1804011"/>
                <a:gd name="connsiteX5" fmla="*/ 3654080 w 3658924"/>
                <a:gd name="connsiteY5" fmla="*/ 1458907 h 1804011"/>
                <a:gd name="connsiteX6" fmla="*/ 3554068 w 3658924"/>
                <a:gd name="connsiteY6" fmla="*/ 1232687 h 1804011"/>
                <a:gd name="connsiteX7" fmla="*/ 3211167 w 3658924"/>
                <a:gd name="connsiteY7" fmla="*/ 1077907 h 1804011"/>
                <a:gd name="connsiteX8" fmla="*/ 3080211 w 3658924"/>
                <a:gd name="connsiteY8" fmla="*/ 692944 h 1804011"/>
                <a:gd name="connsiteX9" fmla="*/ 3512012 w 3658924"/>
                <a:gd name="connsiteY9" fmla="*/ 0 h 1804011"/>
                <a:gd name="connsiteX0" fmla="*/ 303870 w 3658924"/>
                <a:gd name="connsiteY0" fmla="*/ 52007 h 1804011"/>
                <a:gd name="connsiteX1" fmla="*/ 94311 w 3658924"/>
                <a:gd name="connsiteY1" fmla="*/ 1686020 h 1804011"/>
                <a:gd name="connsiteX2" fmla="*/ 1524696 w 3658924"/>
                <a:gd name="connsiteY2" fmla="*/ 1684899 h 1804011"/>
                <a:gd name="connsiteX3" fmla="*/ 2720644 w 3658924"/>
                <a:gd name="connsiteY3" fmla="*/ 1343025 h 1804011"/>
                <a:gd name="connsiteX4" fmla="*/ 3431049 w 3658924"/>
                <a:gd name="connsiteY4" fmla="*/ 1593055 h 1804011"/>
                <a:gd name="connsiteX5" fmla="*/ 3654080 w 3658924"/>
                <a:gd name="connsiteY5" fmla="*/ 1458907 h 1804011"/>
                <a:gd name="connsiteX6" fmla="*/ 3554068 w 3658924"/>
                <a:gd name="connsiteY6" fmla="*/ 1232687 h 1804011"/>
                <a:gd name="connsiteX7" fmla="*/ 3211167 w 3658924"/>
                <a:gd name="connsiteY7" fmla="*/ 1077907 h 1804011"/>
                <a:gd name="connsiteX8" fmla="*/ 3080211 w 3658924"/>
                <a:gd name="connsiteY8" fmla="*/ 692944 h 1804011"/>
                <a:gd name="connsiteX9" fmla="*/ 3512012 w 3658924"/>
                <a:gd name="connsiteY9" fmla="*/ 0 h 1804011"/>
                <a:gd name="connsiteX0" fmla="*/ 303870 w 3658924"/>
                <a:gd name="connsiteY0" fmla="*/ 52007 h 1804011"/>
                <a:gd name="connsiteX1" fmla="*/ 94311 w 3658924"/>
                <a:gd name="connsiteY1" fmla="*/ 1686020 h 1804011"/>
                <a:gd name="connsiteX2" fmla="*/ 1524696 w 3658924"/>
                <a:gd name="connsiteY2" fmla="*/ 1684899 h 1804011"/>
                <a:gd name="connsiteX3" fmla="*/ 2720644 w 3658924"/>
                <a:gd name="connsiteY3" fmla="*/ 1343025 h 1804011"/>
                <a:gd name="connsiteX4" fmla="*/ 3431049 w 3658924"/>
                <a:gd name="connsiteY4" fmla="*/ 1593055 h 1804011"/>
                <a:gd name="connsiteX5" fmla="*/ 3654080 w 3658924"/>
                <a:gd name="connsiteY5" fmla="*/ 1458907 h 1804011"/>
                <a:gd name="connsiteX6" fmla="*/ 3554068 w 3658924"/>
                <a:gd name="connsiteY6" fmla="*/ 1232687 h 1804011"/>
                <a:gd name="connsiteX7" fmla="*/ 3211167 w 3658924"/>
                <a:gd name="connsiteY7" fmla="*/ 1077907 h 1804011"/>
                <a:gd name="connsiteX8" fmla="*/ 3172286 w 3658924"/>
                <a:gd name="connsiteY8" fmla="*/ 677069 h 1804011"/>
                <a:gd name="connsiteX9" fmla="*/ 3512012 w 3658924"/>
                <a:gd name="connsiteY9" fmla="*/ 0 h 1804011"/>
                <a:gd name="connsiteX0" fmla="*/ 303870 w 3658541"/>
                <a:gd name="connsiteY0" fmla="*/ 52007 h 1804011"/>
                <a:gd name="connsiteX1" fmla="*/ 94311 w 3658541"/>
                <a:gd name="connsiteY1" fmla="*/ 1686020 h 1804011"/>
                <a:gd name="connsiteX2" fmla="*/ 1524696 w 3658541"/>
                <a:gd name="connsiteY2" fmla="*/ 1684899 h 1804011"/>
                <a:gd name="connsiteX3" fmla="*/ 2720644 w 3658541"/>
                <a:gd name="connsiteY3" fmla="*/ 1343025 h 1804011"/>
                <a:gd name="connsiteX4" fmla="*/ 3431049 w 3658541"/>
                <a:gd name="connsiteY4" fmla="*/ 1593055 h 1804011"/>
                <a:gd name="connsiteX5" fmla="*/ 3654080 w 3658541"/>
                <a:gd name="connsiteY5" fmla="*/ 1458907 h 1804011"/>
                <a:gd name="connsiteX6" fmla="*/ 3554068 w 3658541"/>
                <a:gd name="connsiteY6" fmla="*/ 1232687 h 1804011"/>
                <a:gd name="connsiteX7" fmla="*/ 3249267 w 3658541"/>
                <a:gd name="connsiteY7" fmla="*/ 1027107 h 1804011"/>
                <a:gd name="connsiteX8" fmla="*/ 3172286 w 3658541"/>
                <a:gd name="connsiteY8" fmla="*/ 677069 h 1804011"/>
                <a:gd name="connsiteX9" fmla="*/ 3512012 w 3658541"/>
                <a:gd name="connsiteY9" fmla="*/ 0 h 1804011"/>
                <a:gd name="connsiteX0" fmla="*/ 303870 w 3655234"/>
                <a:gd name="connsiteY0" fmla="*/ 52007 h 1804011"/>
                <a:gd name="connsiteX1" fmla="*/ 94311 w 3655234"/>
                <a:gd name="connsiteY1" fmla="*/ 1686020 h 1804011"/>
                <a:gd name="connsiteX2" fmla="*/ 1524696 w 3655234"/>
                <a:gd name="connsiteY2" fmla="*/ 1684899 h 1804011"/>
                <a:gd name="connsiteX3" fmla="*/ 2720644 w 3655234"/>
                <a:gd name="connsiteY3" fmla="*/ 1343025 h 1804011"/>
                <a:gd name="connsiteX4" fmla="*/ 3431049 w 3655234"/>
                <a:gd name="connsiteY4" fmla="*/ 1593055 h 1804011"/>
                <a:gd name="connsiteX5" fmla="*/ 3654080 w 3655234"/>
                <a:gd name="connsiteY5" fmla="*/ 1458907 h 1804011"/>
                <a:gd name="connsiteX6" fmla="*/ 3506443 w 3655234"/>
                <a:gd name="connsiteY6" fmla="*/ 1223162 h 1804011"/>
                <a:gd name="connsiteX7" fmla="*/ 3249267 w 3655234"/>
                <a:gd name="connsiteY7" fmla="*/ 1027107 h 1804011"/>
                <a:gd name="connsiteX8" fmla="*/ 3172286 w 3655234"/>
                <a:gd name="connsiteY8" fmla="*/ 677069 h 1804011"/>
                <a:gd name="connsiteX9" fmla="*/ 3512012 w 3655234"/>
                <a:gd name="connsiteY9" fmla="*/ 0 h 1804011"/>
                <a:gd name="connsiteX0" fmla="*/ 314696 w 3666060"/>
                <a:gd name="connsiteY0" fmla="*/ 52007 h 1804011"/>
                <a:gd name="connsiteX1" fmla="*/ 105137 w 3666060"/>
                <a:gd name="connsiteY1" fmla="*/ 1686020 h 1804011"/>
                <a:gd name="connsiteX2" fmla="*/ 1535522 w 3666060"/>
                <a:gd name="connsiteY2" fmla="*/ 1684899 h 1804011"/>
                <a:gd name="connsiteX3" fmla="*/ 2731470 w 3666060"/>
                <a:gd name="connsiteY3" fmla="*/ 1343025 h 1804011"/>
                <a:gd name="connsiteX4" fmla="*/ 3441875 w 3666060"/>
                <a:gd name="connsiteY4" fmla="*/ 1593055 h 1804011"/>
                <a:gd name="connsiteX5" fmla="*/ 3664906 w 3666060"/>
                <a:gd name="connsiteY5" fmla="*/ 1458907 h 1804011"/>
                <a:gd name="connsiteX6" fmla="*/ 3517269 w 3666060"/>
                <a:gd name="connsiteY6" fmla="*/ 1223162 h 1804011"/>
                <a:gd name="connsiteX7" fmla="*/ 3260093 w 3666060"/>
                <a:gd name="connsiteY7" fmla="*/ 1027107 h 1804011"/>
                <a:gd name="connsiteX8" fmla="*/ 3183112 w 3666060"/>
                <a:gd name="connsiteY8" fmla="*/ 677069 h 1804011"/>
                <a:gd name="connsiteX9" fmla="*/ 3522838 w 3666060"/>
                <a:gd name="connsiteY9" fmla="*/ 0 h 1804011"/>
                <a:gd name="connsiteX0" fmla="*/ 314696 w 3666387"/>
                <a:gd name="connsiteY0" fmla="*/ 52007 h 1804011"/>
                <a:gd name="connsiteX1" fmla="*/ 105137 w 3666387"/>
                <a:gd name="connsiteY1" fmla="*/ 1686020 h 1804011"/>
                <a:gd name="connsiteX2" fmla="*/ 1535522 w 3666387"/>
                <a:gd name="connsiteY2" fmla="*/ 1684899 h 1804011"/>
                <a:gd name="connsiteX3" fmla="*/ 2731470 w 3666387"/>
                <a:gd name="connsiteY3" fmla="*/ 1343025 h 1804011"/>
                <a:gd name="connsiteX4" fmla="*/ 3441875 w 3666387"/>
                <a:gd name="connsiteY4" fmla="*/ 1593055 h 1804011"/>
                <a:gd name="connsiteX5" fmla="*/ 3664906 w 3666387"/>
                <a:gd name="connsiteY5" fmla="*/ 1458907 h 1804011"/>
                <a:gd name="connsiteX6" fmla="*/ 3517269 w 3666387"/>
                <a:gd name="connsiteY6" fmla="*/ 1223162 h 1804011"/>
                <a:gd name="connsiteX7" fmla="*/ 3260093 w 3666387"/>
                <a:gd name="connsiteY7" fmla="*/ 1027107 h 1804011"/>
                <a:gd name="connsiteX8" fmla="*/ 3183112 w 3666387"/>
                <a:gd name="connsiteY8" fmla="*/ 677069 h 1804011"/>
                <a:gd name="connsiteX9" fmla="*/ 3522838 w 3666387"/>
                <a:gd name="connsiteY9" fmla="*/ 0 h 1804011"/>
                <a:gd name="connsiteX0" fmla="*/ 314696 w 3666387"/>
                <a:gd name="connsiteY0" fmla="*/ 0 h 1752004"/>
                <a:gd name="connsiteX1" fmla="*/ 105137 w 3666387"/>
                <a:gd name="connsiteY1" fmla="*/ 1634013 h 1752004"/>
                <a:gd name="connsiteX2" fmla="*/ 1535522 w 3666387"/>
                <a:gd name="connsiteY2" fmla="*/ 1632892 h 1752004"/>
                <a:gd name="connsiteX3" fmla="*/ 2731470 w 3666387"/>
                <a:gd name="connsiteY3" fmla="*/ 1291018 h 1752004"/>
                <a:gd name="connsiteX4" fmla="*/ 3441875 w 3666387"/>
                <a:gd name="connsiteY4" fmla="*/ 1541048 h 1752004"/>
                <a:gd name="connsiteX5" fmla="*/ 3664906 w 3666387"/>
                <a:gd name="connsiteY5" fmla="*/ 1406900 h 1752004"/>
                <a:gd name="connsiteX6" fmla="*/ 3517269 w 3666387"/>
                <a:gd name="connsiteY6" fmla="*/ 1171155 h 1752004"/>
                <a:gd name="connsiteX7" fmla="*/ 3260093 w 3666387"/>
                <a:gd name="connsiteY7" fmla="*/ 975100 h 1752004"/>
                <a:gd name="connsiteX8" fmla="*/ 3183112 w 3666387"/>
                <a:gd name="connsiteY8" fmla="*/ 625062 h 1752004"/>
                <a:gd name="connsiteX9" fmla="*/ 3487913 w 3666387"/>
                <a:gd name="connsiteY9" fmla="*/ 14668 h 1752004"/>
                <a:gd name="connsiteX0" fmla="*/ 314696 w 3666387"/>
                <a:gd name="connsiteY0" fmla="*/ 4382 h 1756386"/>
                <a:gd name="connsiteX1" fmla="*/ 105137 w 3666387"/>
                <a:gd name="connsiteY1" fmla="*/ 1638395 h 1756386"/>
                <a:gd name="connsiteX2" fmla="*/ 1535522 w 3666387"/>
                <a:gd name="connsiteY2" fmla="*/ 1637274 h 1756386"/>
                <a:gd name="connsiteX3" fmla="*/ 2731470 w 3666387"/>
                <a:gd name="connsiteY3" fmla="*/ 1295400 h 1756386"/>
                <a:gd name="connsiteX4" fmla="*/ 3441875 w 3666387"/>
                <a:gd name="connsiteY4" fmla="*/ 1545430 h 1756386"/>
                <a:gd name="connsiteX5" fmla="*/ 3664906 w 3666387"/>
                <a:gd name="connsiteY5" fmla="*/ 1411282 h 1756386"/>
                <a:gd name="connsiteX6" fmla="*/ 3517269 w 3666387"/>
                <a:gd name="connsiteY6" fmla="*/ 1175537 h 1756386"/>
                <a:gd name="connsiteX7" fmla="*/ 3260093 w 3666387"/>
                <a:gd name="connsiteY7" fmla="*/ 979482 h 1756386"/>
                <a:gd name="connsiteX8" fmla="*/ 3183112 w 3666387"/>
                <a:gd name="connsiteY8" fmla="*/ 629444 h 1756386"/>
                <a:gd name="connsiteX9" fmla="*/ 3494263 w 3666387"/>
                <a:gd name="connsiteY9" fmla="*/ 0 h 1756386"/>
                <a:gd name="connsiteX0" fmla="*/ 371481 w 3656497"/>
                <a:gd name="connsiteY0" fmla="*/ 0 h 1761529"/>
                <a:gd name="connsiteX1" fmla="*/ 95247 w 3656497"/>
                <a:gd name="connsiteY1" fmla="*/ 1643538 h 1761529"/>
                <a:gd name="connsiteX2" fmla="*/ 1525632 w 3656497"/>
                <a:gd name="connsiteY2" fmla="*/ 1642417 h 1761529"/>
                <a:gd name="connsiteX3" fmla="*/ 2721580 w 3656497"/>
                <a:gd name="connsiteY3" fmla="*/ 1300543 h 1761529"/>
                <a:gd name="connsiteX4" fmla="*/ 3431985 w 3656497"/>
                <a:gd name="connsiteY4" fmla="*/ 1550573 h 1761529"/>
                <a:gd name="connsiteX5" fmla="*/ 3655016 w 3656497"/>
                <a:gd name="connsiteY5" fmla="*/ 1416425 h 1761529"/>
                <a:gd name="connsiteX6" fmla="*/ 3507379 w 3656497"/>
                <a:gd name="connsiteY6" fmla="*/ 1180680 h 1761529"/>
                <a:gd name="connsiteX7" fmla="*/ 3250203 w 3656497"/>
                <a:gd name="connsiteY7" fmla="*/ 984625 h 1761529"/>
                <a:gd name="connsiteX8" fmla="*/ 3173222 w 3656497"/>
                <a:gd name="connsiteY8" fmla="*/ 634587 h 1761529"/>
                <a:gd name="connsiteX9" fmla="*/ 3484373 w 3656497"/>
                <a:gd name="connsiteY9" fmla="*/ 5143 h 1761529"/>
                <a:gd name="connsiteX0" fmla="*/ 376350 w 3661366"/>
                <a:gd name="connsiteY0" fmla="*/ 0 h 1761529"/>
                <a:gd name="connsiteX1" fmla="*/ 100116 w 3661366"/>
                <a:gd name="connsiteY1" fmla="*/ 1643538 h 1761529"/>
                <a:gd name="connsiteX2" fmla="*/ 1530501 w 3661366"/>
                <a:gd name="connsiteY2" fmla="*/ 1642417 h 1761529"/>
                <a:gd name="connsiteX3" fmla="*/ 2726449 w 3661366"/>
                <a:gd name="connsiteY3" fmla="*/ 1300543 h 1761529"/>
                <a:gd name="connsiteX4" fmla="*/ 3436854 w 3661366"/>
                <a:gd name="connsiteY4" fmla="*/ 1550573 h 1761529"/>
                <a:gd name="connsiteX5" fmla="*/ 3659885 w 3661366"/>
                <a:gd name="connsiteY5" fmla="*/ 1416425 h 1761529"/>
                <a:gd name="connsiteX6" fmla="*/ 3512248 w 3661366"/>
                <a:gd name="connsiteY6" fmla="*/ 1180680 h 1761529"/>
                <a:gd name="connsiteX7" fmla="*/ 3255072 w 3661366"/>
                <a:gd name="connsiteY7" fmla="*/ 984625 h 1761529"/>
                <a:gd name="connsiteX8" fmla="*/ 3178091 w 3661366"/>
                <a:gd name="connsiteY8" fmla="*/ 634587 h 1761529"/>
                <a:gd name="connsiteX9" fmla="*/ 3489242 w 3661366"/>
                <a:gd name="connsiteY9" fmla="*/ 5143 h 1761529"/>
                <a:gd name="connsiteX0" fmla="*/ 360187 w 3664253"/>
                <a:gd name="connsiteY0" fmla="*/ 4382 h 1756386"/>
                <a:gd name="connsiteX1" fmla="*/ 103003 w 3664253"/>
                <a:gd name="connsiteY1" fmla="*/ 1638395 h 1756386"/>
                <a:gd name="connsiteX2" fmla="*/ 1533388 w 3664253"/>
                <a:gd name="connsiteY2" fmla="*/ 1637274 h 1756386"/>
                <a:gd name="connsiteX3" fmla="*/ 2729336 w 3664253"/>
                <a:gd name="connsiteY3" fmla="*/ 1295400 h 1756386"/>
                <a:gd name="connsiteX4" fmla="*/ 3439741 w 3664253"/>
                <a:gd name="connsiteY4" fmla="*/ 1545430 h 1756386"/>
                <a:gd name="connsiteX5" fmla="*/ 3662772 w 3664253"/>
                <a:gd name="connsiteY5" fmla="*/ 1411282 h 1756386"/>
                <a:gd name="connsiteX6" fmla="*/ 3515135 w 3664253"/>
                <a:gd name="connsiteY6" fmla="*/ 1175537 h 1756386"/>
                <a:gd name="connsiteX7" fmla="*/ 3257959 w 3664253"/>
                <a:gd name="connsiteY7" fmla="*/ 979482 h 1756386"/>
                <a:gd name="connsiteX8" fmla="*/ 3180978 w 3664253"/>
                <a:gd name="connsiteY8" fmla="*/ 629444 h 1756386"/>
                <a:gd name="connsiteX9" fmla="*/ 3492129 w 3664253"/>
                <a:gd name="connsiteY9" fmla="*/ 0 h 1756386"/>
                <a:gd name="connsiteX0" fmla="*/ 356307 w 3660373"/>
                <a:gd name="connsiteY0" fmla="*/ 4382 h 1756386"/>
                <a:gd name="connsiteX1" fmla="*/ 99123 w 3660373"/>
                <a:gd name="connsiteY1" fmla="*/ 1638395 h 1756386"/>
                <a:gd name="connsiteX2" fmla="*/ 1529508 w 3660373"/>
                <a:gd name="connsiteY2" fmla="*/ 1637274 h 1756386"/>
                <a:gd name="connsiteX3" fmla="*/ 2725456 w 3660373"/>
                <a:gd name="connsiteY3" fmla="*/ 1295400 h 1756386"/>
                <a:gd name="connsiteX4" fmla="*/ 3435861 w 3660373"/>
                <a:gd name="connsiteY4" fmla="*/ 1545430 h 1756386"/>
                <a:gd name="connsiteX5" fmla="*/ 3658892 w 3660373"/>
                <a:gd name="connsiteY5" fmla="*/ 1411282 h 1756386"/>
                <a:gd name="connsiteX6" fmla="*/ 3511255 w 3660373"/>
                <a:gd name="connsiteY6" fmla="*/ 1175537 h 1756386"/>
                <a:gd name="connsiteX7" fmla="*/ 3254079 w 3660373"/>
                <a:gd name="connsiteY7" fmla="*/ 979482 h 1756386"/>
                <a:gd name="connsiteX8" fmla="*/ 3177098 w 3660373"/>
                <a:gd name="connsiteY8" fmla="*/ 629444 h 1756386"/>
                <a:gd name="connsiteX9" fmla="*/ 3488249 w 3660373"/>
                <a:gd name="connsiteY9" fmla="*/ 0 h 1756386"/>
                <a:gd name="connsiteX0" fmla="*/ 1550226 w 3595663"/>
                <a:gd name="connsiteY0" fmla="*/ 0 h 4053245"/>
                <a:gd name="connsiteX1" fmla="*/ 34413 w 3595663"/>
                <a:gd name="connsiteY1" fmla="*/ 3935254 h 4053245"/>
                <a:gd name="connsiteX2" fmla="*/ 1464798 w 3595663"/>
                <a:gd name="connsiteY2" fmla="*/ 3934133 h 4053245"/>
                <a:gd name="connsiteX3" fmla="*/ 2660746 w 3595663"/>
                <a:gd name="connsiteY3" fmla="*/ 3592259 h 4053245"/>
                <a:gd name="connsiteX4" fmla="*/ 3371151 w 3595663"/>
                <a:gd name="connsiteY4" fmla="*/ 3842289 h 4053245"/>
                <a:gd name="connsiteX5" fmla="*/ 3594182 w 3595663"/>
                <a:gd name="connsiteY5" fmla="*/ 3708141 h 4053245"/>
                <a:gd name="connsiteX6" fmla="*/ 3446545 w 3595663"/>
                <a:gd name="connsiteY6" fmla="*/ 3472396 h 4053245"/>
                <a:gd name="connsiteX7" fmla="*/ 3189369 w 3595663"/>
                <a:gd name="connsiteY7" fmla="*/ 3276341 h 4053245"/>
                <a:gd name="connsiteX8" fmla="*/ 3112388 w 3595663"/>
                <a:gd name="connsiteY8" fmla="*/ 2926303 h 4053245"/>
                <a:gd name="connsiteX9" fmla="*/ 3423539 w 3595663"/>
                <a:gd name="connsiteY9" fmla="*/ 2296859 h 4053245"/>
                <a:gd name="connsiteX0" fmla="*/ 1544161 w 3589598"/>
                <a:gd name="connsiteY0" fmla="*/ 0 h 4053245"/>
                <a:gd name="connsiteX1" fmla="*/ 28348 w 3589598"/>
                <a:gd name="connsiteY1" fmla="*/ 3935254 h 4053245"/>
                <a:gd name="connsiteX2" fmla="*/ 1458733 w 3589598"/>
                <a:gd name="connsiteY2" fmla="*/ 3934133 h 4053245"/>
                <a:gd name="connsiteX3" fmla="*/ 2654681 w 3589598"/>
                <a:gd name="connsiteY3" fmla="*/ 3592259 h 4053245"/>
                <a:gd name="connsiteX4" fmla="*/ 3365086 w 3589598"/>
                <a:gd name="connsiteY4" fmla="*/ 3842289 h 4053245"/>
                <a:gd name="connsiteX5" fmla="*/ 3588117 w 3589598"/>
                <a:gd name="connsiteY5" fmla="*/ 3708141 h 4053245"/>
                <a:gd name="connsiteX6" fmla="*/ 3440480 w 3589598"/>
                <a:gd name="connsiteY6" fmla="*/ 3472396 h 4053245"/>
                <a:gd name="connsiteX7" fmla="*/ 3183304 w 3589598"/>
                <a:gd name="connsiteY7" fmla="*/ 3276341 h 4053245"/>
                <a:gd name="connsiteX8" fmla="*/ 3106323 w 3589598"/>
                <a:gd name="connsiteY8" fmla="*/ 2926303 h 4053245"/>
                <a:gd name="connsiteX9" fmla="*/ 3417474 w 3589598"/>
                <a:gd name="connsiteY9" fmla="*/ 2296859 h 4053245"/>
                <a:gd name="connsiteX0" fmla="*/ 85548 w 2130985"/>
                <a:gd name="connsiteY0" fmla="*/ 0 h 4079215"/>
                <a:gd name="connsiteX1" fmla="*/ 1267831 w 2130985"/>
                <a:gd name="connsiteY1" fmla="*/ 818672 h 4079215"/>
                <a:gd name="connsiteX2" fmla="*/ 120 w 2130985"/>
                <a:gd name="connsiteY2" fmla="*/ 3934133 h 4079215"/>
                <a:gd name="connsiteX3" fmla="*/ 1196068 w 2130985"/>
                <a:gd name="connsiteY3" fmla="*/ 3592259 h 4079215"/>
                <a:gd name="connsiteX4" fmla="*/ 1906473 w 2130985"/>
                <a:gd name="connsiteY4" fmla="*/ 3842289 h 4079215"/>
                <a:gd name="connsiteX5" fmla="*/ 2129504 w 2130985"/>
                <a:gd name="connsiteY5" fmla="*/ 3708141 h 4079215"/>
                <a:gd name="connsiteX6" fmla="*/ 1981867 w 2130985"/>
                <a:gd name="connsiteY6" fmla="*/ 3472396 h 4079215"/>
                <a:gd name="connsiteX7" fmla="*/ 1724691 w 2130985"/>
                <a:gd name="connsiteY7" fmla="*/ 3276341 h 4079215"/>
                <a:gd name="connsiteX8" fmla="*/ 1647710 w 2130985"/>
                <a:gd name="connsiteY8" fmla="*/ 2926303 h 4079215"/>
                <a:gd name="connsiteX9" fmla="*/ 1958861 w 2130985"/>
                <a:gd name="connsiteY9" fmla="*/ 2296859 h 4079215"/>
                <a:gd name="connsiteX0" fmla="*/ 85454 w 2130891"/>
                <a:gd name="connsiteY0" fmla="*/ 0 h 4085938"/>
                <a:gd name="connsiteX1" fmla="*/ 1152001 w 2130891"/>
                <a:gd name="connsiteY1" fmla="*/ 719612 h 4085938"/>
                <a:gd name="connsiteX2" fmla="*/ 26 w 2130891"/>
                <a:gd name="connsiteY2" fmla="*/ 3934133 h 4085938"/>
                <a:gd name="connsiteX3" fmla="*/ 1195974 w 2130891"/>
                <a:gd name="connsiteY3" fmla="*/ 3592259 h 4085938"/>
                <a:gd name="connsiteX4" fmla="*/ 1906379 w 2130891"/>
                <a:gd name="connsiteY4" fmla="*/ 3842289 h 4085938"/>
                <a:gd name="connsiteX5" fmla="*/ 2129410 w 2130891"/>
                <a:gd name="connsiteY5" fmla="*/ 3708141 h 4085938"/>
                <a:gd name="connsiteX6" fmla="*/ 1981773 w 2130891"/>
                <a:gd name="connsiteY6" fmla="*/ 3472396 h 4085938"/>
                <a:gd name="connsiteX7" fmla="*/ 1724597 w 2130891"/>
                <a:gd name="connsiteY7" fmla="*/ 3276341 h 4085938"/>
                <a:gd name="connsiteX8" fmla="*/ 1647616 w 2130891"/>
                <a:gd name="connsiteY8" fmla="*/ 2926303 h 4085938"/>
                <a:gd name="connsiteX9" fmla="*/ 1958767 w 2130891"/>
                <a:gd name="connsiteY9" fmla="*/ 2296859 h 4085938"/>
                <a:gd name="connsiteX0" fmla="*/ 49288 w 2094725"/>
                <a:gd name="connsiteY0" fmla="*/ 0 h 3850182"/>
                <a:gd name="connsiteX1" fmla="*/ 1115835 w 2094725"/>
                <a:gd name="connsiteY1" fmla="*/ 719612 h 3850182"/>
                <a:gd name="connsiteX2" fmla="*/ 27 w 2094725"/>
                <a:gd name="connsiteY2" fmla="*/ 1670992 h 3850182"/>
                <a:gd name="connsiteX3" fmla="*/ 1159808 w 2094725"/>
                <a:gd name="connsiteY3" fmla="*/ 3592259 h 3850182"/>
                <a:gd name="connsiteX4" fmla="*/ 1870213 w 2094725"/>
                <a:gd name="connsiteY4" fmla="*/ 3842289 h 3850182"/>
                <a:gd name="connsiteX5" fmla="*/ 2093244 w 2094725"/>
                <a:gd name="connsiteY5" fmla="*/ 3708141 h 3850182"/>
                <a:gd name="connsiteX6" fmla="*/ 1945607 w 2094725"/>
                <a:gd name="connsiteY6" fmla="*/ 3472396 h 3850182"/>
                <a:gd name="connsiteX7" fmla="*/ 1688431 w 2094725"/>
                <a:gd name="connsiteY7" fmla="*/ 3276341 h 3850182"/>
                <a:gd name="connsiteX8" fmla="*/ 1611450 w 2094725"/>
                <a:gd name="connsiteY8" fmla="*/ 2926303 h 3850182"/>
                <a:gd name="connsiteX9" fmla="*/ 1922601 w 2094725"/>
                <a:gd name="connsiteY9" fmla="*/ 2296859 h 3850182"/>
                <a:gd name="connsiteX0" fmla="*/ 633585 w 2722732"/>
                <a:gd name="connsiteY0" fmla="*/ 0 h 3906211"/>
                <a:gd name="connsiteX1" fmla="*/ 1700132 w 2722732"/>
                <a:gd name="connsiteY1" fmla="*/ 719612 h 3906211"/>
                <a:gd name="connsiteX2" fmla="*/ 584324 w 2722732"/>
                <a:gd name="connsiteY2" fmla="*/ 1670992 h 3906211"/>
                <a:gd name="connsiteX3" fmla="*/ 94867 w 2722732"/>
                <a:gd name="connsiteY3" fmla="*/ 2624518 h 3906211"/>
                <a:gd name="connsiteX4" fmla="*/ 2454510 w 2722732"/>
                <a:gd name="connsiteY4" fmla="*/ 3842289 h 3906211"/>
                <a:gd name="connsiteX5" fmla="*/ 2677541 w 2722732"/>
                <a:gd name="connsiteY5" fmla="*/ 3708141 h 3906211"/>
                <a:gd name="connsiteX6" fmla="*/ 2529904 w 2722732"/>
                <a:gd name="connsiteY6" fmla="*/ 3472396 h 3906211"/>
                <a:gd name="connsiteX7" fmla="*/ 2272728 w 2722732"/>
                <a:gd name="connsiteY7" fmla="*/ 3276341 h 3906211"/>
                <a:gd name="connsiteX8" fmla="*/ 2195747 w 2722732"/>
                <a:gd name="connsiteY8" fmla="*/ 2926303 h 3906211"/>
                <a:gd name="connsiteX9" fmla="*/ 2506898 w 2722732"/>
                <a:gd name="connsiteY9" fmla="*/ 2296859 h 3906211"/>
                <a:gd name="connsiteX0" fmla="*/ 542232 w 2631379"/>
                <a:gd name="connsiteY0" fmla="*/ 0 h 3906211"/>
                <a:gd name="connsiteX1" fmla="*/ 1608779 w 2631379"/>
                <a:gd name="connsiteY1" fmla="*/ 719612 h 3906211"/>
                <a:gd name="connsiteX2" fmla="*/ 492971 w 2631379"/>
                <a:gd name="connsiteY2" fmla="*/ 1670992 h 3906211"/>
                <a:gd name="connsiteX3" fmla="*/ 3514 w 2631379"/>
                <a:gd name="connsiteY3" fmla="*/ 2624518 h 3906211"/>
                <a:gd name="connsiteX4" fmla="*/ 2363157 w 2631379"/>
                <a:gd name="connsiteY4" fmla="*/ 3842289 h 3906211"/>
                <a:gd name="connsiteX5" fmla="*/ 2586188 w 2631379"/>
                <a:gd name="connsiteY5" fmla="*/ 3708141 h 3906211"/>
                <a:gd name="connsiteX6" fmla="*/ 2438551 w 2631379"/>
                <a:gd name="connsiteY6" fmla="*/ 3472396 h 3906211"/>
                <a:gd name="connsiteX7" fmla="*/ 2181375 w 2631379"/>
                <a:gd name="connsiteY7" fmla="*/ 3276341 h 3906211"/>
                <a:gd name="connsiteX8" fmla="*/ 2104394 w 2631379"/>
                <a:gd name="connsiteY8" fmla="*/ 2926303 h 3906211"/>
                <a:gd name="connsiteX9" fmla="*/ 2415545 w 2631379"/>
                <a:gd name="connsiteY9" fmla="*/ 2296859 h 3906211"/>
                <a:gd name="connsiteX0" fmla="*/ 556193 w 2686837"/>
                <a:gd name="connsiteY0" fmla="*/ 0 h 4135142"/>
                <a:gd name="connsiteX1" fmla="*/ 1622740 w 2686837"/>
                <a:gd name="connsiteY1" fmla="*/ 719612 h 4135142"/>
                <a:gd name="connsiteX2" fmla="*/ 506932 w 2686837"/>
                <a:gd name="connsiteY2" fmla="*/ 1670992 h 4135142"/>
                <a:gd name="connsiteX3" fmla="*/ 17475 w 2686837"/>
                <a:gd name="connsiteY3" fmla="*/ 2624518 h 4135142"/>
                <a:gd name="connsiteX4" fmla="*/ 1082322 w 2686837"/>
                <a:gd name="connsiteY4" fmla="*/ 4093749 h 4135142"/>
                <a:gd name="connsiteX5" fmla="*/ 2600149 w 2686837"/>
                <a:gd name="connsiteY5" fmla="*/ 3708141 h 4135142"/>
                <a:gd name="connsiteX6" fmla="*/ 2452512 w 2686837"/>
                <a:gd name="connsiteY6" fmla="*/ 3472396 h 4135142"/>
                <a:gd name="connsiteX7" fmla="*/ 2195336 w 2686837"/>
                <a:gd name="connsiteY7" fmla="*/ 3276341 h 4135142"/>
                <a:gd name="connsiteX8" fmla="*/ 2118355 w 2686837"/>
                <a:gd name="connsiteY8" fmla="*/ 2926303 h 4135142"/>
                <a:gd name="connsiteX9" fmla="*/ 2429506 w 2686837"/>
                <a:gd name="connsiteY9" fmla="*/ 2296859 h 4135142"/>
                <a:gd name="connsiteX0" fmla="*/ 556193 w 2640481"/>
                <a:gd name="connsiteY0" fmla="*/ 0 h 4137363"/>
                <a:gd name="connsiteX1" fmla="*/ 1622740 w 2640481"/>
                <a:gd name="connsiteY1" fmla="*/ 719612 h 4137363"/>
                <a:gd name="connsiteX2" fmla="*/ 506932 w 2640481"/>
                <a:gd name="connsiteY2" fmla="*/ 1670992 h 4137363"/>
                <a:gd name="connsiteX3" fmla="*/ 17475 w 2640481"/>
                <a:gd name="connsiteY3" fmla="*/ 2624518 h 4137363"/>
                <a:gd name="connsiteX4" fmla="*/ 1082322 w 2640481"/>
                <a:gd name="connsiteY4" fmla="*/ 4093749 h 4137363"/>
                <a:gd name="connsiteX5" fmla="*/ 2600149 w 2640481"/>
                <a:gd name="connsiteY5" fmla="*/ 3708141 h 4137363"/>
                <a:gd name="connsiteX6" fmla="*/ 2195336 w 2640481"/>
                <a:gd name="connsiteY6" fmla="*/ 3276341 h 4137363"/>
                <a:gd name="connsiteX7" fmla="*/ 2118355 w 2640481"/>
                <a:gd name="connsiteY7" fmla="*/ 2926303 h 4137363"/>
                <a:gd name="connsiteX8" fmla="*/ 2429506 w 2640481"/>
                <a:gd name="connsiteY8" fmla="*/ 2296859 h 4137363"/>
                <a:gd name="connsiteX0" fmla="*/ 556193 w 2630221"/>
                <a:gd name="connsiteY0" fmla="*/ 0 h 4141903"/>
                <a:gd name="connsiteX1" fmla="*/ 1622740 w 2630221"/>
                <a:gd name="connsiteY1" fmla="*/ 719612 h 4141903"/>
                <a:gd name="connsiteX2" fmla="*/ 506932 w 2630221"/>
                <a:gd name="connsiteY2" fmla="*/ 1670992 h 4141903"/>
                <a:gd name="connsiteX3" fmla="*/ 17475 w 2630221"/>
                <a:gd name="connsiteY3" fmla="*/ 2624518 h 4141903"/>
                <a:gd name="connsiteX4" fmla="*/ 1082322 w 2630221"/>
                <a:gd name="connsiteY4" fmla="*/ 4093749 h 4141903"/>
                <a:gd name="connsiteX5" fmla="*/ 2600149 w 2630221"/>
                <a:gd name="connsiteY5" fmla="*/ 3708141 h 4141903"/>
                <a:gd name="connsiteX6" fmla="*/ 2118355 w 2630221"/>
                <a:gd name="connsiteY6" fmla="*/ 2926303 h 4141903"/>
                <a:gd name="connsiteX7" fmla="*/ 2429506 w 2630221"/>
                <a:gd name="connsiteY7" fmla="*/ 2296859 h 4141903"/>
                <a:gd name="connsiteX0" fmla="*/ 556193 w 2673450"/>
                <a:gd name="connsiteY0" fmla="*/ 0 h 4152440"/>
                <a:gd name="connsiteX1" fmla="*/ 1622740 w 2673450"/>
                <a:gd name="connsiteY1" fmla="*/ 719612 h 4152440"/>
                <a:gd name="connsiteX2" fmla="*/ 506932 w 2673450"/>
                <a:gd name="connsiteY2" fmla="*/ 1670992 h 4152440"/>
                <a:gd name="connsiteX3" fmla="*/ 17475 w 2673450"/>
                <a:gd name="connsiteY3" fmla="*/ 2624518 h 4152440"/>
                <a:gd name="connsiteX4" fmla="*/ 1082322 w 2673450"/>
                <a:gd name="connsiteY4" fmla="*/ 4093749 h 4152440"/>
                <a:gd name="connsiteX5" fmla="*/ 2600149 w 2673450"/>
                <a:gd name="connsiteY5" fmla="*/ 3708141 h 4152440"/>
                <a:gd name="connsiteX6" fmla="*/ 2429506 w 2673450"/>
                <a:gd name="connsiteY6" fmla="*/ 2296859 h 4152440"/>
                <a:gd name="connsiteX0" fmla="*/ 556193 w 2429506"/>
                <a:gd name="connsiteY0" fmla="*/ 0 h 4095677"/>
                <a:gd name="connsiteX1" fmla="*/ 1622740 w 2429506"/>
                <a:gd name="connsiteY1" fmla="*/ 719612 h 4095677"/>
                <a:gd name="connsiteX2" fmla="*/ 506932 w 2429506"/>
                <a:gd name="connsiteY2" fmla="*/ 1670992 h 4095677"/>
                <a:gd name="connsiteX3" fmla="*/ 17475 w 2429506"/>
                <a:gd name="connsiteY3" fmla="*/ 2624518 h 4095677"/>
                <a:gd name="connsiteX4" fmla="*/ 1082322 w 2429506"/>
                <a:gd name="connsiteY4" fmla="*/ 4093749 h 4095677"/>
                <a:gd name="connsiteX5" fmla="*/ 2429506 w 2429506"/>
                <a:gd name="connsiteY5" fmla="*/ 2296859 h 4095677"/>
                <a:gd name="connsiteX0" fmla="*/ 556193 w 1699431"/>
                <a:gd name="connsiteY0" fmla="*/ 0 h 4481609"/>
                <a:gd name="connsiteX1" fmla="*/ 1622740 w 1699431"/>
                <a:gd name="connsiteY1" fmla="*/ 719612 h 4481609"/>
                <a:gd name="connsiteX2" fmla="*/ 506932 w 1699431"/>
                <a:gd name="connsiteY2" fmla="*/ 1670992 h 4481609"/>
                <a:gd name="connsiteX3" fmla="*/ 17475 w 1699431"/>
                <a:gd name="connsiteY3" fmla="*/ 2624518 h 4481609"/>
                <a:gd name="connsiteX4" fmla="*/ 1082322 w 1699431"/>
                <a:gd name="connsiteY4" fmla="*/ 4093749 h 4481609"/>
                <a:gd name="connsiteX5" fmla="*/ 773035 w 1699431"/>
                <a:gd name="connsiteY5" fmla="*/ 4308540 h 4481609"/>
                <a:gd name="connsiteX0" fmla="*/ 556193 w 1699431"/>
                <a:gd name="connsiteY0" fmla="*/ 0 h 4757435"/>
                <a:gd name="connsiteX1" fmla="*/ 1622740 w 1699431"/>
                <a:gd name="connsiteY1" fmla="*/ 719612 h 4757435"/>
                <a:gd name="connsiteX2" fmla="*/ 506932 w 1699431"/>
                <a:gd name="connsiteY2" fmla="*/ 1670992 h 4757435"/>
                <a:gd name="connsiteX3" fmla="*/ 17475 w 1699431"/>
                <a:gd name="connsiteY3" fmla="*/ 2624518 h 4757435"/>
                <a:gd name="connsiteX4" fmla="*/ 1082322 w 1699431"/>
                <a:gd name="connsiteY4" fmla="*/ 4093749 h 4757435"/>
                <a:gd name="connsiteX5" fmla="*/ 512629 w 1699431"/>
                <a:gd name="connsiteY5" fmla="*/ 4636200 h 4757435"/>
                <a:gd name="connsiteX0" fmla="*/ 556193 w 1699431"/>
                <a:gd name="connsiteY0" fmla="*/ 0 h 4636200"/>
                <a:gd name="connsiteX1" fmla="*/ 1622740 w 1699431"/>
                <a:gd name="connsiteY1" fmla="*/ 719612 h 4636200"/>
                <a:gd name="connsiteX2" fmla="*/ 506932 w 1699431"/>
                <a:gd name="connsiteY2" fmla="*/ 1670992 h 4636200"/>
                <a:gd name="connsiteX3" fmla="*/ 17475 w 1699431"/>
                <a:gd name="connsiteY3" fmla="*/ 2624518 h 4636200"/>
                <a:gd name="connsiteX4" fmla="*/ 1082322 w 1699431"/>
                <a:gd name="connsiteY4" fmla="*/ 4093749 h 4636200"/>
                <a:gd name="connsiteX5" fmla="*/ 512629 w 1699431"/>
                <a:gd name="connsiteY5" fmla="*/ 4636200 h 4636200"/>
                <a:gd name="connsiteX0" fmla="*/ 556193 w 1699431"/>
                <a:gd name="connsiteY0" fmla="*/ 0 h 4636200"/>
                <a:gd name="connsiteX1" fmla="*/ 1622740 w 1699431"/>
                <a:gd name="connsiteY1" fmla="*/ 719612 h 4636200"/>
                <a:gd name="connsiteX2" fmla="*/ 506932 w 1699431"/>
                <a:gd name="connsiteY2" fmla="*/ 1670992 h 4636200"/>
                <a:gd name="connsiteX3" fmla="*/ 17475 w 1699431"/>
                <a:gd name="connsiteY3" fmla="*/ 2624518 h 4636200"/>
                <a:gd name="connsiteX4" fmla="*/ 1082322 w 1699431"/>
                <a:gd name="connsiteY4" fmla="*/ 4093749 h 4636200"/>
                <a:gd name="connsiteX5" fmla="*/ 512629 w 1699431"/>
                <a:gd name="connsiteY5" fmla="*/ 4636200 h 4636200"/>
                <a:gd name="connsiteX0" fmla="*/ 556193 w 1699431"/>
                <a:gd name="connsiteY0" fmla="*/ 0 h 4659060"/>
                <a:gd name="connsiteX1" fmla="*/ 1622740 w 1699431"/>
                <a:gd name="connsiteY1" fmla="*/ 719612 h 4659060"/>
                <a:gd name="connsiteX2" fmla="*/ 506932 w 1699431"/>
                <a:gd name="connsiteY2" fmla="*/ 1670992 h 4659060"/>
                <a:gd name="connsiteX3" fmla="*/ 17475 w 1699431"/>
                <a:gd name="connsiteY3" fmla="*/ 2624518 h 4659060"/>
                <a:gd name="connsiteX4" fmla="*/ 1082322 w 1699431"/>
                <a:gd name="connsiteY4" fmla="*/ 4093749 h 4659060"/>
                <a:gd name="connsiteX5" fmla="*/ 577731 w 1699431"/>
                <a:gd name="connsiteY5" fmla="*/ 4659060 h 4659060"/>
                <a:gd name="connsiteX0" fmla="*/ 556193 w 1699431"/>
                <a:gd name="connsiteY0" fmla="*/ 0 h 4659060"/>
                <a:gd name="connsiteX1" fmla="*/ 1622740 w 1699431"/>
                <a:gd name="connsiteY1" fmla="*/ 719612 h 4659060"/>
                <a:gd name="connsiteX2" fmla="*/ 506932 w 1699431"/>
                <a:gd name="connsiteY2" fmla="*/ 1670992 h 4659060"/>
                <a:gd name="connsiteX3" fmla="*/ 17475 w 1699431"/>
                <a:gd name="connsiteY3" fmla="*/ 2624518 h 4659060"/>
                <a:gd name="connsiteX4" fmla="*/ 1082322 w 1699431"/>
                <a:gd name="connsiteY4" fmla="*/ 4093749 h 4659060"/>
                <a:gd name="connsiteX5" fmla="*/ 577731 w 1699431"/>
                <a:gd name="connsiteY5" fmla="*/ 4659060 h 4659060"/>
                <a:gd name="connsiteX0" fmla="*/ 556193 w 1699431"/>
                <a:gd name="connsiteY0" fmla="*/ 0 h 4674300"/>
                <a:gd name="connsiteX1" fmla="*/ 1622740 w 1699431"/>
                <a:gd name="connsiteY1" fmla="*/ 719612 h 4674300"/>
                <a:gd name="connsiteX2" fmla="*/ 506932 w 1699431"/>
                <a:gd name="connsiteY2" fmla="*/ 1670992 h 4674300"/>
                <a:gd name="connsiteX3" fmla="*/ 17475 w 1699431"/>
                <a:gd name="connsiteY3" fmla="*/ 2624518 h 4674300"/>
                <a:gd name="connsiteX4" fmla="*/ 1082322 w 1699431"/>
                <a:gd name="connsiteY4" fmla="*/ 4093749 h 4674300"/>
                <a:gd name="connsiteX5" fmla="*/ 635599 w 1699431"/>
                <a:gd name="connsiteY5" fmla="*/ 4674300 h 4674300"/>
                <a:gd name="connsiteX0" fmla="*/ 556193 w 1699431"/>
                <a:gd name="connsiteY0" fmla="*/ 0 h 4674300"/>
                <a:gd name="connsiteX1" fmla="*/ 1622740 w 1699431"/>
                <a:gd name="connsiteY1" fmla="*/ 719612 h 4674300"/>
                <a:gd name="connsiteX2" fmla="*/ 506932 w 1699431"/>
                <a:gd name="connsiteY2" fmla="*/ 1670992 h 4674300"/>
                <a:gd name="connsiteX3" fmla="*/ 17475 w 1699431"/>
                <a:gd name="connsiteY3" fmla="*/ 2624518 h 4674300"/>
                <a:gd name="connsiteX4" fmla="*/ 1082322 w 1699431"/>
                <a:gd name="connsiteY4" fmla="*/ 4093749 h 4674300"/>
                <a:gd name="connsiteX5" fmla="*/ 635599 w 1699431"/>
                <a:gd name="connsiteY5" fmla="*/ 4674300 h 4674300"/>
                <a:gd name="connsiteX0" fmla="*/ 553493 w 1696731"/>
                <a:gd name="connsiteY0" fmla="*/ 0 h 4674300"/>
                <a:gd name="connsiteX1" fmla="*/ 1620040 w 1696731"/>
                <a:gd name="connsiteY1" fmla="*/ 719612 h 4674300"/>
                <a:gd name="connsiteX2" fmla="*/ 504232 w 1696731"/>
                <a:gd name="connsiteY2" fmla="*/ 1670992 h 4674300"/>
                <a:gd name="connsiteX3" fmla="*/ 14775 w 1696731"/>
                <a:gd name="connsiteY3" fmla="*/ 2624518 h 4674300"/>
                <a:gd name="connsiteX4" fmla="*/ 1021754 w 1696731"/>
                <a:gd name="connsiteY4" fmla="*/ 4086129 h 4674300"/>
                <a:gd name="connsiteX5" fmla="*/ 632899 w 1696731"/>
                <a:gd name="connsiteY5" fmla="*/ 4674300 h 4674300"/>
                <a:gd name="connsiteX0" fmla="*/ 554105 w 1696985"/>
                <a:gd name="connsiteY0" fmla="*/ 0 h 4674300"/>
                <a:gd name="connsiteX1" fmla="*/ 1620652 w 1696985"/>
                <a:gd name="connsiteY1" fmla="*/ 719612 h 4674300"/>
                <a:gd name="connsiteX2" fmla="*/ 497610 w 1696985"/>
                <a:gd name="connsiteY2" fmla="*/ 1739572 h 4674300"/>
                <a:gd name="connsiteX3" fmla="*/ 15387 w 1696985"/>
                <a:gd name="connsiteY3" fmla="*/ 2624518 h 4674300"/>
                <a:gd name="connsiteX4" fmla="*/ 1022366 w 1696985"/>
                <a:gd name="connsiteY4" fmla="*/ 4086129 h 4674300"/>
                <a:gd name="connsiteX5" fmla="*/ 633511 w 1696985"/>
                <a:gd name="connsiteY5" fmla="*/ 4674300 h 4674300"/>
                <a:gd name="connsiteX0" fmla="*/ 0 w 2209821"/>
                <a:gd name="connsiteY0" fmla="*/ 1596206 h 3965455"/>
                <a:gd name="connsiteX1" fmla="*/ 2133488 w 2209821"/>
                <a:gd name="connsiteY1" fmla="*/ 10767 h 3965455"/>
                <a:gd name="connsiteX2" fmla="*/ 1010446 w 2209821"/>
                <a:gd name="connsiteY2" fmla="*/ 1030727 h 3965455"/>
                <a:gd name="connsiteX3" fmla="*/ 528223 w 2209821"/>
                <a:gd name="connsiteY3" fmla="*/ 1915673 h 3965455"/>
                <a:gd name="connsiteX4" fmla="*/ 1535202 w 2209821"/>
                <a:gd name="connsiteY4" fmla="*/ 3377284 h 3965455"/>
                <a:gd name="connsiteX5" fmla="*/ 1146347 w 2209821"/>
                <a:gd name="connsiteY5" fmla="*/ 3965455 h 3965455"/>
                <a:gd name="connsiteX0" fmla="*/ 0 w 1563730"/>
                <a:gd name="connsiteY0" fmla="*/ 1624621 h 3993870"/>
                <a:gd name="connsiteX1" fmla="*/ 505951 w 1563730"/>
                <a:gd name="connsiteY1" fmla="*/ 10607 h 3993870"/>
                <a:gd name="connsiteX2" fmla="*/ 1010446 w 1563730"/>
                <a:gd name="connsiteY2" fmla="*/ 1059142 h 3993870"/>
                <a:gd name="connsiteX3" fmla="*/ 528223 w 1563730"/>
                <a:gd name="connsiteY3" fmla="*/ 1944088 h 3993870"/>
                <a:gd name="connsiteX4" fmla="*/ 1535202 w 1563730"/>
                <a:gd name="connsiteY4" fmla="*/ 3405699 h 3993870"/>
                <a:gd name="connsiteX5" fmla="*/ 1146347 w 1563730"/>
                <a:gd name="connsiteY5" fmla="*/ 3993870 h 3993870"/>
                <a:gd name="connsiteX0" fmla="*/ 0 w 1563730"/>
                <a:gd name="connsiteY0" fmla="*/ 1624621 h 3993870"/>
                <a:gd name="connsiteX1" fmla="*/ 505951 w 1563730"/>
                <a:gd name="connsiteY1" fmla="*/ 10607 h 3993870"/>
                <a:gd name="connsiteX2" fmla="*/ 1236493 w 1563730"/>
                <a:gd name="connsiteY2" fmla="*/ 916267 h 3993870"/>
                <a:gd name="connsiteX3" fmla="*/ 528223 w 1563730"/>
                <a:gd name="connsiteY3" fmla="*/ 1944088 h 3993870"/>
                <a:gd name="connsiteX4" fmla="*/ 1535202 w 1563730"/>
                <a:gd name="connsiteY4" fmla="*/ 3405699 h 3993870"/>
                <a:gd name="connsiteX5" fmla="*/ 1146347 w 1563730"/>
                <a:gd name="connsiteY5" fmla="*/ 3993870 h 3993870"/>
                <a:gd name="connsiteX0" fmla="*/ 0 w 1563730"/>
                <a:gd name="connsiteY0" fmla="*/ 1624621 h 3993870"/>
                <a:gd name="connsiteX1" fmla="*/ 505951 w 1563730"/>
                <a:gd name="connsiteY1" fmla="*/ 10607 h 3993870"/>
                <a:gd name="connsiteX2" fmla="*/ 1236493 w 1563730"/>
                <a:gd name="connsiteY2" fmla="*/ 916267 h 3993870"/>
                <a:gd name="connsiteX3" fmla="*/ 528223 w 1563730"/>
                <a:gd name="connsiteY3" fmla="*/ 1944088 h 3993870"/>
                <a:gd name="connsiteX4" fmla="*/ 1535202 w 1563730"/>
                <a:gd name="connsiteY4" fmla="*/ 3405699 h 3993870"/>
                <a:gd name="connsiteX5" fmla="*/ 1146347 w 1563730"/>
                <a:gd name="connsiteY5" fmla="*/ 3993870 h 3993870"/>
                <a:gd name="connsiteX0" fmla="*/ 0 w 1563730"/>
                <a:gd name="connsiteY0" fmla="*/ 1624621 h 3993870"/>
                <a:gd name="connsiteX1" fmla="*/ 505951 w 1563730"/>
                <a:gd name="connsiteY1" fmla="*/ 10607 h 3993870"/>
                <a:gd name="connsiteX2" fmla="*/ 1236493 w 1563730"/>
                <a:gd name="connsiteY2" fmla="*/ 916267 h 3993870"/>
                <a:gd name="connsiteX3" fmla="*/ 528223 w 1563730"/>
                <a:gd name="connsiteY3" fmla="*/ 1944088 h 3993870"/>
                <a:gd name="connsiteX4" fmla="*/ 1535202 w 1563730"/>
                <a:gd name="connsiteY4" fmla="*/ 3405699 h 3993870"/>
                <a:gd name="connsiteX5" fmla="*/ 1146347 w 1563730"/>
                <a:gd name="connsiteY5" fmla="*/ 3993870 h 3993870"/>
                <a:gd name="connsiteX0" fmla="*/ 0 w 1563730"/>
                <a:gd name="connsiteY0" fmla="*/ 1624621 h 3993870"/>
                <a:gd name="connsiteX1" fmla="*/ 505951 w 1563730"/>
                <a:gd name="connsiteY1" fmla="*/ 10607 h 3993870"/>
                <a:gd name="connsiteX2" fmla="*/ 1137033 w 1563730"/>
                <a:gd name="connsiteY2" fmla="*/ 554317 h 3993870"/>
                <a:gd name="connsiteX3" fmla="*/ 528223 w 1563730"/>
                <a:gd name="connsiteY3" fmla="*/ 1944088 h 3993870"/>
                <a:gd name="connsiteX4" fmla="*/ 1535202 w 1563730"/>
                <a:gd name="connsiteY4" fmla="*/ 3405699 h 3993870"/>
                <a:gd name="connsiteX5" fmla="*/ 1146347 w 1563730"/>
                <a:gd name="connsiteY5" fmla="*/ 3993870 h 3993870"/>
                <a:gd name="connsiteX0" fmla="*/ 0 w 2413181"/>
                <a:gd name="connsiteY0" fmla="*/ 1624621 h 3993870"/>
                <a:gd name="connsiteX1" fmla="*/ 505951 w 2413181"/>
                <a:gd name="connsiteY1" fmla="*/ 10607 h 3993870"/>
                <a:gd name="connsiteX2" fmla="*/ 1137033 w 2413181"/>
                <a:gd name="connsiteY2" fmla="*/ 554317 h 3993870"/>
                <a:gd name="connsiteX3" fmla="*/ 2408932 w 2413181"/>
                <a:gd name="connsiteY3" fmla="*/ 982062 h 3993870"/>
                <a:gd name="connsiteX4" fmla="*/ 1535202 w 2413181"/>
                <a:gd name="connsiteY4" fmla="*/ 3405699 h 3993870"/>
                <a:gd name="connsiteX5" fmla="*/ 1146347 w 2413181"/>
                <a:gd name="connsiteY5" fmla="*/ 3993870 h 3993870"/>
                <a:gd name="connsiteX0" fmla="*/ 0 w 2450440"/>
                <a:gd name="connsiteY0" fmla="*/ 1624621 h 3993870"/>
                <a:gd name="connsiteX1" fmla="*/ 505951 w 2450440"/>
                <a:gd name="connsiteY1" fmla="*/ 10607 h 3993870"/>
                <a:gd name="connsiteX2" fmla="*/ 1137033 w 2450440"/>
                <a:gd name="connsiteY2" fmla="*/ 554317 h 3993870"/>
                <a:gd name="connsiteX3" fmla="*/ 2408932 w 2450440"/>
                <a:gd name="connsiteY3" fmla="*/ 982062 h 3993870"/>
                <a:gd name="connsiteX4" fmla="*/ 2050589 w 2450440"/>
                <a:gd name="connsiteY4" fmla="*/ 1891223 h 3993870"/>
                <a:gd name="connsiteX5" fmla="*/ 1146347 w 2450440"/>
                <a:gd name="connsiteY5" fmla="*/ 3993870 h 3993870"/>
                <a:gd name="connsiteX0" fmla="*/ 0 w 2453527"/>
                <a:gd name="connsiteY0" fmla="*/ 1624621 h 4898745"/>
                <a:gd name="connsiteX1" fmla="*/ 505951 w 2453527"/>
                <a:gd name="connsiteY1" fmla="*/ 10607 h 4898745"/>
                <a:gd name="connsiteX2" fmla="*/ 1137033 w 2453527"/>
                <a:gd name="connsiteY2" fmla="*/ 554317 h 4898745"/>
                <a:gd name="connsiteX3" fmla="*/ 2408932 w 2453527"/>
                <a:gd name="connsiteY3" fmla="*/ 982062 h 4898745"/>
                <a:gd name="connsiteX4" fmla="*/ 2050589 w 2453527"/>
                <a:gd name="connsiteY4" fmla="*/ 1891223 h 4898745"/>
                <a:gd name="connsiteX5" fmla="*/ 947426 w 2453527"/>
                <a:gd name="connsiteY5" fmla="*/ 4898745 h 4898745"/>
                <a:gd name="connsiteX0" fmla="*/ 0 w 2452077"/>
                <a:gd name="connsiteY0" fmla="*/ 1624621 h 4803495"/>
                <a:gd name="connsiteX1" fmla="*/ 505951 w 2452077"/>
                <a:gd name="connsiteY1" fmla="*/ 10607 h 4803495"/>
                <a:gd name="connsiteX2" fmla="*/ 1137033 w 2452077"/>
                <a:gd name="connsiteY2" fmla="*/ 554317 h 4803495"/>
                <a:gd name="connsiteX3" fmla="*/ 2408932 w 2452077"/>
                <a:gd name="connsiteY3" fmla="*/ 982062 h 4803495"/>
                <a:gd name="connsiteX4" fmla="*/ 2050589 w 2452077"/>
                <a:gd name="connsiteY4" fmla="*/ 1891223 h 4803495"/>
                <a:gd name="connsiteX5" fmla="*/ 1037844 w 2452077"/>
                <a:gd name="connsiteY5" fmla="*/ 4803495 h 4803495"/>
                <a:gd name="connsiteX0" fmla="*/ 0 w 2445073"/>
                <a:gd name="connsiteY0" fmla="*/ 1624621 h 4803495"/>
                <a:gd name="connsiteX1" fmla="*/ 505951 w 2445073"/>
                <a:gd name="connsiteY1" fmla="*/ 10607 h 4803495"/>
                <a:gd name="connsiteX2" fmla="*/ 1137033 w 2445073"/>
                <a:gd name="connsiteY2" fmla="*/ 554317 h 4803495"/>
                <a:gd name="connsiteX3" fmla="*/ 2408932 w 2445073"/>
                <a:gd name="connsiteY3" fmla="*/ 982062 h 4803495"/>
                <a:gd name="connsiteX4" fmla="*/ 2050589 w 2445073"/>
                <a:gd name="connsiteY4" fmla="*/ 1891223 h 4803495"/>
                <a:gd name="connsiteX5" fmla="*/ 1560787 w 2445073"/>
                <a:gd name="connsiteY5" fmla="*/ 3537152 h 4803495"/>
                <a:gd name="connsiteX6" fmla="*/ 1037844 w 2445073"/>
                <a:gd name="connsiteY6" fmla="*/ 4803495 h 4803495"/>
                <a:gd name="connsiteX0" fmla="*/ 0 w 2442641"/>
                <a:gd name="connsiteY0" fmla="*/ 1624621 h 4803495"/>
                <a:gd name="connsiteX1" fmla="*/ 505951 w 2442641"/>
                <a:gd name="connsiteY1" fmla="*/ 10607 h 4803495"/>
                <a:gd name="connsiteX2" fmla="*/ 1137033 w 2442641"/>
                <a:gd name="connsiteY2" fmla="*/ 554317 h 4803495"/>
                <a:gd name="connsiteX3" fmla="*/ 2408932 w 2442641"/>
                <a:gd name="connsiteY3" fmla="*/ 982062 h 4803495"/>
                <a:gd name="connsiteX4" fmla="*/ 2050589 w 2442641"/>
                <a:gd name="connsiteY4" fmla="*/ 1891223 h 4803495"/>
                <a:gd name="connsiteX5" fmla="*/ 1786834 w 2442641"/>
                <a:gd name="connsiteY5" fmla="*/ 3680028 h 4803495"/>
                <a:gd name="connsiteX6" fmla="*/ 1037844 w 2442641"/>
                <a:gd name="connsiteY6" fmla="*/ 4803495 h 4803495"/>
                <a:gd name="connsiteX0" fmla="*/ 18351 w 2460992"/>
                <a:gd name="connsiteY0" fmla="*/ 1630876 h 4809750"/>
                <a:gd name="connsiteX1" fmla="*/ 524302 w 2460992"/>
                <a:gd name="connsiteY1" fmla="*/ 16862 h 4809750"/>
                <a:gd name="connsiteX2" fmla="*/ 1155384 w 2460992"/>
                <a:gd name="connsiteY2" fmla="*/ 560572 h 4809750"/>
                <a:gd name="connsiteX3" fmla="*/ 2427283 w 2460992"/>
                <a:gd name="connsiteY3" fmla="*/ 988317 h 4809750"/>
                <a:gd name="connsiteX4" fmla="*/ 2068940 w 2460992"/>
                <a:gd name="connsiteY4" fmla="*/ 1897478 h 4809750"/>
                <a:gd name="connsiteX5" fmla="*/ 1805185 w 2460992"/>
                <a:gd name="connsiteY5" fmla="*/ 3686283 h 4809750"/>
                <a:gd name="connsiteX6" fmla="*/ 1056195 w 2460992"/>
                <a:gd name="connsiteY6" fmla="*/ 4809750 h 4809750"/>
                <a:gd name="connsiteX0" fmla="*/ 0 w 2442641"/>
                <a:gd name="connsiteY0" fmla="*/ 1630263 h 4809137"/>
                <a:gd name="connsiteX1" fmla="*/ 505951 w 2442641"/>
                <a:gd name="connsiteY1" fmla="*/ 16249 h 4809137"/>
                <a:gd name="connsiteX2" fmla="*/ 1137033 w 2442641"/>
                <a:gd name="connsiteY2" fmla="*/ 559959 h 4809137"/>
                <a:gd name="connsiteX3" fmla="*/ 2408932 w 2442641"/>
                <a:gd name="connsiteY3" fmla="*/ 987704 h 4809137"/>
                <a:gd name="connsiteX4" fmla="*/ 2050589 w 2442641"/>
                <a:gd name="connsiteY4" fmla="*/ 1896865 h 4809137"/>
                <a:gd name="connsiteX5" fmla="*/ 1786834 w 2442641"/>
                <a:gd name="connsiteY5" fmla="*/ 3685670 h 4809137"/>
                <a:gd name="connsiteX6" fmla="*/ 1037844 w 2442641"/>
                <a:gd name="connsiteY6" fmla="*/ 4809137 h 4809137"/>
                <a:gd name="connsiteX0" fmla="*/ 0 w 2417052"/>
                <a:gd name="connsiteY0" fmla="*/ 1630263 h 4809137"/>
                <a:gd name="connsiteX1" fmla="*/ 505951 w 2417052"/>
                <a:gd name="connsiteY1" fmla="*/ 16249 h 4809137"/>
                <a:gd name="connsiteX2" fmla="*/ 1137033 w 2417052"/>
                <a:gd name="connsiteY2" fmla="*/ 559959 h 4809137"/>
                <a:gd name="connsiteX3" fmla="*/ 2381807 w 2417052"/>
                <a:gd name="connsiteY3" fmla="*/ 987704 h 4809137"/>
                <a:gd name="connsiteX4" fmla="*/ 2050589 w 2417052"/>
                <a:gd name="connsiteY4" fmla="*/ 1896865 h 4809137"/>
                <a:gd name="connsiteX5" fmla="*/ 1786834 w 2417052"/>
                <a:gd name="connsiteY5" fmla="*/ 3685670 h 4809137"/>
                <a:gd name="connsiteX6" fmla="*/ 1037844 w 2417052"/>
                <a:gd name="connsiteY6" fmla="*/ 4809137 h 4809137"/>
                <a:gd name="connsiteX0" fmla="*/ 0 w 2413493"/>
                <a:gd name="connsiteY0" fmla="*/ 1630263 h 4809137"/>
                <a:gd name="connsiteX1" fmla="*/ 505951 w 2413493"/>
                <a:gd name="connsiteY1" fmla="*/ 16249 h 4809137"/>
                <a:gd name="connsiteX2" fmla="*/ 1200326 w 2413493"/>
                <a:gd name="connsiteY2" fmla="*/ 750459 h 4809137"/>
                <a:gd name="connsiteX3" fmla="*/ 2381807 w 2413493"/>
                <a:gd name="connsiteY3" fmla="*/ 987704 h 4809137"/>
                <a:gd name="connsiteX4" fmla="*/ 2050589 w 2413493"/>
                <a:gd name="connsiteY4" fmla="*/ 1896865 h 4809137"/>
                <a:gd name="connsiteX5" fmla="*/ 1786834 w 2413493"/>
                <a:gd name="connsiteY5" fmla="*/ 3685670 h 4809137"/>
                <a:gd name="connsiteX6" fmla="*/ 1037844 w 2413493"/>
                <a:gd name="connsiteY6" fmla="*/ 4809137 h 4809137"/>
                <a:gd name="connsiteX0" fmla="*/ 0 w 2421215"/>
                <a:gd name="connsiteY0" fmla="*/ 1630263 h 4809137"/>
                <a:gd name="connsiteX1" fmla="*/ 505951 w 2421215"/>
                <a:gd name="connsiteY1" fmla="*/ 16249 h 4809137"/>
                <a:gd name="connsiteX2" fmla="*/ 1064698 w 2421215"/>
                <a:gd name="connsiteY2" fmla="*/ 607584 h 4809137"/>
                <a:gd name="connsiteX3" fmla="*/ 2381807 w 2421215"/>
                <a:gd name="connsiteY3" fmla="*/ 987704 h 4809137"/>
                <a:gd name="connsiteX4" fmla="*/ 2050589 w 2421215"/>
                <a:gd name="connsiteY4" fmla="*/ 1896865 h 4809137"/>
                <a:gd name="connsiteX5" fmla="*/ 1786834 w 2421215"/>
                <a:gd name="connsiteY5" fmla="*/ 3685670 h 4809137"/>
                <a:gd name="connsiteX6" fmla="*/ 1037844 w 2421215"/>
                <a:gd name="connsiteY6" fmla="*/ 4809137 h 4809137"/>
                <a:gd name="connsiteX0" fmla="*/ 0 w 2422799"/>
                <a:gd name="connsiteY0" fmla="*/ 1630263 h 4809137"/>
                <a:gd name="connsiteX1" fmla="*/ 505951 w 2422799"/>
                <a:gd name="connsiteY1" fmla="*/ 16249 h 4809137"/>
                <a:gd name="connsiteX2" fmla="*/ 1037572 w 2422799"/>
                <a:gd name="connsiteY2" fmla="*/ 845709 h 4809137"/>
                <a:gd name="connsiteX3" fmla="*/ 2381807 w 2422799"/>
                <a:gd name="connsiteY3" fmla="*/ 987704 h 4809137"/>
                <a:gd name="connsiteX4" fmla="*/ 2050589 w 2422799"/>
                <a:gd name="connsiteY4" fmla="*/ 1896865 h 4809137"/>
                <a:gd name="connsiteX5" fmla="*/ 1786834 w 2422799"/>
                <a:gd name="connsiteY5" fmla="*/ 3685670 h 4809137"/>
                <a:gd name="connsiteX6" fmla="*/ 1037844 w 2422799"/>
                <a:gd name="connsiteY6" fmla="*/ 4809137 h 4809137"/>
                <a:gd name="connsiteX0" fmla="*/ 0 w 2438776"/>
                <a:gd name="connsiteY0" fmla="*/ 1630263 h 4809137"/>
                <a:gd name="connsiteX1" fmla="*/ 505951 w 2438776"/>
                <a:gd name="connsiteY1" fmla="*/ 16249 h 4809137"/>
                <a:gd name="connsiteX2" fmla="*/ 1037572 w 2438776"/>
                <a:gd name="connsiteY2" fmla="*/ 845709 h 4809137"/>
                <a:gd name="connsiteX3" fmla="*/ 2381807 w 2438776"/>
                <a:gd name="connsiteY3" fmla="*/ 987704 h 4809137"/>
                <a:gd name="connsiteX4" fmla="*/ 2150050 w 2438776"/>
                <a:gd name="connsiteY4" fmla="*/ 1896865 h 4809137"/>
                <a:gd name="connsiteX5" fmla="*/ 1786834 w 2438776"/>
                <a:gd name="connsiteY5" fmla="*/ 3685670 h 4809137"/>
                <a:gd name="connsiteX6" fmla="*/ 1037844 w 2438776"/>
                <a:gd name="connsiteY6" fmla="*/ 4809137 h 4809137"/>
                <a:gd name="connsiteX0" fmla="*/ 0 w 2438776"/>
                <a:gd name="connsiteY0" fmla="*/ 1630263 h 4809137"/>
                <a:gd name="connsiteX1" fmla="*/ 505951 w 2438776"/>
                <a:gd name="connsiteY1" fmla="*/ 16249 h 4809137"/>
                <a:gd name="connsiteX2" fmla="*/ 1037572 w 2438776"/>
                <a:gd name="connsiteY2" fmla="*/ 845709 h 4809137"/>
                <a:gd name="connsiteX3" fmla="*/ 2381807 w 2438776"/>
                <a:gd name="connsiteY3" fmla="*/ 987704 h 4809137"/>
                <a:gd name="connsiteX4" fmla="*/ 2150050 w 2438776"/>
                <a:gd name="connsiteY4" fmla="*/ 1896865 h 4809137"/>
                <a:gd name="connsiteX5" fmla="*/ 1786834 w 2438776"/>
                <a:gd name="connsiteY5" fmla="*/ 3685670 h 4809137"/>
                <a:gd name="connsiteX6" fmla="*/ 1037844 w 2438776"/>
                <a:gd name="connsiteY6" fmla="*/ 4809137 h 4809137"/>
                <a:gd name="connsiteX0" fmla="*/ 0 w 2438776"/>
                <a:gd name="connsiteY0" fmla="*/ 1630263 h 4790087"/>
                <a:gd name="connsiteX1" fmla="*/ 505951 w 2438776"/>
                <a:gd name="connsiteY1" fmla="*/ 16249 h 4790087"/>
                <a:gd name="connsiteX2" fmla="*/ 1037572 w 2438776"/>
                <a:gd name="connsiteY2" fmla="*/ 845709 h 4790087"/>
                <a:gd name="connsiteX3" fmla="*/ 2381807 w 2438776"/>
                <a:gd name="connsiteY3" fmla="*/ 987704 h 4790087"/>
                <a:gd name="connsiteX4" fmla="*/ 2150050 w 2438776"/>
                <a:gd name="connsiteY4" fmla="*/ 1896865 h 4790087"/>
                <a:gd name="connsiteX5" fmla="*/ 1786834 w 2438776"/>
                <a:gd name="connsiteY5" fmla="*/ 3685670 h 4790087"/>
                <a:gd name="connsiteX6" fmla="*/ 1083054 w 2438776"/>
                <a:gd name="connsiteY6" fmla="*/ 4790087 h 4790087"/>
                <a:gd name="connsiteX0" fmla="*/ 0 w 2438776"/>
                <a:gd name="connsiteY0" fmla="*/ 1630263 h 4790087"/>
                <a:gd name="connsiteX1" fmla="*/ 505951 w 2438776"/>
                <a:gd name="connsiteY1" fmla="*/ 16249 h 4790087"/>
                <a:gd name="connsiteX2" fmla="*/ 1037572 w 2438776"/>
                <a:gd name="connsiteY2" fmla="*/ 845709 h 4790087"/>
                <a:gd name="connsiteX3" fmla="*/ 2381807 w 2438776"/>
                <a:gd name="connsiteY3" fmla="*/ 987704 h 4790087"/>
                <a:gd name="connsiteX4" fmla="*/ 2150050 w 2438776"/>
                <a:gd name="connsiteY4" fmla="*/ 1896865 h 4790087"/>
                <a:gd name="connsiteX5" fmla="*/ 1786834 w 2438776"/>
                <a:gd name="connsiteY5" fmla="*/ 3685670 h 4790087"/>
                <a:gd name="connsiteX6" fmla="*/ 1083054 w 2438776"/>
                <a:gd name="connsiteY6" fmla="*/ 4790087 h 4790087"/>
                <a:gd name="connsiteX0" fmla="*/ 0 w 2438776"/>
                <a:gd name="connsiteY0" fmla="*/ 1130389 h 4290213"/>
                <a:gd name="connsiteX1" fmla="*/ 744656 w 2438776"/>
                <a:gd name="connsiteY1" fmla="*/ 26915 h 4290213"/>
                <a:gd name="connsiteX2" fmla="*/ 1037572 w 2438776"/>
                <a:gd name="connsiteY2" fmla="*/ 345835 h 4290213"/>
                <a:gd name="connsiteX3" fmla="*/ 2381807 w 2438776"/>
                <a:gd name="connsiteY3" fmla="*/ 487830 h 4290213"/>
                <a:gd name="connsiteX4" fmla="*/ 2150050 w 2438776"/>
                <a:gd name="connsiteY4" fmla="*/ 1396991 h 4290213"/>
                <a:gd name="connsiteX5" fmla="*/ 1786834 w 2438776"/>
                <a:gd name="connsiteY5" fmla="*/ 3185796 h 4290213"/>
                <a:gd name="connsiteX6" fmla="*/ 1083054 w 2438776"/>
                <a:gd name="connsiteY6" fmla="*/ 4290213 h 4290213"/>
                <a:gd name="connsiteX0" fmla="*/ 0 w 2433021"/>
                <a:gd name="connsiteY0" fmla="*/ 1130389 h 4290213"/>
                <a:gd name="connsiteX1" fmla="*/ 744656 w 2433021"/>
                <a:gd name="connsiteY1" fmla="*/ 26915 h 4290213"/>
                <a:gd name="connsiteX2" fmla="*/ 1124374 w 2433021"/>
                <a:gd name="connsiteY2" fmla="*/ 620155 h 4290213"/>
                <a:gd name="connsiteX3" fmla="*/ 2381807 w 2433021"/>
                <a:gd name="connsiteY3" fmla="*/ 487830 h 4290213"/>
                <a:gd name="connsiteX4" fmla="*/ 2150050 w 2433021"/>
                <a:gd name="connsiteY4" fmla="*/ 1396991 h 4290213"/>
                <a:gd name="connsiteX5" fmla="*/ 1786834 w 2433021"/>
                <a:gd name="connsiteY5" fmla="*/ 3185796 h 4290213"/>
                <a:gd name="connsiteX6" fmla="*/ 1083054 w 2433021"/>
                <a:gd name="connsiteY6" fmla="*/ 4290213 h 4290213"/>
                <a:gd name="connsiteX0" fmla="*/ 0 w 2433021"/>
                <a:gd name="connsiteY0" fmla="*/ 919630 h 4079454"/>
                <a:gd name="connsiteX1" fmla="*/ 513184 w 2433021"/>
                <a:gd name="connsiteY1" fmla="*/ 37136 h 4079454"/>
                <a:gd name="connsiteX2" fmla="*/ 1124374 w 2433021"/>
                <a:gd name="connsiteY2" fmla="*/ 409396 h 4079454"/>
                <a:gd name="connsiteX3" fmla="*/ 2381807 w 2433021"/>
                <a:gd name="connsiteY3" fmla="*/ 277071 h 4079454"/>
                <a:gd name="connsiteX4" fmla="*/ 2150050 w 2433021"/>
                <a:gd name="connsiteY4" fmla="*/ 1186232 h 4079454"/>
                <a:gd name="connsiteX5" fmla="*/ 1786834 w 2433021"/>
                <a:gd name="connsiteY5" fmla="*/ 2975037 h 4079454"/>
                <a:gd name="connsiteX6" fmla="*/ 1083054 w 2433021"/>
                <a:gd name="connsiteY6" fmla="*/ 4079454 h 4079454"/>
                <a:gd name="connsiteX0" fmla="*/ 0 w 2433021"/>
                <a:gd name="connsiteY0" fmla="*/ 959543 h 4119367"/>
                <a:gd name="connsiteX1" fmla="*/ 513184 w 2433021"/>
                <a:gd name="connsiteY1" fmla="*/ 77049 h 4119367"/>
                <a:gd name="connsiteX2" fmla="*/ 1124374 w 2433021"/>
                <a:gd name="connsiteY2" fmla="*/ 449309 h 4119367"/>
                <a:gd name="connsiteX3" fmla="*/ 2381807 w 2433021"/>
                <a:gd name="connsiteY3" fmla="*/ 316984 h 4119367"/>
                <a:gd name="connsiteX4" fmla="*/ 2150050 w 2433021"/>
                <a:gd name="connsiteY4" fmla="*/ 1226145 h 4119367"/>
                <a:gd name="connsiteX5" fmla="*/ 1786834 w 2433021"/>
                <a:gd name="connsiteY5" fmla="*/ 3014950 h 4119367"/>
                <a:gd name="connsiteX6" fmla="*/ 1083054 w 2433021"/>
                <a:gd name="connsiteY6" fmla="*/ 4119367 h 4119367"/>
                <a:gd name="connsiteX0" fmla="*/ 0 w 2433021"/>
                <a:gd name="connsiteY0" fmla="*/ 959543 h 4119367"/>
                <a:gd name="connsiteX1" fmla="*/ 513184 w 2433021"/>
                <a:gd name="connsiteY1" fmla="*/ 77049 h 4119367"/>
                <a:gd name="connsiteX2" fmla="*/ 1124374 w 2433021"/>
                <a:gd name="connsiteY2" fmla="*/ 449309 h 4119367"/>
                <a:gd name="connsiteX3" fmla="*/ 2381807 w 2433021"/>
                <a:gd name="connsiteY3" fmla="*/ 316984 h 4119367"/>
                <a:gd name="connsiteX4" fmla="*/ 2150050 w 2433021"/>
                <a:gd name="connsiteY4" fmla="*/ 1226145 h 4119367"/>
                <a:gd name="connsiteX5" fmla="*/ 1786834 w 2433021"/>
                <a:gd name="connsiteY5" fmla="*/ 3014950 h 4119367"/>
                <a:gd name="connsiteX6" fmla="*/ 1083054 w 2433021"/>
                <a:gd name="connsiteY6" fmla="*/ 4119367 h 4119367"/>
                <a:gd name="connsiteX0" fmla="*/ 0 w 2433021"/>
                <a:gd name="connsiteY0" fmla="*/ 903685 h 4063509"/>
                <a:gd name="connsiteX1" fmla="*/ 477017 w 2433021"/>
                <a:gd name="connsiteY1" fmla="*/ 82151 h 4063509"/>
                <a:gd name="connsiteX2" fmla="*/ 1124374 w 2433021"/>
                <a:gd name="connsiteY2" fmla="*/ 393451 h 4063509"/>
                <a:gd name="connsiteX3" fmla="*/ 2381807 w 2433021"/>
                <a:gd name="connsiteY3" fmla="*/ 261126 h 4063509"/>
                <a:gd name="connsiteX4" fmla="*/ 2150050 w 2433021"/>
                <a:gd name="connsiteY4" fmla="*/ 1170287 h 4063509"/>
                <a:gd name="connsiteX5" fmla="*/ 1786834 w 2433021"/>
                <a:gd name="connsiteY5" fmla="*/ 2959092 h 4063509"/>
                <a:gd name="connsiteX6" fmla="*/ 1083054 w 2433021"/>
                <a:gd name="connsiteY6" fmla="*/ 4063509 h 4063509"/>
                <a:gd name="connsiteX0" fmla="*/ 0 w 2440254"/>
                <a:gd name="connsiteY0" fmla="*/ 834302 h 3994126"/>
                <a:gd name="connsiteX1" fmla="*/ 484250 w 2440254"/>
                <a:gd name="connsiteY1" fmla="*/ 12768 h 3994126"/>
                <a:gd name="connsiteX2" fmla="*/ 1131607 w 2440254"/>
                <a:gd name="connsiteY2" fmla="*/ 324068 h 3994126"/>
                <a:gd name="connsiteX3" fmla="*/ 2389040 w 2440254"/>
                <a:gd name="connsiteY3" fmla="*/ 191743 h 3994126"/>
                <a:gd name="connsiteX4" fmla="*/ 2157283 w 2440254"/>
                <a:gd name="connsiteY4" fmla="*/ 1100904 h 3994126"/>
                <a:gd name="connsiteX5" fmla="*/ 1794067 w 2440254"/>
                <a:gd name="connsiteY5" fmla="*/ 2889709 h 3994126"/>
                <a:gd name="connsiteX6" fmla="*/ 1090287 w 2440254"/>
                <a:gd name="connsiteY6" fmla="*/ 3994126 h 3994126"/>
                <a:gd name="connsiteX0" fmla="*/ 0 w 2440254"/>
                <a:gd name="connsiteY0" fmla="*/ 834302 h 3994126"/>
                <a:gd name="connsiteX1" fmla="*/ 484250 w 2440254"/>
                <a:gd name="connsiteY1" fmla="*/ 12768 h 3994126"/>
                <a:gd name="connsiteX2" fmla="*/ 1131607 w 2440254"/>
                <a:gd name="connsiteY2" fmla="*/ 324068 h 3994126"/>
                <a:gd name="connsiteX3" fmla="*/ 2389040 w 2440254"/>
                <a:gd name="connsiteY3" fmla="*/ 191743 h 3994126"/>
                <a:gd name="connsiteX4" fmla="*/ 2157283 w 2440254"/>
                <a:gd name="connsiteY4" fmla="*/ 1100904 h 3994126"/>
                <a:gd name="connsiteX5" fmla="*/ 1794067 w 2440254"/>
                <a:gd name="connsiteY5" fmla="*/ 2889709 h 3994126"/>
                <a:gd name="connsiteX6" fmla="*/ 1090287 w 2440254"/>
                <a:gd name="connsiteY6" fmla="*/ 3994126 h 3994126"/>
                <a:gd name="connsiteX0" fmla="*/ 0 w 2433639"/>
                <a:gd name="connsiteY0" fmla="*/ 1021060 h 4180884"/>
                <a:gd name="connsiteX1" fmla="*/ 484250 w 2433639"/>
                <a:gd name="connsiteY1" fmla="*/ 199526 h 4180884"/>
                <a:gd name="connsiteX2" fmla="*/ 1232876 w 2433639"/>
                <a:gd name="connsiteY2" fmla="*/ 7906 h 4180884"/>
                <a:gd name="connsiteX3" fmla="*/ 2389040 w 2433639"/>
                <a:gd name="connsiteY3" fmla="*/ 378501 h 4180884"/>
                <a:gd name="connsiteX4" fmla="*/ 2157283 w 2433639"/>
                <a:gd name="connsiteY4" fmla="*/ 1287662 h 4180884"/>
                <a:gd name="connsiteX5" fmla="*/ 1794067 w 2433639"/>
                <a:gd name="connsiteY5" fmla="*/ 3076467 h 4180884"/>
                <a:gd name="connsiteX6" fmla="*/ 1090287 w 2433639"/>
                <a:gd name="connsiteY6" fmla="*/ 4180884 h 4180884"/>
                <a:gd name="connsiteX0" fmla="*/ 0 w 2435516"/>
                <a:gd name="connsiteY0" fmla="*/ 1049855 h 4209679"/>
                <a:gd name="connsiteX1" fmla="*/ 484250 w 2435516"/>
                <a:gd name="connsiteY1" fmla="*/ 228321 h 4209679"/>
                <a:gd name="connsiteX2" fmla="*/ 1203943 w 2435516"/>
                <a:gd name="connsiteY2" fmla="*/ 6221 h 4209679"/>
                <a:gd name="connsiteX3" fmla="*/ 2389040 w 2435516"/>
                <a:gd name="connsiteY3" fmla="*/ 407296 h 4209679"/>
                <a:gd name="connsiteX4" fmla="*/ 2157283 w 2435516"/>
                <a:gd name="connsiteY4" fmla="*/ 1316457 h 4209679"/>
                <a:gd name="connsiteX5" fmla="*/ 1794067 w 2435516"/>
                <a:gd name="connsiteY5" fmla="*/ 3105262 h 4209679"/>
                <a:gd name="connsiteX6" fmla="*/ 1090287 w 2435516"/>
                <a:gd name="connsiteY6" fmla="*/ 4209679 h 4209679"/>
                <a:gd name="connsiteX0" fmla="*/ 0 w 2399349"/>
                <a:gd name="connsiteY0" fmla="*/ 1042172 h 4209616"/>
                <a:gd name="connsiteX1" fmla="*/ 448083 w 2399349"/>
                <a:gd name="connsiteY1" fmla="*/ 228258 h 4209616"/>
                <a:gd name="connsiteX2" fmla="*/ 1167776 w 2399349"/>
                <a:gd name="connsiteY2" fmla="*/ 6158 h 4209616"/>
                <a:gd name="connsiteX3" fmla="*/ 2352873 w 2399349"/>
                <a:gd name="connsiteY3" fmla="*/ 407233 h 4209616"/>
                <a:gd name="connsiteX4" fmla="*/ 2121116 w 2399349"/>
                <a:gd name="connsiteY4" fmla="*/ 1316394 h 4209616"/>
                <a:gd name="connsiteX5" fmla="*/ 1757900 w 2399349"/>
                <a:gd name="connsiteY5" fmla="*/ 3105199 h 4209616"/>
                <a:gd name="connsiteX6" fmla="*/ 1054120 w 2399349"/>
                <a:gd name="connsiteY6" fmla="*/ 4209616 h 4209616"/>
                <a:gd name="connsiteX0" fmla="*/ 0 w 2399349"/>
                <a:gd name="connsiteY0" fmla="*/ 1042172 h 4209616"/>
                <a:gd name="connsiteX1" fmla="*/ 448083 w 2399349"/>
                <a:gd name="connsiteY1" fmla="*/ 228258 h 4209616"/>
                <a:gd name="connsiteX2" fmla="*/ 1167776 w 2399349"/>
                <a:gd name="connsiteY2" fmla="*/ 6158 h 4209616"/>
                <a:gd name="connsiteX3" fmla="*/ 2352873 w 2399349"/>
                <a:gd name="connsiteY3" fmla="*/ 407233 h 4209616"/>
                <a:gd name="connsiteX4" fmla="*/ 2121116 w 2399349"/>
                <a:gd name="connsiteY4" fmla="*/ 1316394 h 4209616"/>
                <a:gd name="connsiteX5" fmla="*/ 1757900 w 2399349"/>
                <a:gd name="connsiteY5" fmla="*/ 3105199 h 4209616"/>
                <a:gd name="connsiteX6" fmla="*/ 1054120 w 2399349"/>
                <a:gd name="connsiteY6" fmla="*/ 4209616 h 4209616"/>
                <a:gd name="connsiteX0" fmla="*/ 0 w 2519857"/>
                <a:gd name="connsiteY0" fmla="*/ 1524224 h 4691668"/>
                <a:gd name="connsiteX1" fmla="*/ 448083 w 2519857"/>
                <a:gd name="connsiteY1" fmla="*/ 710310 h 4691668"/>
                <a:gd name="connsiteX2" fmla="*/ 1167776 w 2519857"/>
                <a:gd name="connsiteY2" fmla="*/ 488210 h 4691668"/>
                <a:gd name="connsiteX3" fmla="*/ 2483076 w 2519857"/>
                <a:gd name="connsiteY3" fmla="*/ 51085 h 4691668"/>
                <a:gd name="connsiteX4" fmla="*/ 2121116 w 2519857"/>
                <a:gd name="connsiteY4" fmla="*/ 1798446 h 4691668"/>
                <a:gd name="connsiteX5" fmla="*/ 1757900 w 2519857"/>
                <a:gd name="connsiteY5" fmla="*/ 3587251 h 4691668"/>
                <a:gd name="connsiteX6" fmla="*/ 1054120 w 2519857"/>
                <a:gd name="connsiteY6" fmla="*/ 4691668 h 4691668"/>
                <a:gd name="connsiteX0" fmla="*/ 0 w 2525596"/>
                <a:gd name="connsiteY0" fmla="*/ 1539682 h 4707126"/>
                <a:gd name="connsiteX1" fmla="*/ 448083 w 2525596"/>
                <a:gd name="connsiteY1" fmla="*/ 725768 h 4707126"/>
                <a:gd name="connsiteX2" fmla="*/ 1068316 w 2525596"/>
                <a:gd name="connsiteY2" fmla="*/ 398893 h 4707126"/>
                <a:gd name="connsiteX3" fmla="*/ 2483076 w 2525596"/>
                <a:gd name="connsiteY3" fmla="*/ 66543 h 4707126"/>
                <a:gd name="connsiteX4" fmla="*/ 2121116 w 2525596"/>
                <a:gd name="connsiteY4" fmla="*/ 1813904 h 4707126"/>
                <a:gd name="connsiteX5" fmla="*/ 1757900 w 2525596"/>
                <a:gd name="connsiteY5" fmla="*/ 3602709 h 4707126"/>
                <a:gd name="connsiteX6" fmla="*/ 1054120 w 2525596"/>
                <a:gd name="connsiteY6" fmla="*/ 4707126 h 4707126"/>
                <a:gd name="connsiteX0" fmla="*/ 0 w 2525596"/>
                <a:gd name="connsiteY0" fmla="*/ 1546472 h 4713916"/>
                <a:gd name="connsiteX1" fmla="*/ 231078 w 2525596"/>
                <a:gd name="connsiteY1" fmla="*/ 1123083 h 4713916"/>
                <a:gd name="connsiteX2" fmla="*/ 1068316 w 2525596"/>
                <a:gd name="connsiteY2" fmla="*/ 405683 h 4713916"/>
                <a:gd name="connsiteX3" fmla="*/ 2483076 w 2525596"/>
                <a:gd name="connsiteY3" fmla="*/ 73333 h 4713916"/>
                <a:gd name="connsiteX4" fmla="*/ 2121116 w 2525596"/>
                <a:gd name="connsiteY4" fmla="*/ 1820694 h 4713916"/>
                <a:gd name="connsiteX5" fmla="*/ 1757900 w 2525596"/>
                <a:gd name="connsiteY5" fmla="*/ 3609499 h 4713916"/>
                <a:gd name="connsiteX6" fmla="*/ 1054120 w 2525596"/>
                <a:gd name="connsiteY6" fmla="*/ 4713916 h 4713916"/>
                <a:gd name="connsiteX0" fmla="*/ 0 w 2525596"/>
                <a:gd name="connsiteY0" fmla="*/ 1555254 h 4722698"/>
                <a:gd name="connsiteX1" fmla="*/ 1068316 w 2525596"/>
                <a:gd name="connsiteY1" fmla="*/ 414465 h 4722698"/>
                <a:gd name="connsiteX2" fmla="*/ 2483076 w 2525596"/>
                <a:gd name="connsiteY2" fmla="*/ 82115 h 4722698"/>
                <a:gd name="connsiteX3" fmla="*/ 2121116 w 2525596"/>
                <a:gd name="connsiteY3" fmla="*/ 1829476 h 4722698"/>
                <a:gd name="connsiteX4" fmla="*/ 1757900 w 2525596"/>
                <a:gd name="connsiteY4" fmla="*/ 3618281 h 4722698"/>
                <a:gd name="connsiteX5" fmla="*/ 1054120 w 2525596"/>
                <a:gd name="connsiteY5" fmla="*/ 4722698 h 4722698"/>
                <a:gd name="connsiteX0" fmla="*/ 0 w 2525596"/>
                <a:gd name="connsiteY0" fmla="*/ 1555254 h 4722698"/>
                <a:gd name="connsiteX1" fmla="*/ 1068316 w 2525596"/>
                <a:gd name="connsiteY1" fmla="*/ 414465 h 4722698"/>
                <a:gd name="connsiteX2" fmla="*/ 2483076 w 2525596"/>
                <a:gd name="connsiteY2" fmla="*/ 82115 h 4722698"/>
                <a:gd name="connsiteX3" fmla="*/ 2121116 w 2525596"/>
                <a:gd name="connsiteY3" fmla="*/ 1829476 h 4722698"/>
                <a:gd name="connsiteX4" fmla="*/ 1757900 w 2525596"/>
                <a:gd name="connsiteY4" fmla="*/ 3618281 h 4722698"/>
                <a:gd name="connsiteX5" fmla="*/ 1054120 w 2525596"/>
                <a:gd name="connsiteY5" fmla="*/ 4722698 h 4722698"/>
                <a:gd name="connsiteX0" fmla="*/ 0 w 2525596"/>
                <a:gd name="connsiteY0" fmla="*/ 1547259 h 4714703"/>
                <a:gd name="connsiteX1" fmla="*/ 1068316 w 2525596"/>
                <a:gd name="connsiteY1" fmla="*/ 444570 h 4714703"/>
                <a:gd name="connsiteX2" fmla="*/ 2483076 w 2525596"/>
                <a:gd name="connsiteY2" fmla="*/ 74120 h 4714703"/>
                <a:gd name="connsiteX3" fmla="*/ 2121116 w 2525596"/>
                <a:gd name="connsiteY3" fmla="*/ 1821481 h 4714703"/>
                <a:gd name="connsiteX4" fmla="*/ 1757900 w 2525596"/>
                <a:gd name="connsiteY4" fmla="*/ 3610286 h 4714703"/>
                <a:gd name="connsiteX5" fmla="*/ 1054120 w 2525596"/>
                <a:gd name="connsiteY5" fmla="*/ 4714703 h 4714703"/>
                <a:gd name="connsiteX0" fmla="*/ 0 w 2368796"/>
                <a:gd name="connsiteY0" fmla="*/ 1257521 h 4424965"/>
                <a:gd name="connsiteX1" fmla="*/ 1068316 w 2368796"/>
                <a:gd name="connsiteY1" fmla="*/ 154832 h 4424965"/>
                <a:gd name="connsiteX2" fmla="*/ 2311281 w 2368796"/>
                <a:gd name="connsiteY2" fmla="*/ 155857 h 4424965"/>
                <a:gd name="connsiteX3" fmla="*/ 2121116 w 2368796"/>
                <a:gd name="connsiteY3" fmla="*/ 1531743 h 4424965"/>
                <a:gd name="connsiteX4" fmla="*/ 1757900 w 2368796"/>
                <a:gd name="connsiteY4" fmla="*/ 3320548 h 4424965"/>
                <a:gd name="connsiteX5" fmla="*/ 1054120 w 2368796"/>
                <a:gd name="connsiteY5" fmla="*/ 4424965 h 4424965"/>
                <a:gd name="connsiteX0" fmla="*/ 0 w 2340359"/>
                <a:gd name="connsiteY0" fmla="*/ 1289000 h 4456444"/>
                <a:gd name="connsiteX1" fmla="*/ 1068316 w 2340359"/>
                <a:gd name="connsiteY1" fmla="*/ 186311 h 4456444"/>
                <a:gd name="connsiteX2" fmla="*/ 2311281 w 2340359"/>
                <a:gd name="connsiteY2" fmla="*/ 187336 h 4456444"/>
                <a:gd name="connsiteX3" fmla="*/ 1931237 w 2340359"/>
                <a:gd name="connsiteY3" fmla="*/ 2029947 h 4456444"/>
                <a:gd name="connsiteX4" fmla="*/ 1757900 w 2340359"/>
                <a:gd name="connsiteY4" fmla="*/ 3352027 h 4456444"/>
                <a:gd name="connsiteX5" fmla="*/ 1054120 w 2340359"/>
                <a:gd name="connsiteY5" fmla="*/ 4456444 h 4456444"/>
                <a:gd name="connsiteX0" fmla="*/ 0 w 2393917"/>
                <a:gd name="connsiteY0" fmla="*/ 1231652 h 4399096"/>
                <a:gd name="connsiteX1" fmla="*/ 1068316 w 2393917"/>
                <a:gd name="connsiteY1" fmla="*/ 128963 h 4399096"/>
                <a:gd name="connsiteX2" fmla="*/ 2311281 w 2393917"/>
                <a:gd name="connsiteY2" fmla="*/ 129988 h 4399096"/>
                <a:gd name="connsiteX3" fmla="*/ 2220576 w 2393917"/>
                <a:gd name="connsiteY3" fmla="*/ 1096299 h 4399096"/>
                <a:gd name="connsiteX4" fmla="*/ 1757900 w 2393917"/>
                <a:gd name="connsiteY4" fmla="*/ 3294679 h 4399096"/>
                <a:gd name="connsiteX5" fmla="*/ 1054120 w 2393917"/>
                <a:gd name="connsiteY5" fmla="*/ 4399096 h 4399096"/>
                <a:gd name="connsiteX0" fmla="*/ 0 w 2384754"/>
                <a:gd name="connsiteY0" fmla="*/ 1231652 h 4399096"/>
                <a:gd name="connsiteX1" fmla="*/ 1068316 w 2384754"/>
                <a:gd name="connsiteY1" fmla="*/ 128963 h 4399096"/>
                <a:gd name="connsiteX2" fmla="*/ 2311281 w 2384754"/>
                <a:gd name="connsiteY2" fmla="*/ 129988 h 4399096"/>
                <a:gd name="connsiteX3" fmla="*/ 2220576 w 2384754"/>
                <a:gd name="connsiteY3" fmla="*/ 1096299 h 4399096"/>
                <a:gd name="connsiteX4" fmla="*/ 2056278 w 2384754"/>
                <a:gd name="connsiteY4" fmla="*/ 2075477 h 4399096"/>
                <a:gd name="connsiteX5" fmla="*/ 1757900 w 2384754"/>
                <a:gd name="connsiteY5" fmla="*/ 3294679 h 4399096"/>
                <a:gd name="connsiteX6" fmla="*/ 1054120 w 2384754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757900 w 2388991"/>
                <a:gd name="connsiteY5" fmla="*/ 3294679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649398 w 2388991"/>
                <a:gd name="connsiteY5" fmla="*/ 2542204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405267 w 2388991"/>
                <a:gd name="connsiteY5" fmla="*/ 3656630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378142 w 2388991"/>
                <a:gd name="connsiteY5" fmla="*/ 2989879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378142 w 2388991"/>
                <a:gd name="connsiteY5" fmla="*/ 2989879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378142 w 2388991"/>
                <a:gd name="connsiteY5" fmla="*/ 2989879 h 4399096"/>
                <a:gd name="connsiteX6" fmla="*/ 1054120 w 2388991"/>
                <a:gd name="connsiteY6" fmla="*/ 4399096 h 4399096"/>
                <a:gd name="connsiteX0" fmla="*/ 0 w 2388991"/>
                <a:gd name="connsiteY0" fmla="*/ 1231652 h 4399096"/>
                <a:gd name="connsiteX1" fmla="*/ 1068316 w 2388991"/>
                <a:gd name="connsiteY1" fmla="*/ 128963 h 4399096"/>
                <a:gd name="connsiteX2" fmla="*/ 2311281 w 2388991"/>
                <a:gd name="connsiteY2" fmla="*/ 129988 h 4399096"/>
                <a:gd name="connsiteX3" fmla="*/ 2220576 w 2388991"/>
                <a:gd name="connsiteY3" fmla="*/ 1096299 h 4399096"/>
                <a:gd name="connsiteX4" fmla="*/ 1911609 w 2388991"/>
                <a:gd name="connsiteY4" fmla="*/ 1951652 h 4399096"/>
                <a:gd name="connsiteX5" fmla="*/ 1378142 w 2388991"/>
                <a:gd name="connsiteY5" fmla="*/ 2989879 h 4399096"/>
                <a:gd name="connsiteX6" fmla="*/ 1054120 w 2388991"/>
                <a:gd name="connsiteY6" fmla="*/ 4399096 h 4399096"/>
                <a:gd name="connsiteX0" fmla="*/ 0 w 2388991"/>
                <a:gd name="connsiteY0" fmla="*/ 1231652 h 3446596"/>
                <a:gd name="connsiteX1" fmla="*/ 1068316 w 2388991"/>
                <a:gd name="connsiteY1" fmla="*/ 128963 h 3446596"/>
                <a:gd name="connsiteX2" fmla="*/ 2311281 w 2388991"/>
                <a:gd name="connsiteY2" fmla="*/ 129988 h 3446596"/>
                <a:gd name="connsiteX3" fmla="*/ 2220576 w 2388991"/>
                <a:gd name="connsiteY3" fmla="*/ 1096299 h 3446596"/>
                <a:gd name="connsiteX4" fmla="*/ 1911609 w 2388991"/>
                <a:gd name="connsiteY4" fmla="*/ 1951652 h 3446596"/>
                <a:gd name="connsiteX5" fmla="*/ 1378142 w 2388991"/>
                <a:gd name="connsiteY5" fmla="*/ 2989879 h 3446596"/>
                <a:gd name="connsiteX6" fmla="*/ 231310 w 2388991"/>
                <a:gd name="connsiteY6" fmla="*/ 3446596 h 3446596"/>
                <a:gd name="connsiteX0" fmla="*/ 0 w 2388991"/>
                <a:gd name="connsiteY0" fmla="*/ 1231652 h 3448731"/>
                <a:gd name="connsiteX1" fmla="*/ 1068316 w 2388991"/>
                <a:gd name="connsiteY1" fmla="*/ 128963 h 3448731"/>
                <a:gd name="connsiteX2" fmla="*/ 2311281 w 2388991"/>
                <a:gd name="connsiteY2" fmla="*/ 129988 h 3448731"/>
                <a:gd name="connsiteX3" fmla="*/ 2220576 w 2388991"/>
                <a:gd name="connsiteY3" fmla="*/ 1096299 h 3448731"/>
                <a:gd name="connsiteX4" fmla="*/ 1911609 w 2388991"/>
                <a:gd name="connsiteY4" fmla="*/ 1951652 h 3448731"/>
                <a:gd name="connsiteX5" fmla="*/ 1378142 w 2388991"/>
                <a:gd name="connsiteY5" fmla="*/ 2989879 h 3448731"/>
                <a:gd name="connsiteX6" fmla="*/ 231310 w 2388991"/>
                <a:gd name="connsiteY6" fmla="*/ 3446596 h 3448731"/>
                <a:gd name="connsiteX0" fmla="*/ 0 w 2388991"/>
                <a:gd name="connsiteY0" fmla="*/ 1231652 h 4199694"/>
                <a:gd name="connsiteX1" fmla="*/ 1068316 w 2388991"/>
                <a:gd name="connsiteY1" fmla="*/ 128963 h 4199694"/>
                <a:gd name="connsiteX2" fmla="*/ 2311281 w 2388991"/>
                <a:gd name="connsiteY2" fmla="*/ 129988 h 4199694"/>
                <a:gd name="connsiteX3" fmla="*/ 2220576 w 2388991"/>
                <a:gd name="connsiteY3" fmla="*/ 1096299 h 4199694"/>
                <a:gd name="connsiteX4" fmla="*/ 1911609 w 2388991"/>
                <a:gd name="connsiteY4" fmla="*/ 1951652 h 4199694"/>
                <a:gd name="connsiteX5" fmla="*/ 1378142 w 2388991"/>
                <a:gd name="connsiteY5" fmla="*/ 2989879 h 4199694"/>
                <a:gd name="connsiteX6" fmla="*/ 357897 w 2388991"/>
                <a:gd name="connsiteY6" fmla="*/ 4199071 h 4199694"/>
                <a:gd name="connsiteX0" fmla="*/ 0 w 2388991"/>
                <a:gd name="connsiteY0" fmla="*/ 1231652 h 4199071"/>
                <a:gd name="connsiteX1" fmla="*/ 1068316 w 2388991"/>
                <a:gd name="connsiteY1" fmla="*/ 128963 h 4199071"/>
                <a:gd name="connsiteX2" fmla="*/ 2311281 w 2388991"/>
                <a:gd name="connsiteY2" fmla="*/ 129988 h 4199071"/>
                <a:gd name="connsiteX3" fmla="*/ 2220576 w 2388991"/>
                <a:gd name="connsiteY3" fmla="*/ 1096299 h 4199071"/>
                <a:gd name="connsiteX4" fmla="*/ 1911609 w 2388991"/>
                <a:gd name="connsiteY4" fmla="*/ 1951652 h 4199071"/>
                <a:gd name="connsiteX5" fmla="*/ 1378142 w 2388991"/>
                <a:gd name="connsiteY5" fmla="*/ 2989879 h 4199071"/>
                <a:gd name="connsiteX6" fmla="*/ 357897 w 2388991"/>
                <a:gd name="connsiteY6" fmla="*/ 4199071 h 4199071"/>
                <a:gd name="connsiteX0" fmla="*/ 0 w 2388991"/>
                <a:gd name="connsiteY0" fmla="*/ 1231652 h 4227646"/>
                <a:gd name="connsiteX1" fmla="*/ 1068316 w 2388991"/>
                <a:gd name="connsiteY1" fmla="*/ 128963 h 4227646"/>
                <a:gd name="connsiteX2" fmla="*/ 2311281 w 2388991"/>
                <a:gd name="connsiteY2" fmla="*/ 129988 h 4227646"/>
                <a:gd name="connsiteX3" fmla="*/ 2220576 w 2388991"/>
                <a:gd name="connsiteY3" fmla="*/ 1096299 h 4227646"/>
                <a:gd name="connsiteX4" fmla="*/ 1911609 w 2388991"/>
                <a:gd name="connsiteY4" fmla="*/ 1951652 h 4227646"/>
                <a:gd name="connsiteX5" fmla="*/ 1378142 w 2388991"/>
                <a:gd name="connsiteY5" fmla="*/ 2989879 h 4227646"/>
                <a:gd name="connsiteX6" fmla="*/ 385023 w 2388991"/>
                <a:gd name="connsiteY6" fmla="*/ 4227646 h 4227646"/>
                <a:gd name="connsiteX0" fmla="*/ 0 w 2388991"/>
                <a:gd name="connsiteY0" fmla="*/ 1231652 h 4227646"/>
                <a:gd name="connsiteX1" fmla="*/ 1068316 w 2388991"/>
                <a:gd name="connsiteY1" fmla="*/ 128963 h 4227646"/>
                <a:gd name="connsiteX2" fmla="*/ 2311281 w 2388991"/>
                <a:gd name="connsiteY2" fmla="*/ 129988 h 4227646"/>
                <a:gd name="connsiteX3" fmla="*/ 2220576 w 2388991"/>
                <a:gd name="connsiteY3" fmla="*/ 1096299 h 4227646"/>
                <a:gd name="connsiteX4" fmla="*/ 1911609 w 2388991"/>
                <a:gd name="connsiteY4" fmla="*/ 1951652 h 4227646"/>
                <a:gd name="connsiteX5" fmla="*/ 1378142 w 2388991"/>
                <a:gd name="connsiteY5" fmla="*/ 2989879 h 4227646"/>
                <a:gd name="connsiteX6" fmla="*/ 385023 w 2388991"/>
                <a:gd name="connsiteY6" fmla="*/ 4227646 h 4227646"/>
                <a:gd name="connsiteX0" fmla="*/ 0 w 2388991"/>
                <a:gd name="connsiteY0" fmla="*/ 1231652 h 4227646"/>
                <a:gd name="connsiteX1" fmla="*/ 1068316 w 2388991"/>
                <a:gd name="connsiteY1" fmla="*/ 128963 h 4227646"/>
                <a:gd name="connsiteX2" fmla="*/ 2311281 w 2388991"/>
                <a:gd name="connsiteY2" fmla="*/ 129988 h 4227646"/>
                <a:gd name="connsiteX3" fmla="*/ 2220576 w 2388991"/>
                <a:gd name="connsiteY3" fmla="*/ 1096299 h 4227646"/>
                <a:gd name="connsiteX4" fmla="*/ 1911609 w 2388991"/>
                <a:gd name="connsiteY4" fmla="*/ 1951652 h 4227646"/>
                <a:gd name="connsiteX5" fmla="*/ 1604188 w 2388991"/>
                <a:gd name="connsiteY5" fmla="*/ 3123229 h 4227646"/>
                <a:gd name="connsiteX6" fmla="*/ 385023 w 2388991"/>
                <a:gd name="connsiteY6" fmla="*/ 4227646 h 4227646"/>
                <a:gd name="connsiteX0" fmla="*/ 0 w 2388991"/>
                <a:gd name="connsiteY0" fmla="*/ 1231652 h 4227646"/>
                <a:gd name="connsiteX1" fmla="*/ 1068316 w 2388991"/>
                <a:gd name="connsiteY1" fmla="*/ 128963 h 4227646"/>
                <a:gd name="connsiteX2" fmla="*/ 2311281 w 2388991"/>
                <a:gd name="connsiteY2" fmla="*/ 129988 h 4227646"/>
                <a:gd name="connsiteX3" fmla="*/ 2220576 w 2388991"/>
                <a:gd name="connsiteY3" fmla="*/ 1096299 h 4227646"/>
                <a:gd name="connsiteX4" fmla="*/ 1911609 w 2388991"/>
                <a:gd name="connsiteY4" fmla="*/ 1951652 h 4227646"/>
                <a:gd name="connsiteX5" fmla="*/ 1604188 w 2388991"/>
                <a:gd name="connsiteY5" fmla="*/ 3123229 h 4227646"/>
                <a:gd name="connsiteX6" fmla="*/ 385023 w 2388991"/>
                <a:gd name="connsiteY6" fmla="*/ 4227646 h 422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8991" h="4227646" extrusionOk="0">
                  <a:moveTo>
                    <a:pt x="0" y="1231652"/>
                  </a:moveTo>
                  <a:cubicBezTo>
                    <a:pt x="159273" y="870164"/>
                    <a:pt x="683102" y="312574"/>
                    <a:pt x="1068316" y="128963"/>
                  </a:cubicBezTo>
                  <a:cubicBezTo>
                    <a:pt x="1453530" y="-54648"/>
                    <a:pt x="2119238" y="-31235"/>
                    <a:pt x="2311281" y="129988"/>
                  </a:cubicBezTo>
                  <a:cubicBezTo>
                    <a:pt x="2503324" y="291211"/>
                    <a:pt x="2287188" y="792688"/>
                    <a:pt x="2220576" y="1096299"/>
                  </a:cubicBezTo>
                  <a:cubicBezTo>
                    <a:pt x="2153964" y="1399910"/>
                    <a:pt x="1988722" y="1585255"/>
                    <a:pt x="1911609" y="1951652"/>
                  </a:cubicBezTo>
                  <a:cubicBezTo>
                    <a:pt x="1834496" y="2318049"/>
                    <a:pt x="1768201" y="2686747"/>
                    <a:pt x="1604188" y="3123229"/>
                  </a:cubicBezTo>
                  <a:cubicBezTo>
                    <a:pt x="1440175" y="3559711"/>
                    <a:pt x="1041818" y="3854664"/>
                    <a:pt x="385023" y="4227646"/>
                  </a:cubicBezTo>
                </a:path>
              </a:pathLst>
            </a:custGeom>
            <a:noFill/>
            <a:ln w="28575" cap="flat">
              <a:solidFill>
                <a:srgbClr val="C00000"/>
              </a:solidFill>
              <a:prstDash val="sysDash"/>
              <a:miter lim="800000"/>
              <a:headEnd type="none" w="med" len="med"/>
              <a:tailEnd type="arrow" w="med" len="med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21319 w 3432931"/>
                        <a:gd name="connsiteY0" fmla="*/ 217582 h 1483783"/>
                        <a:gd name="connsiteX1" fmla="*/ 143999 w 3432931"/>
                        <a:gd name="connsiteY1" fmla="*/ 1182782 h 1483783"/>
                        <a:gd name="connsiteX2" fmla="*/ 1495802 w 3432931"/>
                        <a:gd name="connsiteY2" fmla="*/ 1397561 h 1483783"/>
                        <a:gd name="connsiteX3" fmla="*/ 2731438 w 3432931"/>
                        <a:gd name="connsiteY3" fmla="*/ 1292224 h 1483783"/>
                        <a:gd name="connsiteX4" fmla="*/ 3423028 w 3432931"/>
                        <a:gd name="connsiteY4" fmla="*/ 969123 h 1483783"/>
                        <a:gd name="connsiteX5" fmla="*/ 2563162 w 3432931"/>
                        <a:gd name="connsiteY5" fmla="*/ 568325 h 1483783"/>
                        <a:gd name="connsiteX6" fmla="*/ 2679050 w 3432931"/>
                        <a:gd name="connsiteY6" fmla="*/ 0 h 1483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432931" h="1483783" extrusionOk="0">
                          <a:moveTo>
                            <a:pt x="221319" y="217582"/>
                          </a:moveTo>
                          <a:cubicBezTo>
                            <a:pt x="1190" y="438977"/>
                            <a:pt x="-207366" y="1038269"/>
                            <a:pt x="143999" y="1182782"/>
                          </a:cubicBezTo>
                          <a:cubicBezTo>
                            <a:pt x="578577" y="1426216"/>
                            <a:pt x="828922" y="1386814"/>
                            <a:pt x="1495802" y="1397561"/>
                          </a:cubicBezTo>
                          <a:cubicBezTo>
                            <a:pt x="1838116" y="1502642"/>
                            <a:pt x="2703745" y="1641468"/>
                            <a:pt x="2731438" y="1292224"/>
                          </a:cubicBezTo>
                          <a:cubicBezTo>
                            <a:pt x="2620667" y="1099229"/>
                            <a:pt x="3567824" y="1190924"/>
                            <a:pt x="3423028" y="969123"/>
                          </a:cubicBezTo>
                          <a:cubicBezTo>
                            <a:pt x="3478897" y="815341"/>
                            <a:pt x="2710170" y="684619"/>
                            <a:pt x="2563162" y="568325"/>
                          </a:cubicBezTo>
                          <a:cubicBezTo>
                            <a:pt x="2413964" y="361032"/>
                            <a:pt x="2494089" y="179231"/>
                            <a:pt x="2679050" y="0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59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535159E9-FC0D-DA4A-84BC-53BEDAB69DE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44881" y="2113182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310" name="Cube 309">
                <a:extLst>
                  <a:ext uri="{FF2B5EF4-FFF2-40B4-BE49-F238E27FC236}">
                    <a16:creationId xmlns:a16="http://schemas.microsoft.com/office/drawing/2014/main" id="{06162CA8-9D6D-5F40-9183-A124C76BFF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Cube 310">
                <a:extLst>
                  <a:ext uri="{FF2B5EF4-FFF2-40B4-BE49-F238E27FC236}">
                    <a16:creationId xmlns:a16="http://schemas.microsoft.com/office/drawing/2014/main" id="{95D8A4B3-DF41-5C40-9E5F-BDCA83F671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Cube 311">
                <a:extLst>
                  <a:ext uri="{FF2B5EF4-FFF2-40B4-BE49-F238E27FC236}">
                    <a16:creationId xmlns:a16="http://schemas.microsoft.com/office/drawing/2014/main" id="{16BF531E-C1FA-8E4C-ACE6-757FB640A9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3" name="Cube 312">
                <a:extLst>
                  <a:ext uri="{FF2B5EF4-FFF2-40B4-BE49-F238E27FC236}">
                    <a16:creationId xmlns:a16="http://schemas.microsoft.com/office/drawing/2014/main" id="{9E6E0032-7E29-2445-96E8-1C2701970E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Cube 313">
                <a:extLst>
                  <a:ext uri="{FF2B5EF4-FFF2-40B4-BE49-F238E27FC236}">
                    <a16:creationId xmlns:a16="http://schemas.microsoft.com/office/drawing/2014/main" id="{B0E7FAAC-4556-7048-ADDE-4D0F70C29E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ECDB069-FDE2-F043-BE4C-7A0913BDA1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46345" y="2169907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267" name="Cube 266">
                <a:extLst>
                  <a:ext uri="{FF2B5EF4-FFF2-40B4-BE49-F238E27FC236}">
                    <a16:creationId xmlns:a16="http://schemas.microsoft.com/office/drawing/2014/main" id="{BC235828-BC20-2647-B56F-B636062BE8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Cube 305">
                <a:extLst>
                  <a:ext uri="{FF2B5EF4-FFF2-40B4-BE49-F238E27FC236}">
                    <a16:creationId xmlns:a16="http://schemas.microsoft.com/office/drawing/2014/main" id="{EBADD744-E411-254C-B37B-C95B57B2D9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Cube 306">
                <a:extLst>
                  <a:ext uri="{FF2B5EF4-FFF2-40B4-BE49-F238E27FC236}">
                    <a16:creationId xmlns:a16="http://schemas.microsoft.com/office/drawing/2014/main" id="{2B5E216C-1279-0947-9E35-43F81FD499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Cube 307">
                <a:extLst>
                  <a:ext uri="{FF2B5EF4-FFF2-40B4-BE49-F238E27FC236}">
                    <a16:creationId xmlns:a16="http://schemas.microsoft.com/office/drawing/2014/main" id="{D5CEF5FE-7D0C-CD4B-B3C6-9CDBD7D628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Cube 308">
                <a:extLst>
                  <a:ext uri="{FF2B5EF4-FFF2-40B4-BE49-F238E27FC236}">
                    <a16:creationId xmlns:a16="http://schemas.microsoft.com/office/drawing/2014/main" id="{BDA66A36-AD03-0A47-A901-42620FD8D3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226FB967-3E4F-1A4C-BAE5-92A3AA7407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10698" y="2843676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2DD6D9CF-99D4-BC46-83F3-D0342FC4C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9CD1B1C6-D158-9C4A-A4C5-A6F728C14E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BB239FFF-9452-274C-8DE1-F524182EF5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14F6F118-29A0-FF42-A6C7-A5CFEAC28F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ADFD548C-8C0C-1142-9B18-BD8C79E83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06B3AC1-8FB1-C947-A4CB-11DAFA95EA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71264" y="3038285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4D732EB8-5DD8-1345-835B-E28A157BD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50CA61AD-7082-E64F-9AEE-7ACFCF3673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1C731571-F5DD-9A45-ADD4-0E3C9C8FA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9829A718-581D-834F-BEE0-16DEDECBB7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3C33AAEB-F201-5E40-AC6E-92BEA181EB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EFDB6242-773F-5B4B-ACD9-DA62B145CD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07792" y="2133191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247" name="Cube 246">
                <a:extLst>
                  <a:ext uri="{FF2B5EF4-FFF2-40B4-BE49-F238E27FC236}">
                    <a16:creationId xmlns:a16="http://schemas.microsoft.com/office/drawing/2014/main" id="{32A36CBC-5E5D-9841-9283-A38FDFE26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8" name="Cube 247">
                <a:extLst>
                  <a:ext uri="{FF2B5EF4-FFF2-40B4-BE49-F238E27FC236}">
                    <a16:creationId xmlns:a16="http://schemas.microsoft.com/office/drawing/2014/main" id="{C29A9364-C0CB-344F-9175-CEFB178759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Cube 248">
                <a:extLst>
                  <a:ext uri="{FF2B5EF4-FFF2-40B4-BE49-F238E27FC236}">
                    <a16:creationId xmlns:a16="http://schemas.microsoft.com/office/drawing/2014/main" id="{FC978229-EFCB-A643-BEDB-FDCC7D0BC9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Cube 249">
                <a:extLst>
                  <a:ext uri="{FF2B5EF4-FFF2-40B4-BE49-F238E27FC236}">
                    <a16:creationId xmlns:a16="http://schemas.microsoft.com/office/drawing/2014/main" id="{B672A55D-EF5C-9248-8D76-299CB8155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82DC56C5-E771-1045-BC07-FE9C86863F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41" name="Picture 240" descr="A close up of a tree&#10;&#10;Description automatically generated">
              <a:extLst>
                <a:ext uri="{FF2B5EF4-FFF2-40B4-BE49-F238E27FC236}">
                  <a16:creationId xmlns:a16="http://schemas.microsoft.com/office/drawing/2014/main" id="{1669015E-6BC6-E248-87B8-4A1B26B95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162962" y="2973042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2" name="Picture 241" descr="A close up of a tree&#10;&#10;Description automatically generated">
              <a:extLst>
                <a:ext uri="{FF2B5EF4-FFF2-40B4-BE49-F238E27FC236}">
                  <a16:creationId xmlns:a16="http://schemas.microsoft.com/office/drawing/2014/main" id="{C4AAEB96-C6D4-1E46-BCCA-A261E3BBF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071909" y="1046847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3" name="Picture 242" descr="A close up of a tree&#10;&#10;Description automatically generated">
              <a:extLst>
                <a:ext uri="{FF2B5EF4-FFF2-40B4-BE49-F238E27FC236}">
                  <a16:creationId xmlns:a16="http://schemas.microsoft.com/office/drawing/2014/main" id="{006E0AFB-57B4-D94D-A1E7-61CEE7657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329148" y="1988203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4" name="Picture 243" descr="A group of clouds in the sky&#10;&#10;Description automatically generated">
              <a:extLst>
                <a:ext uri="{FF2B5EF4-FFF2-40B4-BE49-F238E27FC236}">
                  <a16:creationId xmlns:a16="http://schemas.microsoft.com/office/drawing/2014/main" id="{7D4CF481-936D-CE4E-97F5-40E2D339B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97820" y="560847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5" name="Picture 244" descr="A group of clouds in the sky at sunset&#10;&#10;Description automatically generated">
              <a:extLst>
                <a:ext uri="{FF2B5EF4-FFF2-40B4-BE49-F238E27FC236}">
                  <a16:creationId xmlns:a16="http://schemas.microsoft.com/office/drawing/2014/main" id="{8C5B08B8-BC1B-6C49-996A-F746850A6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312660" y="877530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46" name="Picture 245" descr="A picture containing outdoor, train, nature, track&#10;&#10;Description automatically generated">
              <a:extLst>
                <a:ext uri="{FF2B5EF4-FFF2-40B4-BE49-F238E27FC236}">
                  <a16:creationId xmlns:a16="http://schemas.microsoft.com/office/drawing/2014/main" id="{A6E44C5F-242B-404D-9372-DC75A273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42298" y="544994"/>
              <a:ext cx="1008000" cy="1008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DF968BA-0332-CC4D-AD3D-84E60F3453CA}"/>
                </a:ext>
              </a:extLst>
            </p:cNvPr>
            <p:cNvSpPr txBox="1"/>
            <p:nvPr/>
          </p:nvSpPr>
          <p:spPr>
            <a:xfrm>
              <a:off x="3505716" y="3345471"/>
              <a:ext cx="1643573" cy="4302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TW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Inversion</a:t>
              </a:r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16C948C-3976-BC49-A41C-36C3E5FC03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10825" y="3839056"/>
              <a:ext cx="285379" cy="287004"/>
              <a:chOff x="1871130" y="1898000"/>
              <a:chExt cx="703711" cy="707718"/>
            </a:xfrm>
            <a:solidFill>
              <a:schemeClr val="bg2">
                <a:lumMod val="75000"/>
              </a:schemeClr>
            </a:solidFill>
          </p:grpSpPr>
          <p:sp>
            <p:nvSpPr>
              <p:cNvPr id="320" name="Cube 319">
                <a:extLst>
                  <a:ext uri="{FF2B5EF4-FFF2-40B4-BE49-F238E27FC236}">
                    <a16:creationId xmlns:a16="http://schemas.microsoft.com/office/drawing/2014/main" id="{82A772A1-4B8A-CB45-96B9-DC36CEF2C1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4841" y="1898000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Cube 320">
                <a:extLst>
                  <a:ext uri="{FF2B5EF4-FFF2-40B4-BE49-F238E27FC236}">
                    <a16:creationId xmlns:a16="http://schemas.microsoft.com/office/drawing/2014/main" id="{25662D50-B7D3-8B49-AC3E-EEE45FCB3E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30770" y="1985754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" name="Cube 321">
                <a:extLst>
                  <a:ext uri="{FF2B5EF4-FFF2-40B4-BE49-F238E27FC236}">
                    <a16:creationId xmlns:a16="http://schemas.microsoft.com/office/drawing/2014/main" id="{2440DE7E-468F-0246-A47B-C5B82DEEF8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41613" y="207350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Cube 322">
                <a:extLst>
                  <a:ext uri="{FF2B5EF4-FFF2-40B4-BE49-F238E27FC236}">
                    <a16:creationId xmlns:a16="http://schemas.microsoft.com/office/drawing/2014/main" id="{FD5C254F-59F0-6C41-A935-F7B255869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6136" y="2161321"/>
                <a:ext cx="360000" cy="360000"/>
              </a:xfrm>
              <a:prstGeom prst="cub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Cube 323">
                <a:extLst>
                  <a:ext uri="{FF2B5EF4-FFF2-40B4-BE49-F238E27FC236}">
                    <a16:creationId xmlns:a16="http://schemas.microsoft.com/office/drawing/2014/main" id="{1581960F-05B7-CC49-9223-A238D4F6AC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71130" y="2245718"/>
                <a:ext cx="360000" cy="360000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59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43556F-5C70-0C49-95AF-98D2EBAEEC04}"/>
              </a:ext>
            </a:extLst>
          </p:cNvPr>
          <p:cNvGrpSpPr/>
          <p:nvPr/>
        </p:nvGrpSpPr>
        <p:grpSpPr>
          <a:xfrm>
            <a:off x="9205200" y="88383"/>
            <a:ext cx="7953387" cy="1828800"/>
            <a:chOff x="9205200" y="88383"/>
            <a:chExt cx="7953387" cy="1828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CA8D52-FFD6-9246-B79C-D5098E24E3BC}"/>
                </a:ext>
              </a:extLst>
            </p:cNvPr>
            <p:cNvGrpSpPr/>
            <p:nvPr/>
          </p:nvGrpSpPr>
          <p:grpSpPr>
            <a:xfrm>
              <a:off x="11529098" y="102783"/>
              <a:ext cx="5629489" cy="1800000"/>
              <a:chOff x="11529098" y="102783"/>
              <a:chExt cx="5629489" cy="1800000"/>
            </a:xfrm>
          </p:grpSpPr>
          <p:pic>
            <p:nvPicPr>
              <p:cNvPr id="293" name="Picture 292" descr="A view of a canyon&#10;&#10;Description automatically generated">
                <a:extLst>
                  <a:ext uri="{FF2B5EF4-FFF2-40B4-BE49-F238E27FC236}">
                    <a16:creationId xmlns:a16="http://schemas.microsoft.com/office/drawing/2014/main" id="{48C7B19E-C2AA-F443-9F0D-5921B157F3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358587" y="102783"/>
                <a:ext cx="1800000" cy="180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294" name="Picture 293" descr="A view of a canyon&#10;&#10;Description automatically generated">
                <a:extLst>
                  <a:ext uri="{FF2B5EF4-FFF2-40B4-BE49-F238E27FC236}">
                    <a16:creationId xmlns:a16="http://schemas.microsoft.com/office/drawing/2014/main" id="{A34DF160-BCFF-3F43-A3F8-2B60EF5E0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29098" y="102783"/>
                <a:ext cx="1800000" cy="180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295" name="Picture 294" descr="A view of a mountain&#10;&#10;Description automatically generated">
                <a:extLst>
                  <a:ext uri="{FF2B5EF4-FFF2-40B4-BE49-F238E27FC236}">
                    <a16:creationId xmlns:a16="http://schemas.microsoft.com/office/drawing/2014/main" id="{6C82BA33-5B6C-CB4A-BD56-D1EA80E61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443842" y="102783"/>
                <a:ext cx="1800000" cy="180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0C31BBC1-A5FE-9F44-97D4-34DFA2DB5D41}"/>
                </a:ext>
              </a:extLst>
            </p:cNvPr>
            <p:cNvGrpSpPr/>
            <p:nvPr/>
          </p:nvGrpSpPr>
          <p:grpSpPr>
            <a:xfrm>
              <a:off x="9205200" y="88383"/>
              <a:ext cx="2324009" cy="1828800"/>
              <a:chOff x="1526511" y="9017119"/>
              <a:chExt cx="2324009" cy="1828800"/>
            </a:xfrm>
          </p:grpSpPr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B227B6FE-A083-0E48-AEFF-D7DB2E293F6A}"/>
                  </a:ext>
                </a:extLst>
              </p:cNvPr>
              <p:cNvGrpSpPr/>
              <p:nvPr/>
            </p:nvGrpSpPr>
            <p:grpSpPr>
              <a:xfrm>
                <a:off x="1526511" y="9017119"/>
                <a:ext cx="2324009" cy="1828800"/>
                <a:chOff x="10679167" y="4882596"/>
                <a:chExt cx="2324009" cy="1828800"/>
              </a:xfrm>
            </p:grpSpPr>
            <p:cxnSp>
              <p:nvCxnSpPr>
                <p:cNvPr id="287" name="Straight Arrow Connector 286">
                  <a:extLst>
                    <a:ext uri="{FF2B5EF4-FFF2-40B4-BE49-F238E27FC236}">
                      <a16:creationId xmlns:a16="http://schemas.microsoft.com/office/drawing/2014/main" id="{0966EFE9-236B-8840-8B2F-49D00AB52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09726" y="5796996"/>
                  <a:ext cx="493450" cy="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C1A89D49-BE4F-CF42-ADB9-5E8E8AB21C54}"/>
                    </a:ext>
                  </a:extLst>
                </p:cNvPr>
                <p:cNvGrpSpPr/>
                <p:nvPr/>
              </p:nvGrpSpPr>
              <p:grpSpPr>
                <a:xfrm>
                  <a:off x="10679167" y="4882596"/>
                  <a:ext cx="1829695" cy="1828800"/>
                  <a:chOff x="10679167" y="4882596"/>
                  <a:chExt cx="1829695" cy="1828800"/>
                </a:xfrm>
              </p:grpSpPr>
              <p:grpSp>
                <p:nvGrpSpPr>
                  <p:cNvPr id="289" name="Group 288">
                    <a:extLst>
                      <a:ext uri="{FF2B5EF4-FFF2-40B4-BE49-F238E27FC236}">
                        <a16:creationId xmlns:a16="http://schemas.microsoft.com/office/drawing/2014/main" id="{EE8FFF8D-F24E-6B4F-8B71-2F4008B60BC1}"/>
                      </a:ext>
                    </a:extLst>
                  </p:cNvPr>
                  <p:cNvGrpSpPr/>
                  <p:nvPr/>
                </p:nvGrpSpPr>
                <p:grpSpPr>
                  <a:xfrm>
                    <a:off x="10679167" y="4882596"/>
                    <a:ext cx="1829695" cy="1828800"/>
                    <a:chOff x="15370647" y="3551319"/>
                    <a:chExt cx="1829695" cy="1828800"/>
                  </a:xfrm>
                </p:grpSpPr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0C6249C4-5D79-7F4E-B481-C30B36B715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5370647" y="3551319"/>
                      <a:ext cx="1829695" cy="1828800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 sz="1594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92" name="Straight Arrow Connector 291">
                      <a:extLst>
                        <a:ext uri="{FF2B5EF4-FFF2-40B4-BE49-F238E27FC236}">
                          <a16:creationId xmlns:a16="http://schemas.microsoft.com/office/drawing/2014/main" id="{17201905-5C3B-E94D-B9C7-46BD12864B1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83675" y="3571209"/>
                      <a:ext cx="0" cy="1800000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0" name="TextBox 289">
                    <a:extLst>
                      <a:ext uri="{FF2B5EF4-FFF2-40B4-BE49-F238E27FC236}">
                        <a16:creationId xmlns:a16="http://schemas.microsoft.com/office/drawing/2014/main" id="{71160CDF-BCF1-6F4D-87AB-6499D33336E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83249" y="5320931"/>
                    <a:ext cx="53455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TW" sz="54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?</a:t>
                    </a:r>
                    <a:endParaRPr lang="zh-TW" altLang="en-US" sz="5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pic>
            <p:nvPicPr>
              <p:cNvPr id="286" name="Picture 285" descr="A view of a canyon&#10;&#10;Description automatically generated">
                <a:extLst>
                  <a:ext uri="{FF2B5EF4-FFF2-40B4-BE49-F238E27FC236}">
                    <a16:creationId xmlns:a16="http://schemas.microsoft.com/office/drawing/2014/main" id="{4284E3ED-1908-FF49-B854-BF224F5E37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r="50131"/>
              <a:stretch/>
            </p:blipFill>
            <p:spPr>
              <a:xfrm>
                <a:off x="1545039" y="9027258"/>
                <a:ext cx="897650" cy="1800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pic>
        <p:nvPicPr>
          <p:cNvPr id="183" name="Picture 182" descr="A person standing on top of a snow covered mountain&#10;&#10;Description automatically generated">
            <a:extLst>
              <a:ext uri="{FF2B5EF4-FFF2-40B4-BE49-F238E27FC236}">
                <a16:creationId xmlns:a16="http://schemas.microsoft.com/office/drawing/2014/main" id="{124392B2-1316-4F4D-98AE-940BDA1D9C9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356943" y="6715411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4" name="Picture 183" descr="A snow covered mountain&#10;&#10;Description automatically generated">
            <a:extLst>
              <a:ext uri="{FF2B5EF4-FFF2-40B4-BE49-F238E27FC236}">
                <a16:creationId xmlns:a16="http://schemas.microsoft.com/office/drawing/2014/main" id="{75534875-69E5-7D4C-B4DF-089E5CFDE35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27030" y="6715411"/>
            <a:ext cx="18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23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935</TotalTime>
  <Words>69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286</cp:revision>
  <dcterms:created xsi:type="dcterms:W3CDTF">2020-10-23T13:09:06Z</dcterms:created>
  <dcterms:modified xsi:type="dcterms:W3CDTF">2020-11-17T06:46:18Z</dcterms:modified>
</cp:coreProperties>
</file>