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5647" y="4489282"/>
            <a:ext cx="5803226" cy="433448"/>
          </a:xfrm>
        </p:spPr>
        <p:txBody>
          <a:bodyPr/>
          <a:lstStyle/>
          <a:p>
            <a:r>
              <a:rPr lang="en-US" altLang="zh-CN" dirty="0" err="1" smtClean="0"/>
              <a:t>LatencyTop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45919" y="781397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LatencyTop</a:t>
            </a:r>
            <a:r>
              <a:rPr lang="zh-CN" altLang="en-US" dirty="0" smtClean="0"/>
              <a:t>内核框架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54" y="1150729"/>
            <a:ext cx="8674220" cy="54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960" y="801759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LatencyTop</a:t>
            </a:r>
            <a:r>
              <a:rPr lang="zh-CN" altLang="en-US" dirty="0" smtClean="0"/>
              <a:t>具体代码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10" y="4897089"/>
            <a:ext cx="6275120" cy="19609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10" y="1171091"/>
            <a:ext cx="627512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864" y="0"/>
            <a:ext cx="5740893" cy="68642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57" y="433058"/>
            <a:ext cx="389299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757" y="3254816"/>
            <a:ext cx="3987853" cy="20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960" y="801759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LatencyTop</a:t>
            </a:r>
            <a:r>
              <a:rPr lang="zh-CN" altLang="en-US" dirty="0" smtClean="0"/>
              <a:t>具体代码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17" y="1391395"/>
            <a:ext cx="4304214" cy="1322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78" y="3503691"/>
            <a:ext cx="4278353" cy="25211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31" y="1252572"/>
            <a:ext cx="5345769" cy="51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3105339" y="5323437"/>
            <a:ext cx="7985738" cy="10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46898" y="4443607"/>
            <a:ext cx="7966235" cy="1176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05339" y="3458424"/>
            <a:ext cx="7966235" cy="1131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105339" y="1720158"/>
            <a:ext cx="7985738" cy="995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105339" y="4255128"/>
            <a:ext cx="606582" cy="325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105339" y="2553077"/>
            <a:ext cx="7985738" cy="172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6"/>
          </p:cNvCxnSpPr>
          <p:nvPr/>
        </p:nvCxnSpPr>
        <p:spPr>
          <a:xfrm flipV="1">
            <a:off x="3711921" y="3458424"/>
            <a:ext cx="280658" cy="95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3992579" y="3259246"/>
            <a:ext cx="606582" cy="325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6"/>
          </p:cNvCxnSpPr>
          <p:nvPr/>
        </p:nvCxnSpPr>
        <p:spPr>
          <a:xfrm flipV="1">
            <a:off x="4599161" y="2589291"/>
            <a:ext cx="679009" cy="83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314384" y="2417276"/>
            <a:ext cx="606582" cy="325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s3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3" idx="6"/>
          </p:cNvCxnSpPr>
          <p:nvPr/>
        </p:nvCxnSpPr>
        <p:spPr>
          <a:xfrm flipV="1">
            <a:off x="5920966" y="1792586"/>
            <a:ext cx="502468" cy="7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423434" y="1620568"/>
            <a:ext cx="606582" cy="325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s4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6" idx="6"/>
            <a:endCxn id="39" idx="1"/>
          </p:cNvCxnSpPr>
          <p:nvPr/>
        </p:nvCxnSpPr>
        <p:spPr>
          <a:xfrm>
            <a:off x="7030016" y="1783531"/>
            <a:ext cx="752754" cy="155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693938" y="3295461"/>
            <a:ext cx="606582" cy="325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s5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9" idx="7"/>
          </p:cNvCxnSpPr>
          <p:nvPr/>
        </p:nvCxnSpPr>
        <p:spPr>
          <a:xfrm flipV="1">
            <a:off x="8211688" y="2625506"/>
            <a:ext cx="461532" cy="71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632479" y="2399169"/>
            <a:ext cx="606582" cy="325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s6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3" idx="7"/>
          </p:cNvCxnSpPr>
          <p:nvPr/>
        </p:nvCxnSpPr>
        <p:spPr>
          <a:xfrm flipV="1">
            <a:off x="9150229" y="1792586"/>
            <a:ext cx="392123" cy="65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59801" y="1593409"/>
            <a:ext cx="606582" cy="325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s7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0149748" y="1720158"/>
            <a:ext cx="533110" cy="262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0307370" y="4336608"/>
            <a:ext cx="606582" cy="3259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27736" y="32954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阻塞态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52960" y="235576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就绪态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33202" y="157170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运行态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46422" y="4740342"/>
            <a:ext cx="70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359692" y="480831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66590815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26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weikang</dc:creator>
  <cp:lastModifiedBy>weikang</cp:lastModifiedBy>
  <cp:revision>11</cp:revision>
  <dcterms:created xsi:type="dcterms:W3CDTF">2017-01-08T13:02:41Z</dcterms:created>
  <dcterms:modified xsi:type="dcterms:W3CDTF">2017-01-09T09:49:59Z</dcterms:modified>
</cp:coreProperties>
</file>