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57DB1-F163-9842-9A0C-B8565400FAC8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ACDE5-3087-B441-A5A2-8BDC8F3CAC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48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8BA7-3722-976E-6A5F-5EF6AFD6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F5EA59-77DB-979F-EDAE-51CE7847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54E37-ECA6-C44A-9742-00C27A92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CCBC1-D779-7B5D-B8EA-2CBC12D0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4B8E5-4017-2FD5-78DF-0A72CE4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1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5A418-C4DE-5561-30C5-A61344DA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65148-C513-4F8C-DB17-079B9988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F0130-7A7D-B99F-328A-F32CA8E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27317-D681-B5F8-764E-2263BEBE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F8AA-DFFC-3DE7-D3F5-E26EFD8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6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0157AC-A413-FC81-827A-0D6DC4760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06ADC-2C7D-B6FC-553D-B3B86ED8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20C14-5392-15F1-E881-A48AF402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CA781-0FF7-BAA8-CAED-B6BE63AA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BE035-7B27-6569-1FC6-A06BE814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005AC-9514-25F8-A0A5-9EE3F0BB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CCFBA-221E-49F1-5489-34E6C403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E901B-483A-FB6B-56D4-272C39AA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C652-1587-8DEA-9B4C-51EB6B32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FB98-2C51-6118-D778-0DDB52F2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0AB8-3887-F159-8911-6F7D3BE6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7918-EEE6-AB6B-036B-498F95B0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7352A-62BE-2D07-D959-7E35F284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B529C-CD0D-5DD1-FE4F-6D7B6256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E461-8FF7-E57A-7732-6FFDABD4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78105-6FFC-D3DA-88E2-DDD34F99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BB5DC-CBF8-7AC8-0CAE-A4F89979B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EF3C9-B8CC-1116-DD45-08496268A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1002C-FC74-8BA8-8D87-A4648B1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6072E-E3C6-693E-83BC-A99D882A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0942F-E735-F3D9-660E-A9FC1EF0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80327-FF5F-8A41-3F49-84D7F99E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D1C77-B7EA-AE84-D543-9AE4963E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03094-EA58-E9AA-C9F3-3C86E20D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3D870-1066-6EB0-20CA-7D40EB580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382D49-720C-5F88-D7BC-C9CEEBD0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73EDA-2B01-1764-0198-9E943FD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F6049-4EF6-8C7D-544C-F2E77A2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DE0449-B88C-02B0-A657-3A094CE7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74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F8CAD-CFF3-90D6-DE66-11B291BD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1F403-FD02-9F9D-59A7-B6BEDCC7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3613A9-8297-509A-4A5A-43F6E5F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97AEC2-F9DE-0EED-37DE-10BFE09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9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01499A-2389-3147-52B8-062DDB58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37945-990C-6B59-0581-174E3A5D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41CEB-96CD-CC38-015A-F2036AF1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25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CA672-3D54-36E0-A705-A3F90B57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61011-FF5F-CC36-27E6-645EC367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4F337-7D61-798B-A471-BC933E3E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60125-0333-F189-C844-128ABD0D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A2377-C7AA-4EF5-8E32-2B618D75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726C3-17E0-93B0-2F34-BD9601B3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70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11CC-E64B-3BDD-30CA-640932A8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20B04C-D54B-0585-7694-15C54F658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89865-1456-6A8F-B3A9-CD7503C9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B9B81-E116-0889-F6DA-2DA51AC2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59E15-A1DE-50C3-C696-F512D013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2B66B-A893-0CE1-4D20-E55C75C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4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7A1BE5-7722-071F-3300-0E7FAED9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14955-1EF6-0BC8-3DFF-C5753403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0839A-7A46-86F1-8779-E2F09828E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AD031-16F0-1443-96E1-559626E44A07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4A522-35ED-A8EF-2E95-2A512F29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9D43B-5BB7-9530-8E6A-368B375F0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253EB-AB5B-BE44-8E45-184297B5D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5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629A76-4C76-5BDF-9A5E-0F3B3B3F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6" y="2051222"/>
            <a:ext cx="4073954" cy="33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2D1E6-E96B-FC5D-3648-B0785BF8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55" y="1745392"/>
            <a:ext cx="6428868" cy="36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4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B8E26E8-B309-40A8-9A72-C13156F250C4}"/>
              </a:ext>
            </a:extLst>
          </p:cNvPr>
          <p:cNvSpPr/>
          <p:nvPr/>
        </p:nvSpPr>
        <p:spPr>
          <a:xfrm>
            <a:off x="1918499" y="1272603"/>
            <a:ext cx="1577739" cy="452307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Initialize Q-Table 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CCAE241-E5D2-DDDC-F903-7225630EDD12}"/>
              </a:ext>
            </a:extLst>
          </p:cNvPr>
          <p:cNvSpPr/>
          <p:nvPr/>
        </p:nvSpPr>
        <p:spPr>
          <a:xfrm>
            <a:off x="1918499" y="2038189"/>
            <a:ext cx="1577739" cy="452307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Choose an Action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2708006-F103-E7FF-01F6-20D8A7017FF8}"/>
              </a:ext>
            </a:extLst>
          </p:cNvPr>
          <p:cNvSpPr/>
          <p:nvPr/>
        </p:nvSpPr>
        <p:spPr>
          <a:xfrm>
            <a:off x="1918498" y="2809012"/>
            <a:ext cx="1577739" cy="452307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Perform an Action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E9E339A-28A4-2E53-C818-C9FBB70C025F}"/>
              </a:ext>
            </a:extLst>
          </p:cNvPr>
          <p:cNvSpPr/>
          <p:nvPr/>
        </p:nvSpPr>
        <p:spPr>
          <a:xfrm>
            <a:off x="1918498" y="3574598"/>
            <a:ext cx="1577739" cy="452307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Measure Reward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8BFB0A3-A725-BA52-132C-4E1A79BD8FD3}"/>
              </a:ext>
            </a:extLst>
          </p:cNvPr>
          <p:cNvSpPr/>
          <p:nvPr/>
        </p:nvSpPr>
        <p:spPr>
          <a:xfrm>
            <a:off x="1918498" y="4340184"/>
            <a:ext cx="1577739" cy="452307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Mental Model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88022EC-BB43-75A5-5FE4-FE3723B5B9E9}"/>
              </a:ext>
            </a:extLst>
          </p:cNvPr>
          <p:cNvSpPr/>
          <p:nvPr/>
        </p:nvSpPr>
        <p:spPr>
          <a:xfrm>
            <a:off x="1918498" y="5105770"/>
            <a:ext cx="1577739" cy="452307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Update Q-Table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46418A0-7FE9-7FA6-405A-EEA2362BB51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707369" y="1724910"/>
            <a:ext cx="0" cy="31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340D778-56C1-45CC-28C3-2D8089992AC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707368" y="2490496"/>
            <a:ext cx="1" cy="318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422263D-2AB2-5871-C5CC-3A06095674E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707368" y="3261319"/>
            <a:ext cx="0" cy="31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37C3EDD-2907-0F77-9664-0E73B2E5C5F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707368" y="4026905"/>
            <a:ext cx="0" cy="31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AA72F0B-92B8-FC48-496F-157D6C90512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707368" y="4792491"/>
            <a:ext cx="0" cy="31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EFB82707-31DB-3676-1FA0-3A617F39B4CD}"/>
              </a:ext>
            </a:extLst>
          </p:cNvPr>
          <p:cNvCxnSpPr>
            <a:stCxn id="16" idx="1"/>
            <a:endCxn id="12" idx="1"/>
          </p:cNvCxnSpPr>
          <p:nvPr/>
        </p:nvCxnSpPr>
        <p:spPr>
          <a:xfrm rot="10800000" flipH="1">
            <a:off x="1918497" y="2264344"/>
            <a:ext cx="1" cy="306758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322D39B6-D211-37FF-45FB-DE00A993BE4E}"/>
              </a:ext>
            </a:extLst>
          </p:cNvPr>
          <p:cNvSpPr/>
          <p:nvPr/>
        </p:nvSpPr>
        <p:spPr>
          <a:xfrm>
            <a:off x="7205807" y="1357298"/>
            <a:ext cx="1489957" cy="735224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Agent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29438F7A-161C-C037-F08F-7F747F653F43}"/>
              </a:ext>
            </a:extLst>
          </p:cNvPr>
          <p:cNvSpPr/>
          <p:nvPr/>
        </p:nvSpPr>
        <p:spPr>
          <a:xfrm>
            <a:off x="7104816" y="4964311"/>
            <a:ext cx="1698298" cy="735224"/>
          </a:xfrm>
          <a:prstGeom prst="roundRect">
            <a:avLst/>
          </a:prstGeom>
          <a:solidFill>
            <a:srgbClr val="D6E8F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Environment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610F7175-C0EF-CA69-ACC3-B57957206DA3}"/>
              </a:ext>
            </a:extLst>
          </p:cNvPr>
          <p:cNvSpPr/>
          <p:nvPr/>
        </p:nvSpPr>
        <p:spPr>
          <a:xfrm>
            <a:off x="3979442" y="2038189"/>
            <a:ext cx="2336505" cy="2910940"/>
          </a:xfrm>
          <a:prstGeom prst="roundRect">
            <a:avLst/>
          </a:prstGeom>
          <a:ln cap="sq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098F91-532A-F63F-E026-06C3DF906F37}"/>
              </a:ext>
            </a:extLst>
          </p:cNvPr>
          <p:cNvSpPr txBox="1"/>
          <p:nvPr/>
        </p:nvSpPr>
        <p:spPr>
          <a:xfrm>
            <a:off x="4327715" y="2210012"/>
            <a:ext cx="1639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/>
              <a:t>Mental Model</a:t>
            </a:r>
            <a:endParaRPr kumimoji="1" lang="zh-CN" altLang="en-US" sz="1400" b="1" dirty="0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C3C90F2B-7F82-9045-D8B0-BF0D870C9203}"/>
              </a:ext>
            </a:extLst>
          </p:cNvPr>
          <p:cNvCxnSpPr>
            <a:cxnSpLocks/>
          </p:cNvCxnSpPr>
          <p:nvPr/>
        </p:nvCxnSpPr>
        <p:spPr>
          <a:xfrm rot="10800000">
            <a:off x="5664532" y="4964311"/>
            <a:ext cx="1440284" cy="227984"/>
          </a:xfrm>
          <a:prstGeom prst="bentConnector3">
            <a:avLst>
              <a:gd name="adj1" fmla="val 99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肘形连接符 2050">
            <a:extLst>
              <a:ext uri="{FF2B5EF4-FFF2-40B4-BE49-F238E27FC236}">
                <a16:creationId xmlns:a16="http://schemas.microsoft.com/office/drawing/2014/main" id="{2C0DAFBA-7CCA-C782-8122-B2449B547AE6}"/>
              </a:ext>
            </a:extLst>
          </p:cNvPr>
          <p:cNvCxnSpPr>
            <a:cxnSpLocks/>
          </p:cNvCxnSpPr>
          <p:nvPr/>
        </p:nvCxnSpPr>
        <p:spPr>
          <a:xfrm rot="10800000">
            <a:off x="4619066" y="4964312"/>
            <a:ext cx="2485751" cy="538133"/>
          </a:xfrm>
          <a:prstGeom prst="bentConnector3">
            <a:avLst>
              <a:gd name="adj1" fmla="val 1000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6" name="直线连接符 2055">
            <a:extLst>
              <a:ext uri="{FF2B5EF4-FFF2-40B4-BE49-F238E27FC236}">
                <a16:creationId xmlns:a16="http://schemas.microsoft.com/office/drawing/2014/main" id="{249057BD-B683-1121-7C3C-E260D7BE6C60}"/>
              </a:ext>
            </a:extLst>
          </p:cNvPr>
          <p:cNvCxnSpPr/>
          <p:nvPr/>
        </p:nvCxnSpPr>
        <p:spPr>
          <a:xfrm>
            <a:off x="6629400" y="5105770"/>
            <a:ext cx="0" cy="535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7" name="三角形 2056">
            <a:extLst>
              <a:ext uri="{FF2B5EF4-FFF2-40B4-BE49-F238E27FC236}">
                <a16:creationId xmlns:a16="http://schemas.microsoft.com/office/drawing/2014/main" id="{F312FF0C-5642-BBE4-B16B-68A67F2B8FE9}"/>
              </a:ext>
            </a:extLst>
          </p:cNvPr>
          <p:cNvSpPr/>
          <p:nvPr/>
        </p:nvSpPr>
        <p:spPr>
          <a:xfrm rot="16200000">
            <a:off x="6666379" y="5102991"/>
            <a:ext cx="94129" cy="1680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8" name="三角形 2057">
            <a:extLst>
              <a:ext uri="{FF2B5EF4-FFF2-40B4-BE49-F238E27FC236}">
                <a16:creationId xmlns:a16="http://schemas.microsoft.com/office/drawing/2014/main" id="{FE55C717-A394-C565-B55E-FDCD8698E9A9}"/>
              </a:ext>
            </a:extLst>
          </p:cNvPr>
          <p:cNvSpPr/>
          <p:nvPr/>
        </p:nvSpPr>
        <p:spPr>
          <a:xfrm rot="16200000">
            <a:off x="6678477" y="5410207"/>
            <a:ext cx="94129" cy="1680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9" name="文本框 2058">
                <a:extLst>
                  <a:ext uri="{FF2B5EF4-FFF2-40B4-BE49-F238E27FC236}">
                    <a16:creationId xmlns:a16="http://schemas.microsoft.com/office/drawing/2014/main" id="{594BC0A8-7C72-FC58-ECFF-533504777CC4}"/>
                  </a:ext>
                </a:extLst>
              </p:cNvPr>
              <p:cNvSpPr txBox="1"/>
              <p:nvPr/>
            </p:nvSpPr>
            <p:spPr>
              <a:xfrm>
                <a:off x="6571890" y="4828204"/>
                <a:ext cx="633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059" name="文本框 2058">
                <a:extLst>
                  <a:ext uri="{FF2B5EF4-FFF2-40B4-BE49-F238E27FC236}">
                    <a16:creationId xmlns:a16="http://schemas.microsoft.com/office/drawing/2014/main" id="{594BC0A8-7C72-FC58-ECFF-533504777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90" y="4828204"/>
                <a:ext cx="63391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0" name="文本框 2059">
                <a:extLst>
                  <a:ext uri="{FF2B5EF4-FFF2-40B4-BE49-F238E27FC236}">
                    <a16:creationId xmlns:a16="http://schemas.microsoft.com/office/drawing/2014/main" id="{DF08D9BC-CB2D-92A3-52F7-CDE104369F23}"/>
                  </a:ext>
                </a:extLst>
              </p:cNvPr>
              <p:cNvSpPr txBox="1"/>
              <p:nvPr/>
            </p:nvSpPr>
            <p:spPr>
              <a:xfrm>
                <a:off x="6550150" y="5519203"/>
                <a:ext cx="633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060" name="文本框 2059">
                <a:extLst>
                  <a:ext uri="{FF2B5EF4-FFF2-40B4-BE49-F238E27FC236}">
                    <a16:creationId xmlns:a16="http://schemas.microsoft.com/office/drawing/2014/main" id="{DF08D9BC-CB2D-92A3-52F7-CDE10436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50" y="5519203"/>
                <a:ext cx="63391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1" name="文本框 2060">
                <a:extLst>
                  <a:ext uri="{FF2B5EF4-FFF2-40B4-BE49-F238E27FC236}">
                    <a16:creationId xmlns:a16="http://schemas.microsoft.com/office/drawing/2014/main" id="{331422DB-17B4-4F3A-53E6-E3481D37459A}"/>
                  </a:ext>
                </a:extLst>
              </p:cNvPr>
              <p:cNvSpPr txBox="1"/>
              <p:nvPr/>
            </p:nvSpPr>
            <p:spPr>
              <a:xfrm>
                <a:off x="5077602" y="5529145"/>
                <a:ext cx="633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𝑡𝑎𝑡𝑒</m:t>
                          </m:r>
                          <m:r>
                            <a:rPr kumimoji="1" lang="zh-CN" alt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061" name="文本框 2060">
                <a:extLst>
                  <a:ext uri="{FF2B5EF4-FFF2-40B4-BE49-F238E27FC236}">
                    <a16:creationId xmlns:a16="http://schemas.microsoft.com/office/drawing/2014/main" id="{331422DB-17B4-4F3A-53E6-E3481D374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02" y="5529145"/>
                <a:ext cx="633917" cy="307777"/>
              </a:xfrm>
              <a:prstGeom prst="rect">
                <a:avLst/>
              </a:prstGeom>
              <a:blipFill>
                <a:blip r:embed="rId4"/>
                <a:stretch>
                  <a:fillRect r="-4313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2" name="文本框 2061">
                <a:extLst>
                  <a:ext uri="{FF2B5EF4-FFF2-40B4-BE49-F238E27FC236}">
                    <a16:creationId xmlns:a16="http://schemas.microsoft.com/office/drawing/2014/main" id="{9EB8CBE5-ADE5-CF37-2C94-E32660B36A27}"/>
                  </a:ext>
                </a:extLst>
              </p:cNvPr>
              <p:cNvSpPr txBox="1"/>
              <p:nvPr/>
            </p:nvSpPr>
            <p:spPr>
              <a:xfrm>
                <a:off x="5468433" y="5128890"/>
                <a:ext cx="1197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𝑒𝑤𝑎𝑟𝑑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062" name="文本框 2061">
                <a:extLst>
                  <a:ext uri="{FF2B5EF4-FFF2-40B4-BE49-F238E27FC236}">
                    <a16:creationId xmlns:a16="http://schemas.microsoft.com/office/drawing/2014/main" id="{9EB8CBE5-ADE5-CF37-2C94-E32660B3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33" y="5128890"/>
                <a:ext cx="1197565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6" name="肘形连接符 2065">
            <a:extLst>
              <a:ext uri="{FF2B5EF4-FFF2-40B4-BE49-F238E27FC236}">
                <a16:creationId xmlns:a16="http://schemas.microsoft.com/office/drawing/2014/main" id="{D8D8C7C6-0672-0FF0-CEB4-0765A29D4ACE}"/>
              </a:ext>
            </a:extLst>
          </p:cNvPr>
          <p:cNvCxnSpPr>
            <a:stCxn id="54" idx="1"/>
            <a:endCxn id="15" idx="3"/>
          </p:cNvCxnSpPr>
          <p:nvPr/>
        </p:nvCxnSpPr>
        <p:spPr>
          <a:xfrm rot="10800000" flipV="1">
            <a:off x="3496238" y="3493658"/>
            <a:ext cx="483205" cy="1072679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肘形连接符 2067">
            <a:extLst>
              <a:ext uri="{FF2B5EF4-FFF2-40B4-BE49-F238E27FC236}">
                <a16:creationId xmlns:a16="http://schemas.microsoft.com/office/drawing/2014/main" id="{73B81B69-FB87-4D0C-9686-08583510D522}"/>
              </a:ext>
            </a:extLst>
          </p:cNvPr>
          <p:cNvCxnSpPr>
            <a:stCxn id="54" idx="0"/>
            <a:endCxn id="44" idx="1"/>
          </p:cNvCxnSpPr>
          <p:nvPr/>
        </p:nvCxnSpPr>
        <p:spPr>
          <a:xfrm rot="5400000" flipH="1" flipV="1">
            <a:off x="6020112" y="852494"/>
            <a:ext cx="313279" cy="2058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70" name="图片 2069" descr="图标&#10;&#10;描述已自动生成">
            <a:extLst>
              <a:ext uri="{FF2B5EF4-FFF2-40B4-BE49-F238E27FC236}">
                <a16:creationId xmlns:a16="http://schemas.microsoft.com/office/drawing/2014/main" id="{8FC7130C-87B6-E96F-3356-E814DCA7D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284" y="3214097"/>
            <a:ext cx="721001" cy="721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71" name="文本框 2070">
                <a:extLst>
                  <a:ext uri="{FF2B5EF4-FFF2-40B4-BE49-F238E27FC236}">
                    <a16:creationId xmlns:a16="http://schemas.microsoft.com/office/drawing/2014/main" id="{C5AACBBB-60F7-DC5F-3DE3-F04361868AB3}"/>
                  </a:ext>
                </a:extLst>
              </p:cNvPr>
              <p:cNvSpPr txBox="1"/>
              <p:nvPr/>
            </p:nvSpPr>
            <p:spPr>
              <a:xfrm>
                <a:off x="4099346" y="2914872"/>
                <a:ext cx="1422672" cy="5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zh-CN" altLang="en-US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11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>
          <p:sp>
            <p:nvSpPr>
              <p:cNvPr id="2071" name="文本框 2070">
                <a:extLst>
                  <a:ext uri="{FF2B5EF4-FFF2-40B4-BE49-F238E27FC236}">
                    <a16:creationId xmlns:a16="http://schemas.microsoft.com/office/drawing/2014/main" id="{C5AACBBB-60F7-DC5F-3DE3-F0436186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46" y="2914872"/>
                <a:ext cx="1422672" cy="503086"/>
              </a:xfrm>
              <a:prstGeom prst="rect">
                <a:avLst/>
              </a:prstGeom>
              <a:blipFill>
                <a:blip r:embed="rId7"/>
                <a:stretch>
                  <a:fillRect l="-16814" t="-109756" b="-15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3" name="图片 2072" descr="形状&#10;&#10;低可信度描述已自动生成">
            <a:extLst>
              <a:ext uri="{FF2B5EF4-FFF2-40B4-BE49-F238E27FC236}">
                <a16:creationId xmlns:a16="http://schemas.microsoft.com/office/drawing/2014/main" id="{F13E2EBC-80DA-96B9-073F-2DCB0AA384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8753" y="2973683"/>
            <a:ext cx="385463" cy="385463"/>
          </a:xfrm>
          <a:prstGeom prst="rect">
            <a:avLst/>
          </a:prstGeom>
        </p:spPr>
      </p:pic>
      <p:cxnSp>
        <p:nvCxnSpPr>
          <p:cNvPr id="2076" name="肘形连接符 2075">
            <a:extLst>
              <a:ext uri="{FF2B5EF4-FFF2-40B4-BE49-F238E27FC236}">
                <a16:creationId xmlns:a16="http://schemas.microsoft.com/office/drawing/2014/main" id="{74D63C58-9D4C-1E72-E219-602C5ACC60A4}"/>
              </a:ext>
            </a:extLst>
          </p:cNvPr>
          <p:cNvCxnSpPr>
            <a:stCxn id="44" idx="3"/>
            <a:endCxn id="45" idx="3"/>
          </p:cNvCxnSpPr>
          <p:nvPr/>
        </p:nvCxnSpPr>
        <p:spPr>
          <a:xfrm>
            <a:off x="8695764" y="1724910"/>
            <a:ext cx="107350" cy="3607013"/>
          </a:xfrm>
          <a:prstGeom prst="bentConnector3">
            <a:avLst>
              <a:gd name="adj1" fmla="val 21182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8" name="文本框 2077">
                <a:extLst>
                  <a:ext uri="{FF2B5EF4-FFF2-40B4-BE49-F238E27FC236}">
                    <a16:creationId xmlns:a16="http://schemas.microsoft.com/office/drawing/2014/main" id="{2D466473-631F-DF18-D41D-5BD5CE7AF153}"/>
                  </a:ext>
                </a:extLst>
              </p:cNvPr>
              <p:cNvSpPr txBox="1"/>
              <p:nvPr/>
            </p:nvSpPr>
            <p:spPr>
              <a:xfrm>
                <a:off x="10543017" y="3501376"/>
                <a:ext cx="29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78" name="文本框 2077">
                <a:extLst>
                  <a:ext uri="{FF2B5EF4-FFF2-40B4-BE49-F238E27FC236}">
                    <a16:creationId xmlns:a16="http://schemas.microsoft.com/office/drawing/2014/main" id="{2D466473-631F-DF18-D41D-5BD5CE7AF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017" y="3501376"/>
                <a:ext cx="296170" cy="276999"/>
              </a:xfrm>
              <a:prstGeom prst="rect">
                <a:avLst/>
              </a:prstGeom>
              <a:blipFill>
                <a:blip r:embed="rId9"/>
                <a:stretch>
                  <a:fillRect l="-1200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文本框 2078">
            <a:extLst>
              <a:ext uri="{FF2B5EF4-FFF2-40B4-BE49-F238E27FC236}">
                <a16:creationId xmlns:a16="http://schemas.microsoft.com/office/drawing/2014/main" id="{098AAFD5-4260-CFC4-12C0-B47D2FE81C7A}"/>
              </a:ext>
            </a:extLst>
          </p:cNvPr>
          <p:cNvSpPr txBox="1"/>
          <p:nvPr/>
        </p:nvSpPr>
        <p:spPr>
          <a:xfrm>
            <a:off x="10351105" y="3185881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Action</a:t>
            </a:r>
            <a:endParaRPr kumimoji="1" lang="zh-CN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27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c29907</dc:creator>
  <cp:lastModifiedBy>c29907</cp:lastModifiedBy>
  <cp:revision>1</cp:revision>
  <dcterms:created xsi:type="dcterms:W3CDTF">2024-04-28T13:28:18Z</dcterms:created>
  <dcterms:modified xsi:type="dcterms:W3CDTF">2024-04-28T17:05:31Z</dcterms:modified>
</cp:coreProperties>
</file>