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png" Type="http://schemas.openxmlformats.org/officeDocument/2006/relationships/image"/><Relationship Id="rId4" Target="https://github.com/Hskull55/AIquimia-en-AWS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495430" y="-2910044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3432990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79349" y="5256719"/>
            <a:ext cx="2027412" cy="2027412"/>
          </a:xfrm>
          <a:custGeom>
            <a:avLst/>
            <a:gdLst/>
            <a:ahLst/>
            <a:cxnLst/>
            <a:rect r="r" b="b" t="t" l="l"/>
            <a:pathLst>
              <a:path h="2027412" w="2027412">
                <a:moveTo>
                  <a:pt x="0" y="0"/>
                </a:moveTo>
                <a:lnTo>
                  <a:pt x="2027412" y="0"/>
                </a:lnTo>
                <a:lnTo>
                  <a:pt x="2027412" y="2027412"/>
                </a:lnTo>
                <a:lnTo>
                  <a:pt x="0" y="202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94477" y="5213146"/>
            <a:ext cx="2081593" cy="2081593"/>
          </a:xfrm>
          <a:custGeom>
            <a:avLst/>
            <a:gdLst/>
            <a:ahLst/>
            <a:cxnLst/>
            <a:rect r="r" b="b" t="t" l="l"/>
            <a:pathLst>
              <a:path h="2081593" w="2081593">
                <a:moveTo>
                  <a:pt x="0" y="0"/>
                </a:moveTo>
                <a:lnTo>
                  <a:pt x="2081593" y="0"/>
                </a:lnTo>
                <a:lnTo>
                  <a:pt x="2081593" y="2081593"/>
                </a:lnTo>
                <a:lnTo>
                  <a:pt x="0" y="20815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02304" y="5246111"/>
            <a:ext cx="3642006" cy="2048628"/>
          </a:xfrm>
          <a:custGeom>
            <a:avLst/>
            <a:gdLst/>
            <a:ahLst/>
            <a:cxnLst/>
            <a:rect r="r" b="b" t="t" l="l"/>
            <a:pathLst>
              <a:path h="2048628" w="3642006">
                <a:moveTo>
                  <a:pt x="0" y="0"/>
                </a:moveTo>
                <a:lnTo>
                  <a:pt x="3642006" y="0"/>
                </a:lnTo>
                <a:lnTo>
                  <a:pt x="3642006" y="2048628"/>
                </a:lnTo>
                <a:lnTo>
                  <a:pt x="0" y="20486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97342" y="546727"/>
            <a:ext cx="10072534" cy="288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68"/>
              </a:lnSpc>
            </a:pPr>
            <a:r>
              <a:rPr lang="en-US" sz="9905">
                <a:solidFill>
                  <a:srgbClr val="000000"/>
                </a:solidFill>
                <a:latin typeface="Montserrat Bold"/>
              </a:rPr>
              <a:t>Little Alchemy </a:t>
            </a:r>
          </a:p>
          <a:p>
            <a:pPr algn="ctr">
              <a:lnSpc>
                <a:spcPts val="4952"/>
              </a:lnSpc>
            </a:pPr>
            <a:r>
              <a:rPr lang="en-US" sz="9905">
                <a:solidFill>
                  <a:srgbClr val="000000"/>
                </a:solidFill>
                <a:latin typeface="Montserrat Bold"/>
              </a:rPr>
              <a:t>en AWS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5508" y="8101373"/>
            <a:ext cx="8161299" cy="171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308">
                <a:solidFill>
                  <a:srgbClr val="000000"/>
                </a:solidFill>
                <a:latin typeface="Montserrat"/>
              </a:rPr>
              <a:t>Presentado por Héctor Lasanta Martín</a:t>
            </a:r>
          </a:p>
          <a:p>
            <a:pPr algn="l">
              <a:lnSpc>
                <a:spcPts val="4632"/>
              </a:lnSpc>
            </a:pPr>
            <a:r>
              <a:rPr lang="en-US" sz="3308">
                <a:solidFill>
                  <a:srgbClr val="000000"/>
                </a:solidFill>
                <a:latin typeface="Montserrat"/>
              </a:rPr>
              <a:t>I.E.S. Francisco Romero Vargas</a:t>
            </a:r>
          </a:p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</a:rPr>
              <a:t>ASIR Curso 2023/24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14588" y="6173006"/>
            <a:ext cx="1287716" cy="852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2"/>
              </a:lnSpc>
            </a:pPr>
            <a:r>
              <a:rPr lang="en-US" sz="9905">
                <a:solidFill>
                  <a:srgbClr val="000000"/>
                </a:solidFill>
                <a:latin typeface="Montserrat Bold"/>
              </a:rPr>
              <a:t> =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06761" y="6173006"/>
            <a:ext cx="1287716" cy="852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2"/>
              </a:lnSpc>
            </a:pPr>
            <a:r>
              <a:rPr lang="en-US" sz="9905">
                <a:solidFill>
                  <a:srgbClr val="000000"/>
                </a:solidFill>
                <a:latin typeface="Montserrat Bold"/>
              </a:rPr>
              <a:t> +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05031" y="3329914"/>
            <a:ext cx="729963" cy="529127"/>
            <a:chOff x="0" y="0"/>
            <a:chExt cx="309312" cy="2242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9312" cy="224211"/>
            </a:xfrm>
            <a:custGeom>
              <a:avLst/>
              <a:gdLst/>
              <a:ahLst/>
              <a:cxnLst/>
              <a:rect r="r" b="b" t="t" l="l"/>
              <a:pathLst>
                <a:path h="224211" w="309312">
                  <a:moveTo>
                    <a:pt x="112105" y="0"/>
                  </a:moveTo>
                  <a:lnTo>
                    <a:pt x="197207" y="0"/>
                  </a:lnTo>
                  <a:cubicBezTo>
                    <a:pt x="259121" y="0"/>
                    <a:pt x="309312" y="50191"/>
                    <a:pt x="309312" y="112105"/>
                  </a:cubicBezTo>
                  <a:lnTo>
                    <a:pt x="309312" y="112105"/>
                  </a:lnTo>
                  <a:cubicBezTo>
                    <a:pt x="309312" y="141838"/>
                    <a:pt x="297501" y="170352"/>
                    <a:pt x="276477" y="191376"/>
                  </a:cubicBezTo>
                  <a:cubicBezTo>
                    <a:pt x="255453" y="212400"/>
                    <a:pt x="226939" y="224211"/>
                    <a:pt x="197207" y="224211"/>
                  </a:cubicBezTo>
                  <a:lnTo>
                    <a:pt x="112105" y="224211"/>
                  </a:lnTo>
                  <a:cubicBezTo>
                    <a:pt x="50191" y="224211"/>
                    <a:pt x="0" y="174019"/>
                    <a:pt x="0" y="112105"/>
                  </a:cubicBezTo>
                  <a:lnTo>
                    <a:pt x="0" y="112105"/>
                  </a:lnTo>
                  <a:cubicBezTo>
                    <a:pt x="0" y="50191"/>
                    <a:pt x="50191" y="0"/>
                    <a:pt x="1121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09312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</a:rPr>
                <a:t>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905031" y="1717078"/>
            <a:ext cx="819436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u="sng">
                <a:solidFill>
                  <a:srgbClr val="101010"/>
                </a:solidFill>
                <a:latin typeface="Montserrat Bold"/>
              </a:rPr>
              <a:t>Índice</a:t>
            </a:r>
          </a:p>
        </p:txBody>
      </p:sp>
      <p:grpSp>
        <p:nvGrpSpPr>
          <p:cNvPr name="Group 7" id="7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905031" y="4354342"/>
            <a:ext cx="729963" cy="529127"/>
            <a:chOff x="0" y="0"/>
            <a:chExt cx="309312" cy="2242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9312" cy="224211"/>
            </a:xfrm>
            <a:custGeom>
              <a:avLst/>
              <a:gdLst/>
              <a:ahLst/>
              <a:cxnLst/>
              <a:rect r="r" b="b" t="t" l="l"/>
              <a:pathLst>
                <a:path h="224211" w="309312">
                  <a:moveTo>
                    <a:pt x="112105" y="0"/>
                  </a:moveTo>
                  <a:lnTo>
                    <a:pt x="197207" y="0"/>
                  </a:lnTo>
                  <a:cubicBezTo>
                    <a:pt x="259121" y="0"/>
                    <a:pt x="309312" y="50191"/>
                    <a:pt x="309312" y="112105"/>
                  </a:cubicBezTo>
                  <a:lnTo>
                    <a:pt x="309312" y="112105"/>
                  </a:lnTo>
                  <a:cubicBezTo>
                    <a:pt x="309312" y="141838"/>
                    <a:pt x="297501" y="170352"/>
                    <a:pt x="276477" y="191376"/>
                  </a:cubicBezTo>
                  <a:cubicBezTo>
                    <a:pt x="255453" y="212400"/>
                    <a:pt x="226939" y="224211"/>
                    <a:pt x="197207" y="224211"/>
                  </a:cubicBezTo>
                  <a:lnTo>
                    <a:pt x="112105" y="224211"/>
                  </a:lnTo>
                  <a:cubicBezTo>
                    <a:pt x="50191" y="224211"/>
                    <a:pt x="0" y="174019"/>
                    <a:pt x="0" y="112105"/>
                  </a:cubicBezTo>
                  <a:lnTo>
                    <a:pt x="0" y="112105"/>
                  </a:lnTo>
                  <a:cubicBezTo>
                    <a:pt x="0" y="50191"/>
                    <a:pt x="50191" y="0"/>
                    <a:pt x="1121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09312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905031" y="5378769"/>
            <a:ext cx="729963" cy="529127"/>
            <a:chOff x="0" y="0"/>
            <a:chExt cx="309312" cy="2242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9312" cy="224211"/>
            </a:xfrm>
            <a:custGeom>
              <a:avLst/>
              <a:gdLst/>
              <a:ahLst/>
              <a:cxnLst/>
              <a:rect r="r" b="b" t="t" l="l"/>
              <a:pathLst>
                <a:path h="224211" w="309312">
                  <a:moveTo>
                    <a:pt x="112105" y="0"/>
                  </a:moveTo>
                  <a:lnTo>
                    <a:pt x="197207" y="0"/>
                  </a:lnTo>
                  <a:cubicBezTo>
                    <a:pt x="259121" y="0"/>
                    <a:pt x="309312" y="50191"/>
                    <a:pt x="309312" y="112105"/>
                  </a:cubicBezTo>
                  <a:lnTo>
                    <a:pt x="309312" y="112105"/>
                  </a:lnTo>
                  <a:cubicBezTo>
                    <a:pt x="309312" y="141838"/>
                    <a:pt x="297501" y="170352"/>
                    <a:pt x="276477" y="191376"/>
                  </a:cubicBezTo>
                  <a:cubicBezTo>
                    <a:pt x="255453" y="212400"/>
                    <a:pt x="226939" y="224211"/>
                    <a:pt x="197207" y="224211"/>
                  </a:cubicBezTo>
                  <a:lnTo>
                    <a:pt x="112105" y="224211"/>
                  </a:lnTo>
                  <a:cubicBezTo>
                    <a:pt x="50191" y="224211"/>
                    <a:pt x="0" y="174019"/>
                    <a:pt x="0" y="112105"/>
                  </a:cubicBezTo>
                  <a:lnTo>
                    <a:pt x="0" y="112105"/>
                  </a:lnTo>
                  <a:cubicBezTo>
                    <a:pt x="0" y="50191"/>
                    <a:pt x="50191" y="0"/>
                    <a:pt x="1121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309312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</a:rPr>
                <a:t>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905031" y="6403196"/>
            <a:ext cx="729963" cy="529127"/>
            <a:chOff x="0" y="0"/>
            <a:chExt cx="309312" cy="2242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9312" cy="224211"/>
            </a:xfrm>
            <a:custGeom>
              <a:avLst/>
              <a:gdLst/>
              <a:ahLst/>
              <a:cxnLst/>
              <a:rect r="r" b="b" t="t" l="l"/>
              <a:pathLst>
                <a:path h="224211" w="309312">
                  <a:moveTo>
                    <a:pt x="112105" y="0"/>
                  </a:moveTo>
                  <a:lnTo>
                    <a:pt x="197207" y="0"/>
                  </a:lnTo>
                  <a:cubicBezTo>
                    <a:pt x="259121" y="0"/>
                    <a:pt x="309312" y="50191"/>
                    <a:pt x="309312" y="112105"/>
                  </a:cubicBezTo>
                  <a:lnTo>
                    <a:pt x="309312" y="112105"/>
                  </a:lnTo>
                  <a:cubicBezTo>
                    <a:pt x="309312" y="141838"/>
                    <a:pt x="297501" y="170352"/>
                    <a:pt x="276477" y="191376"/>
                  </a:cubicBezTo>
                  <a:cubicBezTo>
                    <a:pt x="255453" y="212400"/>
                    <a:pt x="226939" y="224211"/>
                    <a:pt x="197207" y="224211"/>
                  </a:cubicBezTo>
                  <a:lnTo>
                    <a:pt x="112105" y="224211"/>
                  </a:lnTo>
                  <a:cubicBezTo>
                    <a:pt x="50191" y="224211"/>
                    <a:pt x="0" y="174019"/>
                    <a:pt x="0" y="112105"/>
                  </a:cubicBezTo>
                  <a:lnTo>
                    <a:pt x="0" y="112105"/>
                  </a:lnTo>
                  <a:cubicBezTo>
                    <a:pt x="0" y="50191"/>
                    <a:pt x="50191" y="0"/>
                    <a:pt x="1121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09312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</a:rPr>
                <a:t>4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905031" y="7427623"/>
            <a:ext cx="729963" cy="529127"/>
            <a:chOff x="0" y="0"/>
            <a:chExt cx="309312" cy="2242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9312" cy="224211"/>
            </a:xfrm>
            <a:custGeom>
              <a:avLst/>
              <a:gdLst/>
              <a:ahLst/>
              <a:cxnLst/>
              <a:rect r="r" b="b" t="t" l="l"/>
              <a:pathLst>
                <a:path h="224211" w="309312">
                  <a:moveTo>
                    <a:pt x="112105" y="0"/>
                  </a:moveTo>
                  <a:lnTo>
                    <a:pt x="197207" y="0"/>
                  </a:lnTo>
                  <a:cubicBezTo>
                    <a:pt x="259121" y="0"/>
                    <a:pt x="309312" y="50191"/>
                    <a:pt x="309312" y="112105"/>
                  </a:cubicBezTo>
                  <a:lnTo>
                    <a:pt x="309312" y="112105"/>
                  </a:lnTo>
                  <a:cubicBezTo>
                    <a:pt x="309312" y="141838"/>
                    <a:pt x="297501" y="170352"/>
                    <a:pt x="276477" y="191376"/>
                  </a:cubicBezTo>
                  <a:cubicBezTo>
                    <a:pt x="255453" y="212400"/>
                    <a:pt x="226939" y="224211"/>
                    <a:pt x="197207" y="224211"/>
                  </a:cubicBezTo>
                  <a:lnTo>
                    <a:pt x="112105" y="224211"/>
                  </a:lnTo>
                  <a:cubicBezTo>
                    <a:pt x="50191" y="224211"/>
                    <a:pt x="0" y="174019"/>
                    <a:pt x="0" y="112105"/>
                  </a:cubicBezTo>
                  <a:lnTo>
                    <a:pt x="0" y="112105"/>
                  </a:lnTo>
                  <a:cubicBezTo>
                    <a:pt x="0" y="50191"/>
                    <a:pt x="50191" y="0"/>
                    <a:pt x="1121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309312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</a:rPr>
                <a:t>5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634994" y="3216653"/>
            <a:ext cx="7464400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01010"/>
                </a:solidFill>
                <a:latin typeface="Montserrat Bold"/>
              </a:rPr>
              <a:t> Nube Privada Virtual (VPC)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54044" y="4259611"/>
            <a:ext cx="4426077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01010"/>
                </a:solidFill>
                <a:latin typeface="Montserrat Bold"/>
              </a:rPr>
              <a:t>Servidor Nginx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58038" y="5265508"/>
            <a:ext cx="590502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01010"/>
                </a:solidFill>
                <a:latin typeface="Montserrat Bold"/>
              </a:rPr>
              <a:t>Base de datos en RDS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858038" y="7283651"/>
            <a:ext cx="6721002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01010"/>
                </a:solidFill>
                <a:latin typeface="Montserrat Bold"/>
              </a:rPr>
              <a:t>Demostración en directo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58038" y="6326996"/>
            <a:ext cx="5905029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01010"/>
                </a:solidFill>
                <a:latin typeface="Montserrat Bold"/>
              </a:rPr>
              <a:t>Repositorio de Github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247856">
            <a:off x="12733839" y="4884479"/>
            <a:ext cx="9241422" cy="8028485"/>
          </a:xfrm>
          <a:custGeom>
            <a:avLst/>
            <a:gdLst/>
            <a:ahLst/>
            <a:cxnLst/>
            <a:rect r="r" b="b" t="t" l="l"/>
            <a:pathLst>
              <a:path h="8028485" w="9241422">
                <a:moveTo>
                  <a:pt x="0" y="0"/>
                </a:moveTo>
                <a:lnTo>
                  <a:pt x="9241422" y="0"/>
                </a:lnTo>
                <a:lnTo>
                  <a:pt x="9241422" y="8028485"/>
                </a:lnTo>
                <a:lnTo>
                  <a:pt x="0" y="802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0541" y="3752972"/>
            <a:ext cx="9441262" cy="5811318"/>
          </a:xfrm>
          <a:custGeom>
            <a:avLst/>
            <a:gdLst/>
            <a:ahLst/>
            <a:cxnLst/>
            <a:rect r="r" b="b" t="t" l="l"/>
            <a:pathLst>
              <a:path h="5811318" w="9441262">
                <a:moveTo>
                  <a:pt x="0" y="0"/>
                </a:moveTo>
                <a:lnTo>
                  <a:pt x="9441262" y="0"/>
                </a:lnTo>
                <a:lnTo>
                  <a:pt x="9441262" y="5811318"/>
                </a:lnTo>
                <a:lnTo>
                  <a:pt x="0" y="581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85394" y="384772"/>
            <a:ext cx="4758728" cy="4758728"/>
          </a:xfrm>
          <a:custGeom>
            <a:avLst/>
            <a:gdLst/>
            <a:ahLst/>
            <a:cxnLst/>
            <a:rect r="r" b="b" t="t" l="l"/>
            <a:pathLst>
              <a:path h="4758728" w="4758728">
                <a:moveTo>
                  <a:pt x="0" y="0"/>
                </a:moveTo>
                <a:lnTo>
                  <a:pt x="4758729" y="0"/>
                </a:lnTo>
                <a:lnTo>
                  <a:pt x="4758729" y="4758728"/>
                </a:lnTo>
                <a:lnTo>
                  <a:pt x="0" y="47587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77531" y="792758"/>
            <a:ext cx="1497701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Nube Privada </a:t>
            </a:r>
          </a:p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Virtual (VPC)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3542192" y="-4099868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48425" y="2216746"/>
            <a:ext cx="8650828" cy="7312247"/>
          </a:xfrm>
          <a:custGeom>
            <a:avLst/>
            <a:gdLst/>
            <a:ahLst/>
            <a:cxnLst/>
            <a:rect r="r" b="b" t="t" l="l"/>
            <a:pathLst>
              <a:path h="7312247" w="8650828">
                <a:moveTo>
                  <a:pt x="0" y="0"/>
                </a:moveTo>
                <a:lnTo>
                  <a:pt x="8650827" y="0"/>
                </a:lnTo>
                <a:lnTo>
                  <a:pt x="8650827" y="7312246"/>
                </a:lnTo>
                <a:lnTo>
                  <a:pt x="0" y="7312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69958" y="819150"/>
            <a:ext cx="760776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 Servidor Nginx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5945028" y="-5972826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4" y="0"/>
                </a:lnTo>
                <a:lnTo>
                  <a:pt x="9627544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522185" y="4362156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101563" y="1633520"/>
            <a:ext cx="12084873" cy="8231036"/>
          </a:xfrm>
          <a:custGeom>
            <a:avLst/>
            <a:gdLst/>
            <a:ahLst/>
            <a:cxnLst/>
            <a:rect r="r" b="b" t="t" l="l"/>
            <a:pathLst>
              <a:path h="8231036" w="12084873">
                <a:moveTo>
                  <a:pt x="0" y="0"/>
                </a:moveTo>
                <a:lnTo>
                  <a:pt x="12084874" y="0"/>
                </a:lnTo>
                <a:lnTo>
                  <a:pt x="12084874" y="8231036"/>
                </a:lnTo>
                <a:lnTo>
                  <a:pt x="0" y="8231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5595111" y="216496"/>
            <a:ext cx="709777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Base de datos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7536833">
            <a:off x="15703166" y="4124248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336107">
            <a:off x="-7687788" y="-238151"/>
            <a:ext cx="12389411" cy="10763301"/>
          </a:xfrm>
          <a:custGeom>
            <a:avLst/>
            <a:gdLst/>
            <a:ahLst/>
            <a:cxnLst/>
            <a:rect r="r" b="b" t="t" l="l"/>
            <a:pathLst>
              <a:path h="10763301" w="12389411">
                <a:moveTo>
                  <a:pt x="0" y="0"/>
                </a:moveTo>
                <a:lnTo>
                  <a:pt x="12389412" y="0"/>
                </a:lnTo>
                <a:lnTo>
                  <a:pt x="12389412" y="10763302"/>
                </a:lnTo>
                <a:lnTo>
                  <a:pt x="0" y="10763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>
            <a:hlinkClick r:id="rId4" tooltip="https://github.com/Hskull55/AIquimia-en-AWS"/>
          </p:cNvPr>
          <p:cNvSpPr/>
          <p:nvPr/>
        </p:nvSpPr>
        <p:spPr>
          <a:xfrm flipH="false" flipV="false" rot="0">
            <a:off x="3388517" y="2875942"/>
            <a:ext cx="14060883" cy="5814031"/>
          </a:xfrm>
          <a:custGeom>
            <a:avLst/>
            <a:gdLst/>
            <a:ahLst/>
            <a:cxnLst/>
            <a:rect r="r" b="b" t="t" l="l"/>
            <a:pathLst>
              <a:path h="5814031" w="14060883">
                <a:moveTo>
                  <a:pt x="0" y="0"/>
                </a:moveTo>
                <a:lnTo>
                  <a:pt x="14060883" y="0"/>
                </a:lnTo>
                <a:lnTo>
                  <a:pt x="14060883" y="5814031"/>
                </a:lnTo>
                <a:lnTo>
                  <a:pt x="0" y="5814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932133" y="1028700"/>
            <a:ext cx="1097365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Repositorio de Github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495430" y="-2910044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67619" y="2209768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4842" y="3529280"/>
            <a:ext cx="10622342" cy="5975067"/>
          </a:xfrm>
          <a:custGeom>
            <a:avLst/>
            <a:gdLst/>
            <a:ahLst/>
            <a:cxnLst/>
            <a:rect r="r" b="b" t="t" l="l"/>
            <a:pathLst>
              <a:path h="5975067" w="10622342">
                <a:moveTo>
                  <a:pt x="0" y="0"/>
                </a:moveTo>
                <a:lnTo>
                  <a:pt x="10622341" y="0"/>
                </a:lnTo>
                <a:lnTo>
                  <a:pt x="10622341" y="5975067"/>
                </a:lnTo>
                <a:lnTo>
                  <a:pt x="0" y="5975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3130649" y="734479"/>
            <a:ext cx="7097778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Demostración en directo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3937510" y="538178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4069999" y="-3689682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14475" y="4586288"/>
            <a:ext cx="1405904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sz="7368">
                <a:solidFill>
                  <a:srgbClr val="101010"/>
                </a:solidFill>
                <a:latin typeface="Montserrat Bold"/>
              </a:rPr>
              <a:t>GRACIAS POR SU ATENCIÓN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DAGHZGMLmj0</dc:identifier>
  <dcterms:modified xsi:type="dcterms:W3CDTF">2011-08-01T06:04:30Z</dcterms:modified>
  <cp:revision>1</cp:revision>
  <dc:title>White and Violet Professional Modern Technology Pitch Deck Presentation</dc:title>
</cp:coreProperties>
</file>