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08" r:id="rId4"/>
  </p:sldMasterIdLst>
  <p:notesMasterIdLst>
    <p:notesMasterId r:id="rId32"/>
  </p:notesMasterIdLst>
  <p:handoutMasterIdLst>
    <p:handoutMasterId r:id="rId33"/>
  </p:handoutMasterIdLst>
  <p:sldIdLst>
    <p:sldId id="280" r:id="rId5"/>
    <p:sldId id="282" r:id="rId6"/>
    <p:sldId id="283" r:id="rId7"/>
    <p:sldId id="284" r:id="rId8"/>
    <p:sldId id="285" r:id="rId9"/>
    <p:sldId id="287" r:id="rId10"/>
    <p:sldId id="288" r:id="rId11"/>
    <p:sldId id="286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175F"/>
    <a:srgbClr val="EEEEEE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E7E31-D8DF-4814-AE7A-9A20E010DB63}" v="19" dt="2024-11-27T12:38:52.331"/>
  </p1510:revLst>
</p1510:revInfo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ti Rahul" userId="04dfd49f5f3167cf" providerId="LiveId" clId="{34EE7E31-D8DF-4814-AE7A-9A20E010DB63}"/>
    <pc:docChg chg="undo custSel addSld modSld">
      <pc:chgData name="Neerati Rahul" userId="04dfd49f5f3167cf" providerId="LiveId" clId="{34EE7E31-D8DF-4814-AE7A-9A20E010DB63}" dt="2024-11-27T12:40:41.937" v="193" actId="20577"/>
      <pc:docMkLst>
        <pc:docMk/>
      </pc:docMkLst>
      <pc:sldChg chg="addSp delSp modSp new mod">
        <pc:chgData name="Neerati Rahul" userId="04dfd49f5f3167cf" providerId="LiveId" clId="{34EE7E31-D8DF-4814-AE7A-9A20E010DB63}" dt="2024-11-27T12:39:23.708" v="144" actId="20577"/>
        <pc:sldMkLst>
          <pc:docMk/>
          <pc:sldMk cId="4263901783" sldId="299"/>
        </pc:sldMkLst>
        <pc:spChg chg="mod">
          <ac:chgData name="Neerati Rahul" userId="04dfd49f5f3167cf" providerId="LiveId" clId="{34EE7E31-D8DF-4814-AE7A-9A20E010DB63}" dt="2024-11-27T12:36:48.214" v="44" actId="1076"/>
          <ac:spMkLst>
            <pc:docMk/>
            <pc:sldMk cId="4263901783" sldId="299"/>
            <ac:spMk id="2" creationId="{EBE6E6A5-6AB6-4504-5D3A-4C40F418D6EF}"/>
          </ac:spMkLst>
        </pc:spChg>
        <pc:spChg chg="del">
          <ac:chgData name="Neerati Rahul" userId="04dfd49f5f3167cf" providerId="LiveId" clId="{34EE7E31-D8DF-4814-AE7A-9A20E010DB63}" dt="2024-11-27T12:36:59.476" v="48" actId="478"/>
          <ac:spMkLst>
            <pc:docMk/>
            <pc:sldMk cId="4263901783" sldId="299"/>
            <ac:spMk id="3" creationId="{CD1ABCAC-577E-8DDB-96C3-FF6FCCB71F11}"/>
          </ac:spMkLst>
        </pc:spChg>
        <pc:spChg chg="add mod">
          <ac:chgData name="Neerati Rahul" userId="04dfd49f5f3167cf" providerId="LiveId" clId="{34EE7E31-D8DF-4814-AE7A-9A20E010DB63}" dt="2024-11-27T12:39:23.708" v="144" actId="20577"/>
          <ac:spMkLst>
            <pc:docMk/>
            <pc:sldMk cId="4263901783" sldId="299"/>
            <ac:spMk id="7" creationId="{37D29E2D-5932-CD93-D3FE-2768914F5BE6}"/>
          </ac:spMkLst>
        </pc:spChg>
        <pc:picChg chg="add mod">
          <ac:chgData name="Neerati Rahul" userId="04dfd49f5f3167cf" providerId="LiveId" clId="{34EE7E31-D8DF-4814-AE7A-9A20E010DB63}" dt="2024-11-27T12:36:51.609" v="45" actId="1076"/>
          <ac:picMkLst>
            <pc:docMk/>
            <pc:sldMk cId="4263901783" sldId="299"/>
            <ac:picMk id="5" creationId="{5AB8D36B-00B5-D70C-0D51-6C1D21D15042}"/>
          </ac:picMkLst>
        </pc:picChg>
        <pc:picChg chg="add mod">
          <ac:chgData name="Neerati Rahul" userId="04dfd49f5f3167cf" providerId="LiveId" clId="{34EE7E31-D8DF-4814-AE7A-9A20E010DB63}" dt="2024-11-27T12:35:39.881" v="33" actId="1076"/>
          <ac:picMkLst>
            <pc:docMk/>
            <pc:sldMk cId="4263901783" sldId="299"/>
            <ac:picMk id="6" creationId="{D7218773-AA99-6B81-8296-B11961ECA25A}"/>
          </ac:picMkLst>
        </pc:picChg>
      </pc:sldChg>
      <pc:sldChg chg="addSp delSp modSp new mod">
        <pc:chgData name="Neerati Rahul" userId="04dfd49f5f3167cf" providerId="LiveId" clId="{34EE7E31-D8DF-4814-AE7A-9A20E010DB63}" dt="2024-11-27T12:40:41.937" v="193" actId="20577"/>
        <pc:sldMkLst>
          <pc:docMk/>
          <pc:sldMk cId="1952706180" sldId="300"/>
        </pc:sldMkLst>
        <pc:spChg chg="mod">
          <ac:chgData name="Neerati Rahul" userId="04dfd49f5f3167cf" providerId="LiveId" clId="{34EE7E31-D8DF-4814-AE7A-9A20E010DB63}" dt="2024-11-27T12:37:27.792" v="67" actId="1076"/>
          <ac:spMkLst>
            <pc:docMk/>
            <pc:sldMk cId="1952706180" sldId="300"/>
            <ac:spMk id="2" creationId="{18CA1A59-6973-9911-F9EE-BB723707F1C3}"/>
          </ac:spMkLst>
        </pc:spChg>
        <pc:spChg chg="add mod">
          <ac:chgData name="Neerati Rahul" userId="04dfd49f5f3167cf" providerId="LiveId" clId="{34EE7E31-D8DF-4814-AE7A-9A20E010DB63}" dt="2024-11-27T12:40:41.937" v="193" actId="20577"/>
          <ac:spMkLst>
            <pc:docMk/>
            <pc:sldMk cId="1952706180" sldId="300"/>
            <ac:spMk id="9" creationId="{18623A25-32B1-8832-FA06-F8145495D6A1}"/>
          </ac:spMkLst>
        </pc:spChg>
        <pc:picChg chg="add del mod">
          <ac:chgData name="Neerati Rahul" userId="04dfd49f5f3167cf" providerId="LiveId" clId="{34EE7E31-D8DF-4814-AE7A-9A20E010DB63}" dt="2024-11-27T12:36:55.144" v="47" actId="478"/>
          <ac:picMkLst>
            <pc:docMk/>
            <pc:sldMk cId="1952706180" sldId="300"/>
            <ac:picMk id="5" creationId="{30FAAB72-457F-67BE-ACE8-7D0BD75CCC93}"/>
          </ac:picMkLst>
        </pc:picChg>
        <pc:picChg chg="add mod">
          <ac:chgData name="Neerati Rahul" userId="04dfd49f5f3167cf" providerId="LiveId" clId="{34EE7E31-D8DF-4814-AE7A-9A20E010DB63}" dt="2024-11-27T12:37:46.474" v="72" actId="14100"/>
          <ac:picMkLst>
            <pc:docMk/>
            <pc:sldMk cId="1952706180" sldId="300"/>
            <ac:picMk id="7" creationId="{67AB709C-5FB5-4824-8E0B-BD24A75AAD93}"/>
          </ac:picMkLst>
        </pc:picChg>
        <pc:picChg chg="add mod">
          <ac:chgData name="Neerati Rahul" userId="04dfd49f5f3167cf" providerId="LiveId" clId="{34EE7E31-D8DF-4814-AE7A-9A20E010DB63}" dt="2024-11-27T12:37:48.620" v="73" actId="1076"/>
          <ac:picMkLst>
            <pc:docMk/>
            <pc:sldMk cId="1952706180" sldId="300"/>
            <ac:picMk id="8" creationId="{56B318F0-2A1C-5686-F59C-6BD8D74603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pPr/>
              <a:t>12/2/2024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12/2/2024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3647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381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824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82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811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1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6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5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13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023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29313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25446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65552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43020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122663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197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7520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D21D778-B565-4D7E-94D7-64010A445B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4047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jp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  <p:sldLayoutId id="2147484126" r:id="rId18"/>
    <p:sldLayoutId id="2147483955" r:id="rId19"/>
    <p:sldLayoutId id="2147483959" r:id="rId20"/>
    <p:sldLayoutId id="2147483961" r:id="rId21"/>
    <p:sldLayoutId id="2147483962" r:id="rId22"/>
    <p:sldLayoutId id="2147483964" r:id="rId23"/>
    <p:sldLayoutId id="2147483958" r:id="rId24"/>
    <p:sldLayoutId id="2147483963" r:id="rId25"/>
    <p:sldLayoutId id="2147483965" r:id="rId26"/>
    <p:sldLayoutId id="2147483966" r:id="rId27"/>
    <p:sldLayoutId id="2147484001" r:id="rId28"/>
    <p:sldLayoutId id="2147484007" r:id="rId29"/>
    <p:sldLayoutId id="2147483967" r:id="rId30"/>
    <p:sldLayoutId id="2147483968" r:id="rId31"/>
    <p:sldLayoutId id="2147483987" r:id="rId32"/>
    <p:sldLayoutId id="2147483969" r:id="rId33"/>
    <p:sldLayoutId id="2147483970" r:id="rId34"/>
    <p:sldLayoutId id="2147483971" r:id="rId35"/>
    <p:sldLayoutId id="2147483972" r:id="rId36"/>
    <p:sldLayoutId id="2147483978" r:id="rId37"/>
    <p:sldLayoutId id="2147483974" r:id="rId38"/>
    <p:sldLayoutId id="2147483975" r:id="rId39"/>
    <p:sldLayoutId id="2147483976" r:id="rId40"/>
    <p:sldLayoutId id="2147483977" r:id="rId41"/>
    <p:sldLayoutId id="2147483988" r:id="rId42"/>
    <p:sldLayoutId id="2147483989" r:id="rId43"/>
    <p:sldLayoutId id="2147483990" r:id="rId44"/>
    <p:sldLayoutId id="2147483991" r:id="rId45"/>
    <p:sldLayoutId id="2147483992" r:id="rId46"/>
    <p:sldLayoutId id="2147483993" r:id="rId47"/>
    <p:sldLayoutId id="2147483995" r:id="rId48"/>
    <p:sldLayoutId id="2147484002" r:id="rId49"/>
    <p:sldLayoutId id="2147484003" r:id="rId50"/>
    <p:sldLayoutId id="2147484004" r:id="rId51"/>
    <p:sldLayoutId id="2147483994" r:id="rId52"/>
    <p:sldLayoutId id="2147484005" r:id="rId53"/>
    <p:sldLayoutId id="2147484006" r:id="rId54"/>
    <p:sldLayoutId id="2147483979" r:id="rId55"/>
    <p:sldLayoutId id="2147483980" r:id="rId56"/>
    <p:sldLayoutId id="2147483981" r:id="rId57"/>
    <p:sldLayoutId id="2147483982" r:id="rId58"/>
    <p:sldLayoutId id="2147483983" r:id="rId59"/>
    <p:sldLayoutId id="2147483984" r:id="rId60"/>
    <p:sldLayoutId id="2147483985" r:id="rId61"/>
    <p:sldLayoutId id="2147483986" r:id="rId62"/>
    <p:sldLayoutId id="2147484008" r:id="rId63"/>
    <p:sldLayoutId id="2147484009" r:id="rId64"/>
    <p:sldLayoutId id="2147484010" r:id="rId65"/>
    <p:sldLayoutId id="2147484011" r:id="rId66"/>
    <p:sldLayoutId id="2147484012" r:id="rId6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05A8C-2230-5AA4-1E66-4B7CDD07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5610"/>
            <a:ext cx="11905727" cy="1231425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Engravers MT" panose="02090707080505020304" pitchFamily="18" charset="0"/>
              </a:rPr>
              <a:t>EDU-CONSULTANCY SYSTEM                   </a:t>
            </a:r>
            <a:br>
              <a:rPr lang="en-IN" sz="4400" dirty="0">
                <a:latin typeface="Engravers MT" panose="02090707080505020304" pitchFamily="18" charset="0"/>
              </a:rPr>
            </a:br>
            <a:endParaRPr lang="en-IN" sz="3600" dirty="0">
              <a:latin typeface="Engravers MT" panose="020907070805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5" b="355"/>
          <a:stretch/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6A0BE-9C1C-864F-E459-B974F0D9E9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120" t="23276" r="13061" b="27585"/>
          <a:stretch/>
        </p:blipFill>
        <p:spPr>
          <a:xfrm>
            <a:off x="10704512" y="116632"/>
            <a:ext cx="1368152" cy="936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0" y="3478892"/>
            <a:ext cx="327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4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Hasini</a:t>
            </a:r>
            <a:r>
              <a:rPr lang="en-US" sz="2800" b="1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Sahana</a:t>
            </a: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Neerati</a:t>
            </a:r>
            <a:r>
              <a:rPr lang="en-US" sz="2400" b="1" dirty="0"/>
              <a:t> </a:t>
            </a:r>
            <a:r>
              <a:rPr lang="en-US" sz="2000" b="1" dirty="0" err="1"/>
              <a:t>Rahul</a:t>
            </a: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Anjali</a:t>
            </a:r>
            <a:r>
              <a:rPr lang="en-US" sz="2400" b="1" dirty="0"/>
              <a:t> </a:t>
            </a:r>
            <a:r>
              <a:rPr lang="en-US" sz="2000" b="1" dirty="0"/>
              <a:t>Krishna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Venkatesh</a:t>
            </a: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 err="1"/>
              <a:t>Rakesh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sign-up with validation</a:t>
            </a:r>
          </a:p>
        </p:txBody>
      </p:sp>
      <p:pic>
        <p:nvPicPr>
          <p:cNvPr id="6" name="Content Placeholder 5" descr="with va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59078" y="1981200"/>
            <a:ext cx="7799322" cy="43465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6" name="Content Placeholder 5" descr="login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8400" y="1722120"/>
            <a:ext cx="7772400" cy="4800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with validation</a:t>
            </a:r>
          </a:p>
        </p:txBody>
      </p:sp>
      <p:pic>
        <p:nvPicPr>
          <p:cNvPr id="6" name="Content Placeholder 5" descr="with 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5000" y="1828800"/>
            <a:ext cx="84582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7" y="7620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6" name="Content Placeholder 5" descr="dashb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5000" y="1485900"/>
            <a:ext cx="8915400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" y="4572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</a:p>
        </p:txBody>
      </p:sp>
      <p:pic>
        <p:nvPicPr>
          <p:cNvPr id="6" name="Content Placeholder 5" descr="blogs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67000" y="1444625"/>
            <a:ext cx="8027922" cy="4422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5" y="6858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(or) Payment</a:t>
            </a:r>
          </a:p>
        </p:txBody>
      </p:sp>
      <p:pic>
        <p:nvPicPr>
          <p:cNvPr id="6" name="Content Placeholder 5" descr="subs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9296400" cy="4724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7" y="7620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</a:t>
            </a:r>
          </a:p>
        </p:txBody>
      </p:sp>
      <p:pic>
        <p:nvPicPr>
          <p:cNvPr id="6" name="Content Placeholder 5" descr="subs pa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1200" y="1485900"/>
            <a:ext cx="8915400" cy="4575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with validation</a:t>
            </a:r>
          </a:p>
        </p:txBody>
      </p:sp>
      <p:pic>
        <p:nvPicPr>
          <p:cNvPr id="6" name="Content Placeholder 5" descr="subs vs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0700" y="1409700"/>
            <a:ext cx="8610600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7935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pic>
        <p:nvPicPr>
          <p:cNvPr id="6" name="Content Placeholder 5" descr="payme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0" y="1524000"/>
            <a:ext cx="802792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40" y="6858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with validation</a:t>
            </a:r>
          </a:p>
        </p:txBody>
      </p:sp>
      <p:pic>
        <p:nvPicPr>
          <p:cNvPr id="6" name="Content Placeholder 5" descr="payment va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2200" y="1600200"/>
            <a:ext cx="7875522" cy="4270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4206-0B13-4958-1CCB-7845D167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805160" cy="707886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1C485-5AC4-F024-E8AF-D8C96CE18A81}"/>
              </a:ext>
            </a:extLst>
          </p:cNvPr>
          <p:cNvSpPr txBox="1"/>
          <p:nvPr/>
        </p:nvSpPr>
        <p:spPr>
          <a:xfrm>
            <a:off x="1295400" y="1646867"/>
            <a:ext cx="5976664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4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after payment</a:t>
            </a:r>
          </a:p>
        </p:txBody>
      </p:sp>
      <p:pic>
        <p:nvPicPr>
          <p:cNvPr id="6" name="Content Placeholder 5" descr="mai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2200" y="1485900"/>
            <a:ext cx="764692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</a:p>
        </p:txBody>
      </p:sp>
      <p:pic>
        <p:nvPicPr>
          <p:cNvPr id="6" name="Content Placeholder 5" descr="admin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1905000"/>
            <a:ext cx="9067800" cy="4422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98" y="6096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pic>
        <p:nvPicPr>
          <p:cNvPr id="6" name="Content Placeholder 5" descr="fee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7400" y="1331042"/>
            <a:ext cx="8229600" cy="5105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0805160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with validation</a:t>
            </a:r>
          </a:p>
        </p:txBody>
      </p:sp>
      <p:pic>
        <p:nvPicPr>
          <p:cNvPr id="6" name="Content Placeholder 5" descr="feed va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38300" y="1524000"/>
            <a:ext cx="8915400" cy="4419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4D92-4A09-8929-FBF1-FE7A417F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B514A-70FB-1766-236E-469FE316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B9DDC-E00E-62ED-1B8B-640EF310B3B9}"/>
              </a:ext>
            </a:extLst>
          </p:cNvPr>
          <p:cNvSpPr txBox="1"/>
          <p:nvPr/>
        </p:nvSpPr>
        <p:spPr>
          <a:xfrm>
            <a:off x="645894" y="2195218"/>
            <a:ext cx="90037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Guidance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 to Resources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Opportunities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Parental Involvement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Efficiency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Accessibility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Solutions Bridging Gaps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38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3919-4BD7-21AC-52D9-F3AB4C5B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1C6B1-C00E-CCF6-A227-D55916FE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24FD95-3F68-30A0-DB83-0AD9A90F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132856"/>
            <a:ext cx="1087320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EDU-Consultancy is a robust platform designed to connect students, parents, and administrators by offering tailored guidance, skills development resources, and seamless communication. It empowers users to make well-informed decisions regarding education and career planning, ensuring access to comprehensive tools and support systems. With its user-focused approach and real-time functionality, the platform effectively meets the dynamic demands of the modern education landscape, fostering growth and success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16102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1FA-0B25-CF4C-0C03-8275085D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25507-1906-01F1-2A58-CD57146DA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0E52E-77B5-6097-278D-0C029C391BCB}"/>
              </a:ext>
            </a:extLst>
          </p:cNvPr>
          <p:cNvSpPr txBox="1"/>
          <p:nvPr/>
        </p:nvSpPr>
        <p:spPr>
          <a:xfrm>
            <a:off x="839416" y="2132856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Emerging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Institutions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Focus</a:t>
            </a:r>
          </a:p>
        </p:txBody>
      </p:sp>
    </p:spTree>
    <p:extLst>
      <p:ext uri="{BB962C8B-B14F-4D97-AF65-F5344CB8AC3E}">
        <p14:creationId xmlns:p14="http://schemas.microsoft.com/office/powerpoint/2010/main" val="153068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BF473-4523-021C-98B6-0C576AE2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777A2-D7BD-6F98-1B3D-DED647A4395E}"/>
              </a:ext>
            </a:extLst>
          </p:cNvPr>
          <p:cNvSpPr txBox="1"/>
          <p:nvPr/>
        </p:nvSpPr>
        <p:spPr>
          <a:xfrm>
            <a:off x="3657600" y="2895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41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D5A0-9488-C06D-C09E-651E2CB8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10805160" cy="707886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9AF9-0141-9E91-D2F9-6C11DA77472A}"/>
              </a:ext>
            </a:extLst>
          </p:cNvPr>
          <p:cNvSpPr txBox="1"/>
          <p:nvPr/>
        </p:nvSpPr>
        <p:spPr>
          <a:xfrm>
            <a:off x="381000" y="1295400"/>
            <a:ext cx="113537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education landscape rapidly evolves, with numerous student options and opportunities.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abundance can often lead to confusion. Traditional methods of consultancy and guidance are time-consuming, lack scalability, and are not always accessible to everyone.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Edu Consultancy System aspires to create a future where every student has access to personalized guidance and resources, regardless of their location or financial background.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state-of-the-art technology with education aims to democratize knowledge and opportunity, fostering a world where informed decisions drive academic and professional success.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0DFC8-1BAF-B7F6-9E37-F26DE4F2EB04}"/>
              </a:ext>
            </a:extLst>
          </p:cNvPr>
          <p:cNvSpPr txBox="1"/>
          <p:nvPr/>
        </p:nvSpPr>
        <p:spPr>
          <a:xfrm>
            <a:off x="839416" y="990600"/>
            <a:ext cx="101531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primary focus is to facilitate seamless communication, efficient planning, and effective decision-making in the educational domain.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modern technologies such as Spring Boot, Angular/React, and AI tools, this platform aims to redefine how educational services are accessed and managed.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stakeholders with tools to: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99AD-1B11-CCF4-7C57-6E94F4B1D6C1}"/>
              </a:ext>
            </a:extLst>
          </p:cNvPr>
          <p:cNvSpPr txBox="1"/>
          <p:nvPr/>
        </p:nvSpPr>
        <p:spPr>
          <a:xfrm>
            <a:off x="1343472" y="4051518"/>
            <a:ext cx="9145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training programs for students and professionals.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consultancy services.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educational products and services effectively.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3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E427-9989-3C68-1770-FF35A01D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5DAFD-F0CC-5C2B-3E20-86F6E73F308A}"/>
              </a:ext>
            </a:extLst>
          </p:cNvPr>
          <p:cNvSpPr txBox="1"/>
          <p:nvPr/>
        </p:nvSpPr>
        <p:spPr>
          <a:xfrm>
            <a:off x="1524000" y="2521059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FOR FORNTEND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FOR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FOR TESTING THE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0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EA54-1D95-FCA7-42BE-A3DACC9F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C1696-CE2C-6BD3-A952-D78FC498D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D0893-413E-8A7F-363C-ACE37333AFBA}"/>
              </a:ext>
            </a:extLst>
          </p:cNvPr>
          <p:cNvSpPr txBox="1"/>
          <p:nvPr/>
        </p:nvSpPr>
        <p:spPr>
          <a:xfrm>
            <a:off x="1054676" y="1981200"/>
            <a:ext cx="9793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Edu Consultancy System is divided into well-structured modules, each targeting a specific functionality to ensure the platform operates seamlessly.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employs a combination of advanced frontend, backend, and database technologies, providing a robust and user-friendly solution</a:t>
            </a:r>
            <a:r>
              <a:rPr lang="en-US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7992D-7B9F-9B32-176B-6938468A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0CA9B-73F8-67B0-420A-077B683CF0BC}"/>
              </a:ext>
            </a:extLst>
          </p:cNvPr>
          <p:cNvSpPr txBox="1"/>
          <p:nvPr/>
        </p:nvSpPr>
        <p:spPr>
          <a:xfrm>
            <a:off x="628788" y="1196752"/>
            <a:ext cx="11593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PHASES ARE: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(Dashboard)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Registration includes admin, student, and parent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forms.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5F1-3E76-0031-9668-3A8010AF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3E1B-A4E1-2B4F-3C5E-0C7F89EE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5184576" cy="35283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7B38C-79BC-6DEB-4AB0-6B69E3F5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92494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CC69EE7-35EE-6423-C18D-B0517ADE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20" y="2344816"/>
            <a:ext cx="475252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serves as the main interface, where users can select their type (Admin, Student, or Parent) to proceed with the registration process.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features and services for educational consultancy, catering to the needs of each user type. This page acts as the central hub for navigating the system's functionalities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3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10805160" cy="1752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sign-up page</a:t>
            </a:r>
          </a:p>
        </p:txBody>
      </p:sp>
      <p:pic>
        <p:nvPicPr>
          <p:cNvPr id="7" name="Content Placeholder 6" descr="std sign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1200" y="1600200"/>
            <a:ext cx="8305800" cy="5029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533</Words>
  <Application>Microsoft Office PowerPoint</Application>
  <PresentationFormat>Widescreen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Century Gothic</vt:lpstr>
      <vt:lpstr>Courier New</vt:lpstr>
      <vt:lpstr>Engravers MT</vt:lpstr>
      <vt:lpstr>Times New Roman</vt:lpstr>
      <vt:lpstr>Tw Cen MT</vt:lpstr>
      <vt:lpstr>Wingdings</vt:lpstr>
      <vt:lpstr>Gallery</vt:lpstr>
      <vt:lpstr>EDU-CONSULTANCY SYSTEM                    </vt:lpstr>
      <vt:lpstr>CONTENT</vt:lpstr>
      <vt:lpstr>INTRODUCTION</vt:lpstr>
      <vt:lpstr>PowerPoint Presentation</vt:lpstr>
      <vt:lpstr>TECHNOLOGIES USED</vt:lpstr>
      <vt:lpstr>IMPLEMENTATION</vt:lpstr>
      <vt:lpstr>PowerPoint Presentation</vt:lpstr>
      <vt:lpstr>HOME</vt:lpstr>
      <vt:lpstr>Student sign-up page</vt:lpstr>
      <vt:lpstr>Student sign-up with validation</vt:lpstr>
      <vt:lpstr>Login page</vt:lpstr>
      <vt:lpstr>Login page with validation</vt:lpstr>
      <vt:lpstr>Dashboard</vt:lpstr>
      <vt:lpstr>Blogs</vt:lpstr>
      <vt:lpstr>Subscription (or) Payment</vt:lpstr>
      <vt:lpstr>Subscription</vt:lpstr>
      <vt:lpstr>Subscription with validation</vt:lpstr>
      <vt:lpstr>Payment</vt:lpstr>
      <vt:lpstr>Payment with validation</vt:lpstr>
      <vt:lpstr>Mail after payment</vt:lpstr>
      <vt:lpstr>Admin page</vt:lpstr>
      <vt:lpstr>Feedback</vt:lpstr>
      <vt:lpstr>Feedback with validation</vt:lpstr>
      <vt:lpstr>ADVANTAGES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EDU-CONSULTANCY SYSTEM                    </dc:title>
  <dc:creator>Neerati Rahul</dc:creator>
  <cp:lastModifiedBy>Hasini Uppaluri</cp:lastModifiedBy>
  <cp:revision>8</cp:revision>
  <dcterms:created xsi:type="dcterms:W3CDTF">2024-11-24T12:52:33Z</dcterms:created>
  <dcterms:modified xsi:type="dcterms:W3CDTF">2024-12-02T13:06:23Z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