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8" r:id="rId2"/>
    <p:sldId id="261" r:id="rId3"/>
    <p:sldId id="262" r:id="rId4"/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83" d="100"/>
          <a:sy n="83" d="100"/>
        </p:scale>
        <p:origin x="840" y="7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2020-12-05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2020-12-05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2020-12-05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2020-12-05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2020-12-05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2020-12-05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2020-12-05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5CB6DB-D41D-48CE-8FB1-918A0B646687}"/>
              </a:ext>
            </a:extLst>
          </p:cNvPr>
          <p:cNvSpPr txBox="1"/>
          <p:nvPr/>
        </p:nvSpPr>
        <p:spPr>
          <a:xfrm>
            <a:off x="1331640" y="620687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메인 시스템 아키텍처 </a:t>
            </a:r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(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마스크 착용 유무 판단 </a:t>
            </a:r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</a:p>
          <a:p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관리자 </a:t>
            </a:r>
            <a:r>
              <a:rPr lang="ko-KR" altLang="en-US" dirty="0" err="1">
                <a:latin typeface="나눔스퀘어라운드 ExtraBold" pitchFamily="50" charset="-127"/>
                <a:ea typeface="나눔스퀘어라운드 ExtraBold" pitchFamily="50" charset="-127"/>
              </a:rPr>
              <a:t>앱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 및 웹 부분은 미완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5AA7D64-A146-4D94-88DE-EEC4D47B5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" b="3417"/>
          <a:stretch/>
        </p:blipFill>
        <p:spPr bwMode="auto">
          <a:xfrm>
            <a:off x="2285952" y="1484730"/>
            <a:ext cx="6840760" cy="506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B5F01-D646-4B61-BC16-8A289AD10DCE}"/>
              </a:ext>
            </a:extLst>
          </p:cNvPr>
          <p:cNvSpPr txBox="1"/>
          <p:nvPr/>
        </p:nvSpPr>
        <p:spPr>
          <a:xfrm>
            <a:off x="407289" y="116540"/>
            <a:ext cx="2736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166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E9250-ABF6-4833-B374-D553888F485A}"/>
              </a:ext>
            </a:extLst>
          </p:cNvPr>
          <p:cNvSpPr txBox="1"/>
          <p:nvPr/>
        </p:nvSpPr>
        <p:spPr>
          <a:xfrm>
            <a:off x="367552" y="25549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빅데이터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922960"/>
            <a:ext cx="1130702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현재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캐글에서</a:t>
            </a:r>
            <a:r>
              <a:rPr lang="ko-KR" altLang="en-US" sz="1600" dirty="0"/>
              <a:t> 마스크 이미지 수집과 전처리</a:t>
            </a:r>
            <a:r>
              <a:rPr lang="en-US" altLang="ko-KR" sz="1600" dirty="0"/>
              <a:t>(</a:t>
            </a:r>
            <a:r>
              <a:rPr lang="ko-KR" altLang="en-US" sz="1600" dirty="0"/>
              <a:t>마스크 이미지 합성</a:t>
            </a:r>
            <a:r>
              <a:rPr lang="en-US" altLang="ko-KR" sz="1600" dirty="0"/>
              <a:t>)</a:t>
            </a:r>
            <a:r>
              <a:rPr lang="ko-KR" altLang="en-US" sz="1600" dirty="0"/>
              <a:t>가 동시에 </a:t>
            </a:r>
            <a:r>
              <a:rPr lang="ko-KR" altLang="en-US" sz="1600" dirty="0" err="1"/>
              <a:t>진행중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12</a:t>
            </a:r>
            <a:r>
              <a:rPr lang="ko-KR" altLang="en-US" sz="1600" dirty="0"/>
              <a:t>월 </a:t>
            </a:r>
            <a:r>
              <a:rPr lang="en-US" altLang="ko-KR" sz="1600" dirty="0"/>
              <a:t>4</a:t>
            </a:r>
            <a:r>
              <a:rPr lang="ko-KR" altLang="en-US" sz="1600" dirty="0"/>
              <a:t>일</a:t>
            </a:r>
            <a:r>
              <a:rPr lang="en-US" altLang="ko-KR" sz="1600" dirty="0"/>
              <a:t>(</a:t>
            </a:r>
            <a:r>
              <a:rPr lang="ko-KR" altLang="en-US" sz="1600" dirty="0"/>
              <a:t>금</a:t>
            </a:r>
            <a:r>
              <a:rPr lang="en-US" altLang="ko-KR" sz="1600" dirty="0"/>
              <a:t>)</a:t>
            </a:r>
            <a:r>
              <a:rPr lang="ko-KR" altLang="en-US" sz="1600" dirty="0"/>
              <a:t>까지 마스크판단 모델의 정확성을 확보한 </a:t>
            </a:r>
            <a:r>
              <a:rPr lang="ko-KR" altLang="en-US" sz="1600" dirty="0" err="1"/>
              <a:t>전처리된</a:t>
            </a:r>
            <a:r>
              <a:rPr lang="ko-KR" altLang="en-US" sz="1600" dirty="0"/>
              <a:t> 이미지 </a:t>
            </a:r>
            <a:r>
              <a:rPr lang="ko-KR" altLang="en-US" sz="1600" dirty="0" err="1"/>
              <a:t>데이터셋을</a:t>
            </a:r>
            <a:r>
              <a:rPr lang="ko-KR" altLang="en-US" sz="1600" dirty="0"/>
              <a:t> 마련하는 것으로 계획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12</a:t>
            </a:r>
            <a:r>
              <a:rPr lang="ko-KR" altLang="en-US" sz="1600" dirty="0"/>
              <a:t>월 </a:t>
            </a:r>
            <a:r>
              <a:rPr lang="en-US" altLang="ko-KR" sz="1600" dirty="0"/>
              <a:t>4</a:t>
            </a:r>
            <a:r>
              <a:rPr lang="ko-KR" altLang="en-US" sz="1600" dirty="0"/>
              <a:t>일부터는 코로나 관련 뉴스 또는 </a:t>
            </a:r>
            <a:r>
              <a:rPr lang="en-US" altLang="ko-KR" sz="1600" dirty="0"/>
              <a:t>SNS</a:t>
            </a:r>
            <a:r>
              <a:rPr lang="ko-KR" altLang="en-US" sz="1600" dirty="0"/>
              <a:t>에서 데이터</a:t>
            </a:r>
            <a:r>
              <a:rPr lang="en-US" altLang="ko-KR" sz="1600" dirty="0"/>
              <a:t>(</a:t>
            </a:r>
            <a:r>
              <a:rPr lang="ko-KR" altLang="en-US" sz="1600" dirty="0"/>
              <a:t>수치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)</a:t>
            </a:r>
            <a:r>
              <a:rPr lang="ko-KR" altLang="en-US" sz="1600" dirty="0"/>
              <a:t>를 수집하여 어느 위치에 우리 서비스를 제공하면 좋을지 분석을 위한 데이터 수집 및 탐색과정 진행 예정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20" y="3608079"/>
            <a:ext cx="4045098" cy="22415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40" y="3504495"/>
            <a:ext cx="3456022" cy="2448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" y="922960"/>
            <a:ext cx="3302153" cy="162965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95536" y="3420208"/>
            <a:ext cx="113070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7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671A589-0C5E-46DB-88A5-DC8512F60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37" y="419235"/>
            <a:ext cx="4479771" cy="32353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5E4E67-974F-48D0-938F-02E1098C0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724" y="418519"/>
            <a:ext cx="4105351" cy="32361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E9250-ABF6-4833-B374-D553888F485A}"/>
              </a:ext>
            </a:extLst>
          </p:cNvPr>
          <p:cNvSpPr txBox="1"/>
          <p:nvPr/>
        </p:nvSpPr>
        <p:spPr>
          <a:xfrm>
            <a:off x="367552" y="25549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빅데이터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CCB94-E78B-4696-B4B2-B6983B2D74D3}"/>
              </a:ext>
            </a:extLst>
          </p:cNvPr>
          <p:cNvSpPr txBox="1"/>
          <p:nvPr/>
        </p:nvSpPr>
        <p:spPr>
          <a:xfrm>
            <a:off x="7380801" y="3726567"/>
            <a:ext cx="350519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칼라 이미지</a:t>
            </a:r>
            <a:endParaRPr lang="en-US" altLang="ko-KR" sz="1600" dirty="0"/>
          </a:p>
        </p:txBody>
      </p:sp>
      <p:pic>
        <p:nvPicPr>
          <p:cNvPr id="8" name="그림 7" descr="실외, 사람, 의류, 남자이(가) 표시된 사진&#10;&#10;자동 생성된 설명">
            <a:extLst>
              <a:ext uri="{FF2B5EF4-FFF2-40B4-BE49-F238E27FC236}">
                <a16:creationId xmlns:a16="http://schemas.microsoft.com/office/drawing/2014/main" id="{66434DA5-FBC7-415E-B416-5A6DB9F353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8" y="4176739"/>
            <a:ext cx="2243453" cy="2243453"/>
          </a:xfrm>
          <a:prstGeom prst="rect">
            <a:avLst/>
          </a:prstGeom>
        </p:spPr>
      </p:pic>
      <p:pic>
        <p:nvPicPr>
          <p:cNvPr id="12" name="그림 11" descr="사람, 실외, 음식, 음료이(가) 표시된 사진&#10;&#10;자동 생성된 설명">
            <a:extLst>
              <a:ext uri="{FF2B5EF4-FFF2-40B4-BE49-F238E27FC236}">
                <a16:creationId xmlns:a16="http://schemas.microsoft.com/office/drawing/2014/main" id="{9EC0D52C-8825-4309-B9E2-FD877C1F9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357" y="4176739"/>
            <a:ext cx="2243453" cy="2265025"/>
          </a:xfrm>
          <a:prstGeom prst="rect">
            <a:avLst/>
          </a:prstGeom>
        </p:spPr>
      </p:pic>
      <p:pic>
        <p:nvPicPr>
          <p:cNvPr id="3" name="그림 2" descr="사람, 의류이(가) 표시된 사진&#10;&#10;자동 생성된 설명">
            <a:extLst>
              <a:ext uri="{FF2B5EF4-FFF2-40B4-BE49-F238E27FC236}">
                <a16:creationId xmlns:a16="http://schemas.microsoft.com/office/drawing/2014/main" id="{52F81F58-1C23-4B66-B326-69298A395C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92" y="4187525"/>
            <a:ext cx="2243452" cy="2243452"/>
          </a:xfrm>
          <a:prstGeom prst="rect">
            <a:avLst/>
          </a:prstGeom>
        </p:spPr>
      </p:pic>
      <p:pic>
        <p:nvPicPr>
          <p:cNvPr id="6" name="그림 5" descr="사람, 실외, 소년, 파란색이(가) 표시된 사진&#10;&#10;자동 생성된 설명">
            <a:extLst>
              <a:ext uri="{FF2B5EF4-FFF2-40B4-BE49-F238E27FC236}">
                <a16:creationId xmlns:a16="http://schemas.microsoft.com/office/drawing/2014/main" id="{FEC649DA-F31B-42A2-ADAB-62380DD1AD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881" y="4176739"/>
            <a:ext cx="2243451" cy="2243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BB567B-2B2B-4B23-98E0-A5F0723DE261}"/>
              </a:ext>
            </a:extLst>
          </p:cNvPr>
          <p:cNvSpPr txBox="1"/>
          <p:nvPr/>
        </p:nvSpPr>
        <p:spPr>
          <a:xfrm>
            <a:off x="367552" y="717160"/>
            <a:ext cx="188224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데이터셋 산출물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D1BB3-AD77-4BA3-A246-656EEF71D18B}"/>
              </a:ext>
            </a:extLst>
          </p:cNvPr>
          <p:cNvSpPr txBox="1"/>
          <p:nvPr/>
        </p:nvSpPr>
        <p:spPr>
          <a:xfrm>
            <a:off x="1241178" y="3726567"/>
            <a:ext cx="3505199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흑백 이미지</a:t>
            </a:r>
            <a:endParaRPr lang="en-US" altLang="ko-KR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41668" y="6506298"/>
            <a:ext cx="2242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마스크 잘 쓴 이미지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63381" y="6506298"/>
            <a:ext cx="286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마스크 불량착용 이미지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4191" y="6510744"/>
            <a:ext cx="2242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마스크 잘 쓴 이미지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95903" y="6519536"/>
            <a:ext cx="286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마스크 불량착용 이미지</a:t>
            </a:r>
          </a:p>
        </p:txBody>
      </p:sp>
    </p:spTree>
    <p:extLst>
      <p:ext uri="{BB962C8B-B14F-4D97-AF65-F5344CB8AC3E}">
        <p14:creationId xmlns:p14="http://schemas.microsoft.com/office/powerpoint/2010/main" val="75156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289" y="116540"/>
            <a:ext cx="2736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/>
              <a:t>AI Task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289" y="560839"/>
            <a:ext cx="10441371" cy="1283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빅데이터 팀과 협업을 통한 데이터셋 구축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마스크 착용여부 판단을 위한 </a:t>
            </a:r>
            <a:r>
              <a:rPr lang="en-US" altLang="ko-KR" dirty="0"/>
              <a:t>AI</a:t>
            </a:r>
            <a:r>
              <a:rPr lang="ko-KR" altLang="en-US" dirty="0"/>
              <a:t> 모델 제작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CNN </a:t>
            </a:r>
            <a:r>
              <a:rPr lang="ko-KR" altLang="en-US" dirty="0"/>
              <a:t>전이 학습</a:t>
            </a:r>
            <a:r>
              <a:rPr lang="en-US" altLang="ko-KR" dirty="0"/>
              <a:t>(InceptionResNetV2, MobilenetV2..)</a:t>
            </a:r>
            <a:r>
              <a:rPr lang="ko-KR" altLang="en-US" dirty="0"/>
              <a:t>을 이용한 분류기 설계 및 성능 평가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2580" y="2048058"/>
            <a:ext cx="4082414" cy="41286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18098" y="2035161"/>
            <a:ext cx="4082415" cy="4141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5764" y="6397003"/>
            <a:ext cx="2398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/>
              <a:t>마스크 착용여부 판단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2F2F3D-9EA3-4D0C-80B4-8E7D88904BFE}"/>
              </a:ext>
            </a:extLst>
          </p:cNvPr>
          <p:cNvSpPr txBox="1"/>
          <p:nvPr/>
        </p:nvSpPr>
        <p:spPr>
          <a:xfrm>
            <a:off x="407289" y="116540"/>
            <a:ext cx="2736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/>
              <a:t>IoT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6F878-78A1-468C-B461-A324FD8F4741}"/>
              </a:ext>
            </a:extLst>
          </p:cNvPr>
          <p:cNvSpPr txBox="1"/>
          <p:nvPr/>
        </p:nvSpPr>
        <p:spPr>
          <a:xfrm>
            <a:off x="1343340" y="364201"/>
            <a:ext cx="9201382" cy="868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/>
              <a:t>사람 거리에 따라 카메라 동작</a:t>
            </a:r>
            <a:endParaRPr lang="en-US" altLang="ko-KR" dirty="0"/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게이트 이용 시 시나리오 플로우 차트 설계</a:t>
            </a:r>
            <a:r>
              <a:rPr lang="en-US" altLang="ko-KR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CB9754-E8D2-4A0D-96AE-5B7BE4F1E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2" y="1844780"/>
            <a:ext cx="4800667" cy="40325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45C27E-9181-4387-9116-359DCDD5C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86" y="1844780"/>
            <a:ext cx="8017643" cy="43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69204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148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나눔스퀘어라운드 ExtraBold</vt:lpstr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jinsa</dc:creator>
  <cp:lastModifiedBy>노 기현</cp:lastModifiedBy>
  <cp:revision>14</cp:revision>
  <dcterms:created xsi:type="dcterms:W3CDTF">2020-12-02T01:17:22Z</dcterms:created>
  <dcterms:modified xsi:type="dcterms:W3CDTF">2020-12-05T01:15:43Z</dcterms:modified>
  <cp:version>1000.0000.01</cp:version>
</cp:coreProperties>
</file>