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9DE622-79CF-4780-B3D8-AB844D181BC7}">
  <a:tblStyle styleId="{819DE622-79CF-4780-B3D8-AB844D181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e054995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ae0549957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340398ad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340398a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84212" y="685800"/>
            <a:ext cx="59436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blog3c.net/blog/post/297317096-google-webfont-in-website" TargetMode="External"/><Relationship Id="rId4" Type="http://schemas.openxmlformats.org/officeDocument/2006/relationships/hyperlink" Target="http://tw.yisell.com/search.htm?w=%E6%8C%89%E9%88%95&amp;i=51&amp;r=10" TargetMode="External"/><Relationship Id="rId9" Type="http://schemas.openxmlformats.org/officeDocument/2006/relationships/hyperlink" Target="https://maoudamashii.jokersounds.com/list/bgm2.html" TargetMode="External"/><Relationship Id="rId5" Type="http://schemas.openxmlformats.org/officeDocument/2006/relationships/hyperlink" Target="https://www.youtube.com/channel/UC2_gl7WoSGsg7rLvBPTqtEw" TargetMode="External"/><Relationship Id="rId6" Type="http://schemas.openxmlformats.org/officeDocument/2006/relationships/hyperlink" Target="https://www.w3schools.com/graphics/game_intro.asp" TargetMode="External"/><Relationship Id="rId7" Type="http://schemas.openxmlformats.org/officeDocument/2006/relationships/hyperlink" Target="https://scratchlo.itch.io/light-weapons" TargetMode="External"/><Relationship Id="rId8" Type="http://schemas.openxmlformats.org/officeDocument/2006/relationships/hyperlink" Target="https://superdark.itch.io/enchanted-forest-charact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300">
                <a:latin typeface="DFKai-SB"/>
                <a:ea typeface="DFKai-SB"/>
                <a:cs typeface="DFKai-SB"/>
                <a:sym typeface="DFKai-SB"/>
              </a:rPr>
              <a:t>網頁程式設計專案報告</a:t>
            </a:r>
            <a:br>
              <a:rPr lang="zh-TW" sz="4300"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3100">
                <a:latin typeface="DFKai-SB"/>
                <a:ea typeface="DFKai-SB"/>
                <a:cs typeface="DFKai-SB"/>
                <a:sym typeface="DFKai-SB"/>
              </a:rPr>
              <a:t>類型: 2D小遊戲</a:t>
            </a:r>
            <a:endParaRPr sz="5400"/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zh-TW" sz="2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組員:徐劭廷 郭書廷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84200" y="385775"/>
            <a:ext cx="3657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動機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684200" y="685800"/>
            <a:ext cx="10503000" cy="52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由</a:t>
            </a: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於我們從小喜歡玩網頁版的單機小遊戲，一直以來相當好奇遊戲是如何完成的，所以想藉由這次機會來試試看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3" name="Google Shape;143;p15"/>
          <p:cNvSpPr txBox="1"/>
          <p:nvPr>
            <p:ph idx="2" type="body"/>
          </p:nvPr>
        </p:nvSpPr>
        <p:spPr>
          <a:xfrm>
            <a:off x="6715125" y="2209800"/>
            <a:ext cx="5476800" cy="4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2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2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4294967295" type="title"/>
          </p:nvPr>
        </p:nvSpPr>
        <p:spPr>
          <a:xfrm>
            <a:off x="7313600" y="114300"/>
            <a:ext cx="36576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網站架構</a:t>
            </a:r>
            <a:br>
              <a:rPr lang="zh-TW"/>
            </a:b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449388" y="2383900"/>
            <a:ext cx="2545500" cy="1371600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畫面跳至遊戲</a:t>
            </a: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畫面</a:t>
            </a:r>
            <a:endParaRPr b="0" i="0" sz="1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367162" y="4538462"/>
            <a:ext cx="2920800" cy="145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時間結束</a:t>
            </a: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/死掉</a:t>
            </a: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遊戲結束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3709201" y="685798"/>
            <a:ext cx="1180800" cy="10122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遊戲說明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1740022" y="608985"/>
            <a:ext cx="1908600" cy="10866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遊戲開始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494625" y="1766656"/>
            <a:ext cx="399600" cy="61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15875">
            <a:solidFill>
              <a:srgbClr val="9018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2494625" y="3801800"/>
            <a:ext cx="399600" cy="69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15875">
            <a:solidFill>
              <a:srgbClr val="9018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16"/>
          <p:cNvSpPr/>
          <p:nvPr/>
        </p:nvSpPr>
        <p:spPr>
          <a:xfrm rot="-949">
            <a:off x="4538006" y="2920308"/>
            <a:ext cx="1086900" cy="53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5924950" y="2143150"/>
            <a:ext cx="3129000" cy="2091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若第一關存活下來則進入boss關卡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6557975" y="5200650"/>
            <a:ext cx="5514900" cy="152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獲得的分數存至localStorage並列出一排行榜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684200" y="300050"/>
            <a:ext cx="3657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網站特色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684200" y="1852500"/>
            <a:ext cx="5943600" cy="46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3000">
                <a:solidFill>
                  <a:schemeClr val="lt1"/>
                </a:solidFill>
              </a:rPr>
              <a:t>1. </a:t>
            </a:r>
            <a:r>
              <a:rPr lang="zh-TW" sz="3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每攻擊一次扣除一格能量條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2.地面怪物 100分/隻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  跳躍怪物 200分/隻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3.分數計算 = 打倒怪物數*每隻分  數+剩餘血量*500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4.boss分數不試用上述</a:t>
            </a: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計算方式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2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#增加移動速度有冷卻時間</a:t>
            </a:r>
            <a:endParaRPr sz="2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17"/>
          <p:cNvSpPr txBox="1"/>
          <p:nvPr>
            <p:ph idx="2" type="body"/>
          </p:nvPr>
        </p:nvSpPr>
        <p:spPr>
          <a:xfrm>
            <a:off x="6715125" y="2209800"/>
            <a:ext cx="5476800" cy="4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方向鍵左右 :  移動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方向鍵上 : 跳躍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空白鍵 : 普通攻擊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長按空白鍵 : 重擊 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Shift : 透過扣除能量條回復血量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一段時間增加移動速度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紅心 : 血量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藍條 : 能量條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684212" y="328625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運用技術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684200" y="1700225"/>
            <a:ext cx="9574200" cy="42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74650" lvl="0" marL="28575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1.HTML</a:t>
            </a:r>
            <a:endParaRPr sz="3000"/>
          </a:p>
          <a:p>
            <a:pPr indent="-374650" lvl="0" marL="28575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2.CSS</a:t>
            </a:r>
            <a:endParaRPr sz="3000"/>
          </a:p>
          <a:p>
            <a:pPr indent="-374650" lvl="0" marL="28575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3.Javascript</a:t>
            </a:r>
            <a:endParaRPr sz="3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-374650" lvl="0" marL="28575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gerian"/>
              <a:buChar char="●"/>
            </a:pP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4.</a:t>
            </a: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一點點的</a:t>
            </a: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JQUERY &amp; Bootstrap</a:t>
            </a:r>
            <a:endParaRPr sz="3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71" name="Google Shape;171;p18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684212" y="0"/>
            <a:ext cx="36576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分工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684200" y="1214450"/>
            <a:ext cx="7588200" cy="53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p19"/>
          <p:cNvGraphicFramePr/>
          <p:nvPr/>
        </p:nvGraphicFramePr>
        <p:xfrm>
          <a:off x="3281350" y="130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{819DE622-79CF-4780-B3D8-AB844D181BC7}</a:tableStyleId>
              </a:tblPr>
              <a:tblGrid>
                <a:gridCol w="2739625"/>
                <a:gridCol w="2739625"/>
              </a:tblGrid>
              <a:tr h="15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徐劭廷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郭書廷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版面裝飾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按鈕設定和音效</a:t>
                      </a:r>
                      <a:endParaRPr sz="25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遊戲部分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合併兩人code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背景</a:t>
                      </a: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音樂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人物</a:t>
                      </a: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圖片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401049" y="685800"/>
            <a:ext cx="30003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參考文件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684200" y="271475"/>
            <a:ext cx="7402500" cy="57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https://www.blog3c.net/blog/post/297317096-google-webfont-in-website</a:t>
            </a: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-字型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http://tw.yisell.com/search.htm?w=%E6%8C%89%E9%88%95&amp;i=51&amp;r=10</a:t>
            </a: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-音效素材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https://www.youtube.com/channel/UC2_gl7WoSGsg7rLvBPTqtEw</a:t>
            </a: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-背景音樂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https://www.w3schools.com/graphics/game_intro.asp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https://scratchlo.itch.io/light-weapons</a:t>
            </a:r>
            <a:r>
              <a:rPr lang="zh-TW" sz="2500">
                <a:latin typeface="Arial"/>
                <a:ea typeface="Arial"/>
                <a:cs typeface="Arial"/>
                <a:sym typeface="Arial"/>
              </a:rPr>
              <a:t>-武器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https://superdark.itch.io/enchanted-forest-characters</a:t>
            </a:r>
            <a:r>
              <a:rPr lang="zh-TW" sz="2500">
                <a:latin typeface="Arial"/>
                <a:ea typeface="Arial"/>
                <a:cs typeface="Arial"/>
                <a:sym typeface="Arial"/>
              </a:rPr>
              <a:t>-遊戲人物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https://maoudamashii.jokersounds.com/list/bgm2.html</a:t>
            </a:r>
            <a:r>
              <a:rPr lang="zh-TW" sz="2500">
                <a:latin typeface="Arial"/>
                <a:ea typeface="Arial"/>
                <a:cs typeface="Arial"/>
                <a:sym typeface="Arial"/>
              </a:rPr>
              <a:t>-boss音樂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>
            <p:ph idx="2" type="body"/>
          </p:nvPr>
        </p:nvSpPr>
        <p:spPr>
          <a:xfrm>
            <a:off x="8401062" y="398144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