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091DDF-F068-4F84-8299-345B69AF2F14}">
  <a:tblStyle styleId="{F2091DDF-F068-4F84-8299-345B69AF2F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340398a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340398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log3c.net/blog/post/297317096-google-webfont-in-website" TargetMode="External"/><Relationship Id="rId4" Type="http://schemas.openxmlformats.org/officeDocument/2006/relationships/hyperlink" Target="http://tw.yisell.com/search.htm?w=%E6%8C%89%E9%88%95&amp;i=51&amp;r=10" TargetMode="External"/><Relationship Id="rId5" Type="http://schemas.openxmlformats.org/officeDocument/2006/relationships/hyperlink" Target="https://www.youtube.com/channel/UC2_gl7WoSGsg7rLvBPTqtEw" TargetMode="External"/><Relationship Id="rId6" Type="http://schemas.openxmlformats.org/officeDocument/2006/relationships/hyperlink" Target="https://www.w3schools.com/graphics/game_intro.asp" TargetMode="External"/><Relationship Id="rId7" Type="http://schemas.openxmlformats.org/officeDocument/2006/relationships/hyperlink" Target="https://scratchlo.itch.io/light-weapons" TargetMode="External"/><Relationship Id="rId8" Type="http://schemas.openxmlformats.org/officeDocument/2006/relationships/hyperlink" Target="https://superdark.itch.io/enchanted-forest-charac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300">
                <a:latin typeface="DFKai-SB"/>
                <a:ea typeface="DFKai-SB"/>
                <a:cs typeface="DFKai-SB"/>
                <a:sym typeface="DFKai-SB"/>
              </a:rPr>
              <a:t>網頁程式設計專案報告</a:t>
            </a:r>
            <a:br>
              <a:rPr lang="zh-TW" sz="4300"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3100">
                <a:latin typeface="DFKai-SB"/>
                <a:ea typeface="DFKai-SB"/>
                <a:cs typeface="DFKai-SB"/>
                <a:sym typeface="DFKai-SB"/>
              </a:rPr>
              <a:t>類型: 2D小遊戲</a:t>
            </a:r>
            <a:endParaRPr sz="5400"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zh-TW" sz="2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組員:徐劭廷 郭書廷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網站架構</a:t>
            </a:r>
            <a:br>
              <a:rPr lang="zh-TW"/>
            </a:b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1449388" y="2383900"/>
            <a:ext cx="2545563" cy="137160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畫面跳至遊戲</a:t>
            </a: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畫面</a:t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367162" y="4538462"/>
            <a:ext cx="2920753" cy="14559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時間結束</a:t>
            </a: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/死掉</a:t>
            </a: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遊戲結束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3709201" y="685798"/>
            <a:ext cx="1180800" cy="10122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遊戲說明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1740022" y="608985"/>
            <a:ext cx="1908700" cy="108665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遊戲開始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2494625" y="1766656"/>
            <a:ext cx="399495" cy="6172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15875">
            <a:solidFill>
              <a:srgbClr val="9018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2494625" y="3801800"/>
            <a:ext cx="399495" cy="6903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15875">
            <a:solidFill>
              <a:srgbClr val="9018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7085000" y="271475"/>
            <a:ext cx="3657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網站特色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684200" y="685800"/>
            <a:ext cx="5943600" cy="52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3000">
                <a:solidFill>
                  <a:schemeClr val="lt1"/>
                </a:solidFill>
              </a:rPr>
              <a:t>1. </a:t>
            </a:r>
            <a:r>
              <a:rPr lang="zh-TW" sz="3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每攻擊一次扣除一格能量條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2.地面怪物 100分/隻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  跳躍怪物 200分/隻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3.分數計算 = 打倒怪物數*每隻分  數+剩餘血量*1000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6715125" y="2209800"/>
            <a:ext cx="54768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方向鍵左右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 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移動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方向鍵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上 : 跳躍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空白鍵 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普通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攻擊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長按空白鍵 : 重擊 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透過扣除能量條回復血量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一段時間增加移動速度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紅心 : 血量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藍條 : 能量條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運用技術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4650" lvl="0" marL="28575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1.HTML</a:t>
            </a:r>
            <a:endParaRPr sz="3000"/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2.CSS</a:t>
            </a:r>
            <a:endParaRPr sz="3000"/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3.Javascript</a:t>
            </a:r>
            <a:endParaRPr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gerian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4.</a:t>
            </a: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一點點的</a:t>
            </a: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JQUERY</a:t>
            </a:r>
            <a:endParaRPr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3" name="Google Shape;163;p17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分工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18"/>
          <p:cNvGraphicFramePr/>
          <p:nvPr/>
        </p:nvGraphicFramePr>
        <p:xfrm>
          <a:off x="952500" y="140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{F2091DDF-F068-4F84-8299-345B69AF2F14}</a:tableStyleId>
              </a:tblPr>
              <a:tblGrid>
                <a:gridCol w="2739625"/>
                <a:gridCol w="2739625"/>
              </a:tblGrid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徐劭廷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郭書廷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版面裝飾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按鈕設定和音效</a:t>
                      </a:r>
                      <a:endParaRPr sz="25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遊戲部分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合併兩人code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背景</a:t>
                      </a: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音樂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人物</a:t>
                      </a: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圖片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401049" y="685800"/>
            <a:ext cx="3000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參考文件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684200" y="685800"/>
            <a:ext cx="74025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https://www.blog3c.net/blog/post/297317096-google-webfont-in-website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-字型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http://tw.yisell.com/search.htm?w=%E6%8C%89%E9%88%95&amp;i=51&amp;r=10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-音效素材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https://www.youtube.com/channel/UC2_gl7WoSGsg7rLvBPTqtEw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-背景音樂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https://www.w3schools.com/graphics/game_intro.asp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https://scratchlo.itch.io/light-weapons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-武器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https://superdark.itch.io/enchanted-forest-characters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-遊戲人物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8401062" y="398144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