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8B704A-0C45-4601-AEDD-B33481866F0C}">
  <a:tblStyle styleId="{968B704A-0C45-4601-AEDD-B33481866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054995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e0549957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40398a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40398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log3c.net/blog/post/297317096-google-webfont-in-website" TargetMode="External"/><Relationship Id="rId4" Type="http://schemas.openxmlformats.org/officeDocument/2006/relationships/hyperlink" Target="http://tw.yisell.com/search.htm?w=%E6%8C%89%E9%88%95&amp;i=51&amp;r=10" TargetMode="External"/><Relationship Id="rId5" Type="http://schemas.openxmlformats.org/officeDocument/2006/relationships/hyperlink" Target="https://www.youtube.com/channel/UC2_gl7WoSGsg7rLvBPTqtEw" TargetMode="External"/><Relationship Id="rId6" Type="http://schemas.openxmlformats.org/officeDocument/2006/relationships/hyperlink" Target="https://www.w3schools.com/graphics/game_intro.asp" TargetMode="External"/><Relationship Id="rId7" Type="http://schemas.openxmlformats.org/officeDocument/2006/relationships/hyperlink" Target="https://scratchlo.itch.io/light-weapons" TargetMode="External"/><Relationship Id="rId8" Type="http://schemas.openxmlformats.org/officeDocument/2006/relationships/hyperlink" Target="https://superdark.itch.io/enchanted-forest-charac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300">
                <a:latin typeface="DFKai-SB"/>
                <a:ea typeface="DFKai-SB"/>
                <a:cs typeface="DFKai-SB"/>
                <a:sym typeface="DFKai-SB"/>
              </a:rPr>
              <a:t>網頁程式設計專案報告</a:t>
            </a:r>
            <a:br>
              <a:rPr lang="zh-TW" sz="430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100">
                <a:latin typeface="DFKai-SB"/>
                <a:ea typeface="DFKai-SB"/>
                <a:cs typeface="DFKai-SB"/>
                <a:sym typeface="DFKai-SB"/>
              </a:rPr>
              <a:t>類型: 2D小遊戲</a:t>
            </a:r>
            <a:endParaRPr sz="54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zh-TW" sz="28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組員:徐劭廷 郭書廷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84200" y="385775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84200" y="685800"/>
            <a:ext cx="105030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由</a:t>
            </a: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於我們從小喜歡玩網頁版的單機小遊戲，一直以來相當好奇遊戲是如何完成的，所以想藉由這次機會來試試看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4294967295" type="title"/>
          </p:nvPr>
        </p:nvSpPr>
        <p:spPr>
          <a:xfrm>
            <a:off x="7313600" y="114300"/>
            <a:ext cx="3657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網站架構</a:t>
            </a:r>
            <a:br>
              <a:rPr lang="zh-TW"/>
            </a:b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449388" y="2383900"/>
            <a:ext cx="2545500" cy="13716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畫面跳至遊戲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畫面</a:t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367162" y="4538462"/>
            <a:ext cx="2920800" cy="145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時間結束</a:t>
            </a: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/死掉</a:t>
            </a: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遊戲結束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709201" y="685798"/>
            <a:ext cx="1180800" cy="10122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遊戲說明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740022" y="608985"/>
            <a:ext cx="1908600" cy="1086600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遊戲開始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494625" y="1766656"/>
            <a:ext cx="399600" cy="6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2494625" y="3801800"/>
            <a:ext cx="399600" cy="69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rnd" cmpd="sng" w="15875">
            <a:solidFill>
              <a:srgbClr val="9018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16"/>
          <p:cNvSpPr/>
          <p:nvPr/>
        </p:nvSpPr>
        <p:spPr>
          <a:xfrm rot="-949">
            <a:off x="4538006" y="2920308"/>
            <a:ext cx="1086900" cy="53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5924950" y="2143150"/>
            <a:ext cx="3129000" cy="209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若第一關存活下來則進入boss關卡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557975" y="5200650"/>
            <a:ext cx="5514900" cy="152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獲得的分數存至localStorage並列出一排行榜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84200" y="300050"/>
            <a:ext cx="3657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網站特色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84200" y="1852500"/>
            <a:ext cx="59436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3000">
                <a:solidFill>
                  <a:schemeClr val="lt1"/>
                </a:solidFill>
              </a:rPr>
              <a:t>1. </a:t>
            </a:r>
            <a:r>
              <a:rPr lang="zh-TW" sz="30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每攻擊一次扣除一格能量條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2.地面怪物 100分/隻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  跳躍怪物 200分/隻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3.分數計算 = 打倒怪物數*每隻分  數+剩餘血量*500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4.boss分數不試用上述</a:t>
            </a:r>
            <a:r>
              <a:rPr lang="zh-TW" sz="3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計算方式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None/>
            </a:pPr>
            <a:r>
              <a:rPr lang="zh-TW" sz="2000">
                <a:solidFill>
                  <a:schemeClr val="lt1"/>
                </a:solidFill>
                <a:highlight>
                  <a:schemeClr val="dk1"/>
                </a:highlight>
                <a:latin typeface="DFKai-SB"/>
                <a:ea typeface="DFKai-SB"/>
                <a:cs typeface="DFKai-SB"/>
                <a:sym typeface="DFKai-SB"/>
              </a:rPr>
              <a:t>#增加移動速度有冷卻時間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6715125" y="2209800"/>
            <a:ext cx="54768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方向鍵左右 :  移動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方向鍵上 : 跳躍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空白鍵 : 普通攻擊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長按空白鍵 : 重擊 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Shift : 透過扣除能量條回復血量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一段時間增加移動速度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紅心 : 血量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zh-TW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藍條 : 能量條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84212" y="328625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運用技術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684200" y="1700225"/>
            <a:ext cx="95742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28575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1.HTML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2.CSS</a:t>
            </a:r>
            <a:endParaRPr sz="3000"/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3.Javascript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374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lgerian"/>
              <a:buChar char="●"/>
            </a:pP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4.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一點點的</a:t>
            </a:r>
            <a:r>
              <a:rPr lang="zh-TW" sz="3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JQUERY &amp; Bootstrap</a:t>
            </a:r>
            <a:endParaRPr sz="3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684212" y="0"/>
            <a:ext cx="3657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分工</a:t>
            </a:r>
            <a:endParaRPr sz="40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84200" y="1214450"/>
            <a:ext cx="7588200" cy="53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3281350" y="13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{968B704A-0C45-4601-AEDD-B33481866F0C}</a:tableStyleId>
              </a:tblPr>
              <a:tblGrid>
                <a:gridCol w="2739625"/>
                <a:gridCol w="2739625"/>
              </a:tblGrid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郭書廷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版面裝飾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5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按鈕設定和音效</a:t>
                      </a:r>
                      <a:endParaRPr sz="25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遊戲部分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合併兩人code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背景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音樂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人物</a:t>
                      </a:r>
                      <a:r>
                        <a:rPr lang="zh-TW" sz="3000">
                          <a:solidFill>
                            <a:schemeClr val="lt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圖片</a:t>
                      </a:r>
                      <a:endParaRPr sz="3000">
                        <a:solidFill>
                          <a:schemeClr val="lt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F486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401049" y="685800"/>
            <a:ext cx="3000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DFKai-SB"/>
              <a:buNone/>
            </a:pPr>
            <a:r>
              <a:rPr lang="zh-TW" sz="4000">
                <a:latin typeface="DFKai-SB"/>
                <a:ea typeface="DFKai-SB"/>
                <a:cs typeface="DFKai-SB"/>
                <a:sym typeface="DFKai-SB"/>
              </a:rPr>
              <a:t>參考文件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84200" y="685800"/>
            <a:ext cx="740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https://www.blog3c.net/blog/post/297317096-google-webfont-in-website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-字型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http://tw.yisell.com/search.htm?w=%E6%8C%89%E9%88%95&amp;i=51&amp;r=10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-音效素材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https://www.youtube.com/channel/UC2_gl7WoSGsg7rLvBPTqtEw</a:t>
            </a:r>
            <a:r>
              <a:rPr lang="zh-TW" sz="2500">
                <a:latin typeface="DFKai-SB"/>
                <a:ea typeface="DFKai-SB"/>
                <a:cs typeface="DFKai-SB"/>
                <a:sym typeface="DFKai-SB"/>
              </a:rPr>
              <a:t>-背景音樂</a:t>
            </a:r>
            <a:endParaRPr sz="25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https://www.w3schools.com/graphics/game_intro.asp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https://scratchlo.itch.io/light-weapons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-武器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TW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https://superdark.itch.io/enchanted-forest-characters</a:t>
            </a:r>
            <a:r>
              <a:rPr lang="zh-TW" sz="2500">
                <a:latin typeface="Arial"/>
                <a:ea typeface="Arial"/>
                <a:cs typeface="Arial"/>
                <a:sym typeface="Arial"/>
              </a:rPr>
              <a:t>-遊戲人物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8401062" y="398144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