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Nunito"/>
      <p:regular r:id="rId15"/>
      <p:bold r:id="rId16"/>
      <p:italic r:id="rId17"/>
      <p:boldItalic r:id="rId18"/>
    </p:embeddedFon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F83338-D72D-41A9-AC72-4B4DED1E3730}">
  <a:tblStyle styleId="{F7F83338-D72D-41A9-AC72-4B4DED1E37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6.xml"/><Relationship Id="rId22" Type="http://schemas.openxmlformats.org/officeDocument/2006/relationships/font" Target="fonts/CenturyGothic-boldItalic.fntdata"/><Relationship Id="rId10" Type="http://schemas.openxmlformats.org/officeDocument/2006/relationships/slide" Target="slides/slide5.xml"/><Relationship Id="rId21"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CenturyGothic-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e0549957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ae05499570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e05499570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e0549957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e05499570_5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e05499570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340398ad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340398a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p2"/>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 name="Google Shape;14;p2"/>
          <p:cNvGrpSpPr/>
          <p:nvPr/>
        </p:nvGrpSpPr>
        <p:grpSpPr>
          <a:xfrm>
            <a:off x="340259" y="790"/>
            <a:ext cx="3000409" cy="1392365"/>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1207163" y="790"/>
            <a:ext cx="3000409" cy="1392365"/>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9409957" y="6784"/>
            <a:ext cx="2468376" cy="1002839"/>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8737606" y="5623802"/>
            <a:ext cx="3185498" cy="123431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265762" y="5407536"/>
            <a:ext cx="3727293" cy="1444382"/>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2478271" y="2430444"/>
            <a:ext cx="7148400" cy="19308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35" name="Google Shape;35;p2"/>
          <p:cNvSpPr txBox="1"/>
          <p:nvPr>
            <p:ph idx="1" type="subTitle"/>
          </p:nvPr>
        </p:nvSpPr>
        <p:spPr>
          <a:xfrm>
            <a:off x="2478267" y="4550878"/>
            <a:ext cx="7148400" cy="69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36" name="Google Shape;36;p2"/>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1" name="Google Shape;111;p11"/>
          <p:cNvGrpSpPr/>
          <p:nvPr/>
        </p:nvGrpSpPr>
        <p:grpSpPr>
          <a:xfrm>
            <a:off x="7945629" y="5492768"/>
            <a:ext cx="3361269" cy="1365553"/>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265762" y="3"/>
            <a:ext cx="3727293" cy="1444382"/>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847800" y="1845133"/>
            <a:ext cx="8496300" cy="18396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0" name="Google Shape;120;p11"/>
          <p:cNvSpPr txBox="1"/>
          <p:nvPr>
            <p:ph idx="1" type="body"/>
          </p:nvPr>
        </p:nvSpPr>
        <p:spPr>
          <a:xfrm>
            <a:off x="1847800" y="3818467"/>
            <a:ext cx="8496300" cy="854700"/>
          </a:xfrm>
          <a:prstGeom prst="rect">
            <a:avLst/>
          </a:prstGeom>
        </p:spPr>
        <p:txBody>
          <a:bodyPr anchorCtr="0" anchor="t" bIns="121900" lIns="121900" spcFirstLastPara="1" rIns="121900" wrap="square" tIns="121900">
            <a:noAutofit/>
          </a:bodyPr>
          <a:lstStyle>
            <a:lvl1pPr indent="-336550" lvl="0" marL="457200" algn="ctr">
              <a:spcBef>
                <a:spcPts val="0"/>
              </a:spcBef>
              <a:spcAft>
                <a:spcPts val="0"/>
              </a:spcAft>
              <a:buSzPts val="1700"/>
              <a:buChar char="●"/>
              <a:defRPr/>
            </a:lvl1pPr>
            <a:lvl2pPr indent="-323850" lvl="1" marL="914400" algn="ctr">
              <a:spcBef>
                <a:spcPts val="2100"/>
              </a:spcBef>
              <a:spcAft>
                <a:spcPts val="0"/>
              </a:spcAft>
              <a:buSzPts val="1500"/>
              <a:buChar char="○"/>
              <a:defRPr/>
            </a:lvl2pPr>
            <a:lvl3pPr indent="-323850" lvl="2" marL="1371600" algn="ctr">
              <a:spcBef>
                <a:spcPts val="2100"/>
              </a:spcBef>
              <a:spcAft>
                <a:spcPts val="0"/>
              </a:spcAft>
              <a:buSzPts val="1500"/>
              <a:buChar char="■"/>
              <a:defRPr/>
            </a:lvl3pPr>
            <a:lvl4pPr indent="-323850" lvl="3" marL="1828800" algn="ctr">
              <a:spcBef>
                <a:spcPts val="2100"/>
              </a:spcBef>
              <a:spcAft>
                <a:spcPts val="0"/>
              </a:spcAft>
              <a:buSzPts val="1500"/>
              <a:buChar char="●"/>
              <a:defRPr/>
            </a:lvl4pPr>
            <a:lvl5pPr indent="-323850" lvl="4" marL="2286000" algn="ctr">
              <a:spcBef>
                <a:spcPts val="2100"/>
              </a:spcBef>
              <a:spcAft>
                <a:spcPts val="0"/>
              </a:spcAft>
              <a:buSzPts val="1500"/>
              <a:buChar char="○"/>
              <a:defRPr/>
            </a:lvl5pPr>
            <a:lvl6pPr indent="-323850" lvl="5" marL="2743200" algn="ctr">
              <a:spcBef>
                <a:spcPts val="2100"/>
              </a:spcBef>
              <a:spcAft>
                <a:spcPts val="0"/>
              </a:spcAft>
              <a:buSzPts val="1500"/>
              <a:buChar char="■"/>
              <a:defRPr/>
            </a:lvl6pPr>
            <a:lvl7pPr indent="-323850" lvl="6" marL="3200400" algn="ctr">
              <a:spcBef>
                <a:spcPts val="2100"/>
              </a:spcBef>
              <a:spcAft>
                <a:spcPts val="0"/>
              </a:spcAft>
              <a:buSzPts val="1500"/>
              <a:buChar char="●"/>
              <a:defRPr/>
            </a:lvl7pPr>
            <a:lvl8pPr indent="-323850" lvl="7" marL="3657600" algn="ctr">
              <a:spcBef>
                <a:spcPts val="2100"/>
              </a:spcBef>
              <a:spcAft>
                <a:spcPts val="0"/>
              </a:spcAft>
              <a:buSzPts val="1500"/>
              <a:buChar char="○"/>
              <a:defRPr/>
            </a:lvl8pPr>
            <a:lvl9pPr indent="-323850" lvl="8" marL="4114800" algn="ctr">
              <a:spcBef>
                <a:spcPts val="2100"/>
              </a:spcBef>
              <a:spcAft>
                <a:spcPts val="2100"/>
              </a:spcAft>
              <a:buSzPts val="1500"/>
              <a:buChar char="■"/>
              <a:defRPr/>
            </a:lvl9pPr>
          </a:lstStyle>
          <a:p/>
        </p:txBody>
      </p:sp>
      <p:sp>
        <p:nvSpPr>
          <p:cNvPr id="121" name="Google Shape;121;p11"/>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124" name="Shape 124"/>
        <p:cNvGrpSpPr/>
        <p:nvPr/>
      </p:nvGrpSpPr>
      <p:grpSpPr>
        <a:xfrm>
          <a:off x="0" y="0"/>
          <a:ext cx="0" cy="0"/>
          <a:chOff x="0" y="0"/>
          <a:chExt cx="0" cy="0"/>
        </a:xfrm>
      </p:grpSpPr>
      <p:sp>
        <p:nvSpPr>
          <p:cNvPr id="125" name="Google Shape;125;p13"/>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1"/>
              </a:buClr>
              <a:buSzPts val="2400"/>
              <a:buFont typeface="Century Gothic"/>
              <a:buNone/>
              <a:defRPr b="0" sz="2400"/>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126" name="Google Shape;126;p13"/>
          <p:cNvSpPr txBox="1"/>
          <p:nvPr>
            <p:ph idx="1" type="body"/>
          </p:nvPr>
        </p:nvSpPr>
        <p:spPr>
          <a:xfrm>
            <a:off x="684212" y="685800"/>
            <a:ext cx="5943600" cy="5308500"/>
          </a:xfrm>
          <a:prstGeom prst="rect">
            <a:avLst/>
          </a:prstGeom>
          <a:noFill/>
          <a:ln>
            <a:noFill/>
          </a:ln>
        </p:spPr>
        <p:txBody>
          <a:bodyPr anchorCtr="0" anchor="ctr" bIns="45700" lIns="91425" spcFirstLastPara="1" rIns="91425" wrap="square" tIns="45700">
            <a:noAutofit/>
          </a:bodyPr>
          <a:lstStyle>
            <a:lvl1pPr indent="-320040" lvl="0" marL="457200" rtl="0" algn="l">
              <a:spcBef>
                <a:spcPts val="360"/>
              </a:spcBef>
              <a:spcAft>
                <a:spcPts val="0"/>
              </a:spcAft>
              <a:buSzPts val="1440"/>
              <a:buChar char="●"/>
              <a:defRPr/>
            </a:lvl1pPr>
            <a:lvl2pPr indent="-320040" lvl="1" marL="914400" rtl="0" algn="l">
              <a:spcBef>
                <a:spcPts val="600"/>
              </a:spcBef>
              <a:spcAft>
                <a:spcPts val="0"/>
              </a:spcAft>
              <a:buSzPts val="1440"/>
              <a:buChar char="○"/>
              <a:defRPr/>
            </a:lvl2pPr>
            <a:lvl3pPr indent="-320039" lvl="2" marL="1371600" rtl="0" algn="l">
              <a:spcBef>
                <a:spcPts val="600"/>
              </a:spcBef>
              <a:spcAft>
                <a:spcPts val="0"/>
              </a:spcAft>
              <a:buSzPts val="1440"/>
              <a:buChar char="■"/>
              <a:defRPr/>
            </a:lvl3pPr>
            <a:lvl4pPr indent="-320039" lvl="3" marL="1828800" rtl="0" algn="l">
              <a:spcBef>
                <a:spcPts val="600"/>
              </a:spcBef>
              <a:spcAft>
                <a:spcPts val="0"/>
              </a:spcAft>
              <a:buSzPts val="1440"/>
              <a:buChar char="●"/>
              <a:defRPr/>
            </a:lvl4pPr>
            <a:lvl5pPr indent="-320039" lvl="4" marL="2286000" rtl="0" algn="l">
              <a:spcBef>
                <a:spcPts val="600"/>
              </a:spcBef>
              <a:spcAft>
                <a:spcPts val="0"/>
              </a:spcAft>
              <a:buSzPts val="1440"/>
              <a:buChar char="○"/>
              <a:defRPr/>
            </a:lvl5pPr>
            <a:lvl6pPr indent="-320039" lvl="5" marL="2743200" rtl="0" algn="l">
              <a:spcBef>
                <a:spcPts val="600"/>
              </a:spcBef>
              <a:spcAft>
                <a:spcPts val="0"/>
              </a:spcAft>
              <a:buSzPts val="1440"/>
              <a:buChar char="■"/>
              <a:defRPr/>
            </a:lvl6pPr>
            <a:lvl7pPr indent="-320039" lvl="6" marL="3200400" rtl="0" algn="l">
              <a:spcBef>
                <a:spcPts val="600"/>
              </a:spcBef>
              <a:spcAft>
                <a:spcPts val="0"/>
              </a:spcAft>
              <a:buSzPts val="1440"/>
              <a:buChar char="●"/>
              <a:defRPr/>
            </a:lvl7pPr>
            <a:lvl8pPr indent="-320040" lvl="7" marL="3657600" rtl="0" algn="l">
              <a:spcBef>
                <a:spcPts val="600"/>
              </a:spcBef>
              <a:spcAft>
                <a:spcPts val="0"/>
              </a:spcAft>
              <a:buSzPts val="1440"/>
              <a:buChar char="○"/>
              <a:defRPr/>
            </a:lvl8pPr>
            <a:lvl9pPr indent="-320040" lvl="8" marL="4114800" rtl="0" algn="l">
              <a:spcBef>
                <a:spcPts val="600"/>
              </a:spcBef>
              <a:spcAft>
                <a:spcPts val="600"/>
              </a:spcAft>
              <a:buSzPts val="1440"/>
              <a:buChar char="■"/>
              <a:defRPr/>
            </a:lvl9pPr>
          </a:lstStyle>
          <a:p/>
        </p:txBody>
      </p:sp>
      <p:sp>
        <p:nvSpPr>
          <p:cNvPr id="127" name="Google Shape;127;p13"/>
          <p:cNvSpPr txBox="1"/>
          <p:nvPr>
            <p:ph idx="2" type="body"/>
          </p:nvPr>
        </p:nvSpPr>
        <p:spPr>
          <a:xfrm>
            <a:off x="7085012" y="2209799"/>
            <a:ext cx="3657600" cy="2091300"/>
          </a:xfrm>
          <a:prstGeom prst="rect">
            <a:avLst/>
          </a:prstGeom>
          <a:noFill/>
          <a:ln>
            <a:noFill/>
          </a:ln>
        </p:spPr>
        <p:txBody>
          <a:bodyPr anchorCtr="0" anchor="t" bIns="45700" lIns="91425" spcFirstLastPara="1" rIns="91425" wrap="square" tIns="45700">
            <a:noAutofit/>
          </a:bodyPr>
          <a:lstStyle>
            <a:lvl1pPr indent="-228600" lvl="0" marL="457200" rtl="0" algn="l">
              <a:spcBef>
                <a:spcPts val="320"/>
              </a:spcBef>
              <a:spcAft>
                <a:spcPts val="0"/>
              </a:spcAft>
              <a:buSzPts val="1280"/>
              <a:buNone/>
              <a:defRPr sz="1600"/>
            </a:lvl1pPr>
            <a:lvl2pPr indent="-228600" lvl="1" marL="914400" rtl="0" algn="l">
              <a:spcBef>
                <a:spcPts val="600"/>
              </a:spcBef>
              <a:spcAft>
                <a:spcPts val="0"/>
              </a:spcAft>
              <a:buSzPts val="960"/>
              <a:buNone/>
              <a:defRPr sz="1200"/>
            </a:lvl2pPr>
            <a:lvl3pPr indent="-228600" lvl="2" marL="1371600" rtl="0" algn="l">
              <a:spcBef>
                <a:spcPts val="600"/>
              </a:spcBef>
              <a:spcAft>
                <a:spcPts val="0"/>
              </a:spcAft>
              <a:buSzPts val="800"/>
              <a:buNone/>
              <a:defRPr sz="1000"/>
            </a:lvl3pPr>
            <a:lvl4pPr indent="-228600" lvl="3" marL="1828800" rtl="0" algn="l">
              <a:spcBef>
                <a:spcPts val="600"/>
              </a:spcBef>
              <a:spcAft>
                <a:spcPts val="0"/>
              </a:spcAft>
              <a:buSzPts val="720"/>
              <a:buNone/>
              <a:defRPr sz="900"/>
            </a:lvl4pPr>
            <a:lvl5pPr indent="-228600" lvl="4" marL="2286000" rtl="0" algn="l">
              <a:spcBef>
                <a:spcPts val="600"/>
              </a:spcBef>
              <a:spcAft>
                <a:spcPts val="0"/>
              </a:spcAft>
              <a:buSzPts val="720"/>
              <a:buNone/>
              <a:defRPr sz="900"/>
            </a:lvl5pPr>
            <a:lvl6pPr indent="-228600" lvl="5" marL="2743200" rtl="0" algn="l">
              <a:spcBef>
                <a:spcPts val="600"/>
              </a:spcBef>
              <a:spcAft>
                <a:spcPts val="0"/>
              </a:spcAft>
              <a:buSzPts val="720"/>
              <a:buNone/>
              <a:defRPr sz="900"/>
            </a:lvl6pPr>
            <a:lvl7pPr indent="-228600" lvl="6" marL="3200400" rtl="0" algn="l">
              <a:spcBef>
                <a:spcPts val="600"/>
              </a:spcBef>
              <a:spcAft>
                <a:spcPts val="0"/>
              </a:spcAft>
              <a:buSzPts val="720"/>
              <a:buNone/>
              <a:defRPr sz="900"/>
            </a:lvl7pPr>
            <a:lvl8pPr indent="-228600" lvl="7" marL="3657600" rtl="0" algn="l">
              <a:spcBef>
                <a:spcPts val="600"/>
              </a:spcBef>
              <a:spcAft>
                <a:spcPts val="0"/>
              </a:spcAft>
              <a:buSzPts val="720"/>
              <a:buNone/>
              <a:defRPr sz="900"/>
            </a:lvl8pPr>
            <a:lvl9pPr indent="-228600" lvl="8" marL="4114800" rtl="0" algn="l">
              <a:spcBef>
                <a:spcPts val="600"/>
              </a:spcBef>
              <a:spcAft>
                <a:spcPts val="600"/>
              </a:spcAft>
              <a:buSzPts val="720"/>
              <a:buNone/>
              <a:defRPr sz="900"/>
            </a:lvl9pPr>
          </a:lstStyle>
          <a:p/>
        </p:txBody>
      </p:sp>
      <p:sp>
        <p:nvSpPr>
          <p:cNvPr id="128" name="Google Shape;128;p13"/>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3"/>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p13"/>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9" name="Google Shape;39;p3"/>
          <p:cNvGrpSpPr/>
          <p:nvPr/>
        </p:nvGrpSpPr>
        <p:grpSpPr>
          <a:xfrm>
            <a:off x="7458691" y="5281486"/>
            <a:ext cx="3880118" cy="1576482"/>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265762" y="3"/>
            <a:ext cx="3727293" cy="1444382"/>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518245" y="2328133"/>
            <a:ext cx="7170000" cy="21948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p:txBody>
      </p:sp>
      <p:sp>
        <p:nvSpPr>
          <p:cNvPr id="48" name="Google Shape;48;p3"/>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4"/>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p4"/>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1092200" y="1127467"/>
            <a:ext cx="10007700" cy="12729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54" name="Google Shape;54;p4"/>
          <p:cNvSpPr txBox="1"/>
          <p:nvPr>
            <p:ph idx="1" type="body"/>
          </p:nvPr>
        </p:nvSpPr>
        <p:spPr>
          <a:xfrm>
            <a:off x="1092200" y="2654300"/>
            <a:ext cx="10007700" cy="3264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5" name="Google Shape;55;p4"/>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5"/>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1092200" y="1127467"/>
            <a:ext cx="10007700" cy="12729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1" name="Google Shape;61;p5"/>
          <p:cNvSpPr txBox="1"/>
          <p:nvPr>
            <p:ph idx="1" type="body"/>
          </p:nvPr>
        </p:nvSpPr>
        <p:spPr>
          <a:xfrm>
            <a:off x="1092200" y="2654300"/>
            <a:ext cx="4914900" cy="3264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2" name="Google Shape;62;p5"/>
          <p:cNvSpPr txBox="1"/>
          <p:nvPr>
            <p:ph idx="2" type="body"/>
          </p:nvPr>
        </p:nvSpPr>
        <p:spPr>
          <a:xfrm>
            <a:off x="6184900" y="2654300"/>
            <a:ext cx="4914900" cy="3264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3" name="Google Shape;63;p5"/>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6"/>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p6"/>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1092200" y="1127467"/>
            <a:ext cx="10007700" cy="12729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9" name="Google Shape;69;p6"/>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7"/>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7"/>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1092200" y="1127467"/>
            <a:ext cx="4945500" cy="18441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5" name="Google Shape;75;p7"/>
          <p:cNvSpPr txBox="1"/>
          <p:nvPr>
            <p:ph idx="1" type="body"/>
          </p:nvPr>
        </p:nvSpPr>
        <p:spPr>
          <a:xfrm>
            <a:off x="1107600" y="3092067"/>
            <a:ext cx="4945500" cy="28263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76" name="Google Shape;76;p7"/>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8"/>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0" name="Google Shape;80;p8"/>
          <p:cNvGrpSpPr/>
          <p:nvPr/>
        </p:nvGrpSpPr>
        <p:grpSpPr>
          <a:xfrm>
            <a:off x="341189" y="-11"/>
            <a:ext cx="3001758" cy="1391229"/>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4" name="Google Shape;84;p8"/>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5" name="Google Shape;85;p8"/>
          <p:cNvGrpSpPr/>
          <p:nvPr/>
        </p:nvGrpSpPr>
        <p:grpSpPr>
          <a:xfrm>
            <a:off x="46579" y="6029501"/>
            <a:ext cx="2124408" cy="822734"/>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7848470" y="1657"/>
            <a:ext cx="4343273" cy="1681990"/>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858572" y="1734861"/>
            <a:ext cx="8489100" cy="33855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94" name="Google Shape;94;p8"/>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 name="Google Shape;97;p9"/>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1092200" y="1127467"/>
            <a:ext cx="8565600" cy="9399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0" name="Google Shape;100;p9"/>
          <p:cNvSpPr txBox="1"/>
          <p:nvPr>
            <p:ph idx="1" type="subTitle"/>
          </p:nvPr>
        </p:nvSpPr>
        <p:spPr>
          <a:xfrm>
            <a:off x="1092200" y="2067600"/>
            <a:ext cx="7813200" cy="5247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01" name="Google Shape;101;p9"/>
          <p:cNvSpPr txBox="1"/>
          <p:nvPr>
            <p:ph idx="2" type="body"/>
          </p:nvPr>
        </p:nvSpPr>
        <p:spPr>
          <a:xfrm>
            <a:off x="1092200" y="3289400"/>
            <a:ext cx="7813200" cy="27939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02" name="Google Shape;102;p9"/>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p10"/>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1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437367" y="5551333"/>
            <a:ext cx="9886800" cy="806700"/>
          </a:xfrm>
          <a:prstGeom prst="rect">
            <a:avLst/>
          </a:prstGeom>
        </p:spPr>
        <p:txBody>
          <a:bodyPr anchorCtr="0" anchor="b"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108" name="Google Shape;108;p10"/>
          <p:cNvSpPr txBox="1"/>
          <p:nvPr>
            <p:ph idx="12" type="sldNum"/>
          </p:nvPr>
        </p:nvSpPr>
        <p:spPr>
          <a:xfrm>
            <a:off x="11187645" y="605822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a:lnSpc>
                <a:spcPct val="115000"/>
              </a:lnSpc>
              <a:spcBef>
                <a:spcPts val="2100"/>
              </a:spcBef>
              <a:spcAft>
                <a:spcPts val="210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www.blog3c.net/blog/post/297317096-google-webfont-in-website" TargetMode="External"/><Relationship Id="rId4" Type="http://schemas.openxmlformats.org/officeDocument/2006/relationships/hyperlink" Target="http://tw.yisell.com/search.htm?w=%E6%8C%89%E9%88%95&amp;i=51&amp;r=10" TargetMode="External"/><Relationship Id="rId9" Type="http://schemas.openxmlformats.org/officeDocument/2006/relationships/hyperlink" Target="https://maoudamashii.jokersounds.com/list/bgm2.html" TargetMode="External"/><Relationship Id="rId5" Type="http://schemas.openxmlformats.org/officeDocument/2006/relationships/hyperlink" Target="https://www.youtube.com/channel/UC2_gl7WoSGsg7rLvBPTqtEw" TargetMode="External"/><Relationship Id="rId6" Type="http://schemas.openxmlformats.org/officeDocument/2006/relationships/hyperlink" Target="https://www.w3schools.com/graphics/game_intro.asp" TargetMode="External"/><Relationship Id="rId7" Type="http://schemas.openxmlformats.org/officeDocument/2006/relationships/hyperlink" Target="https://scratchlo.itch.io/light-weapons" TargetMode="External"/><Relationship Id="rId8" Type="http://schemas.openxmlformats.org/officeDocument/2006/relationships/hyperlink" Target="https://superdark.itch.io/enchanted-forest-character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ctrTitle"/>
          </p:nvPr>
        </p:nvSpPr>
        <p:spPr>
          <a:xfrm>
            <a:off x="2478271" y="2430444"/>
            <a:ext cx="7148400" cy="1930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000"/>
              <a:buFont typeface="DFKai-SB"/>
              <a:buNone/>
            </a:pPr>
            <a:r>
              <a:rPr lang="zh-TW" sz="4300">
                <a:latin typeface="DFKai-SB"/>
                <a:ea typeface="DFKai-SB"/>
                <a:cs typeface="DFKai-SB"/>
                <a:sym typeface="DFKai-SB"/>
              </a:rPr>
              <a:t>網頁程式設計專案報告</a:t>
            </a:r>
            <a:br>
              <a:rPr lang="zh-TW" sz="4300">
                <a:latin typeface="DFKai-SB"/>
                <a:ea typeface="DFKai-SB"/>
                <a:cs typeface="DFKai-SB"/>
                <a:sym typeface="DFKai-SB"/>
              </a:rPr>
            </a:br>
            <a:r>
              <a:rPr lang="zh-TW" sz="3100">
                <a:latin typeface="DFKai-SB"/>
                <a:ea typeface="DFKai-SB"/>
                <a:cs typeface="DFKai-SB"/>
                <a:sym typeface="DFKai-SB"/>
              </a:rPr>
              <a:t>類型: 2D小遊戲</a:t>
            </a:r>
            <a:endParaRPr sz="5400"/>
          </a:p>
        </p:txBody>
      </p:sp>
      <p:sp>
        <p:nvSpPr>
          <p:cNvPr id="136" name="Google Shape;136;p14"/>
          <p:cNvSpPr txBox="1"/>
          <p:nvPr>
            <p:ph idx="1" type="subTitle"/>
          </p:nvPr>
        </p:nvSpPr>
        <p:spPr>
          <a:xfrm>
            <a:off x="2478267" y="4550878"/>
            <a:ext cx="7148400" cy="696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80"/>
              <a:buNone/>
            </a:pPr>
            <a:r>
              <a:rPr lang="zh-TW" sz="2800">
                <a:solidFill>
                  <a:schemeClr val="lt1"/>
                </a:solidFill>
                <a:latin typeface="DFKai-SB"/>
                <a:ea typeface="DFKai-SB"/>
                <a:cs typeface="DFKai-SB"/>
                <a:sym typeface="DFKai-SB"/>
              </a:rPr>
              <a:t>組員:徐劭廷 郭書廷</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784200" y="385775"/>
            <a:ext cx="3657600" cy="1200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000"/>
              <a:buFont typeface="DFKai-SB"/>
              <a:buNone/>
            </a:pPr>
            <a:r>
              <a:rPr lang="zh-TW" sz="4000">
                <a:latin typeface="DFKai-SB"/>
                <a:ea typeface="DFKai-SB"/>
                <a:cs typeface="DFKai-SB"/>
                <a:sym typeface="DFKai-SB"/>
              </a:rPr>
              <a:t>動機</a:t>
            </a:r>
            <a:endParaRPr sz="4000">
              <a:latin typeface="DFKai-SB"/>
              <a:ea typeface="DFKai-SB"/>
              <a:cs typeface="DFKai-SB"/>
              <a:sym typeface="DFKai-SB"/>
            </a:endParaRPr>
          </a:p>
        </p:txBody>
      </p:sp>
      <p:sp>
        <p:nvSpPr>
          <p:cNvPr id="142" name="Google Shape;142;p15"/>
          <p:cNvSpPr txBox="1"/>
          <p:nvPr>
            <p:ph idx="1" type="body"/>
          </p:nvPr>
        </p:nvSpPr>
        <p:spPr>
          <a:xfrm>
            <a:off x="684200" y="685800"/>
            <a:ext cx="10503000" cy="5229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80"/>
              <a:buFont typeface="Arial"/>
              <a:buNone/>
            </a:pPr>
            <a:r>
              <a:rPr lang="zh-TW" sz="3000">
                <a:solidFill>
                  <a:schemeClr val="lt1"/>
                </a:solidFill>
                <a:highlight>
                  <a:schemeClr val="dk1"/>
                </a:highlight>
                <a:latin typeface="DFKai-SB"/>
                <a:ea typeface="DFKai-SB"/>
                <a:cs typeface="DFKai-SB"/>
                <a:sym typeface="DFKai-SB"/>
              </a:rPr>
              <a:t>由</a:t>
            </a:r>
            <a:r>
              <a:rPr lang="zh-TW" sz="3000">
                <a:solidFill>
                  <a:schemeClr val="lt1"/>
                </a:solidFill>
                <a:highlight>
                  <a:schemeClr val="dk1"/>
                </a:highlight>
                <a:latin typeface="DFKai-SB"/>
                <a:ea typeface="DFKai-SB"/>
                <a:cs typeface="DFKai-SB"/>
                <a:sym typeface="DFKai-SB"/>
              </a:rPr>
              <a:t>於我們從小喜歡玩網頁版的單機小遊戲，一直以來相當好奇遊戲是如何完成的，所以想藉由這次機會來試試看</a:t>
            </a:r>
            <a:endParaRPr sz="3000">
              <a:solidFill>
                <a:schemeClr val="lt1"/>
              </a:solidFill>
              <a:highlight>
                <a:schemeClr val="dk1"/>
              </a:highlight>
              <a:latin typeface="DFKai-SB"/>
              <a:ea typeface="DFKai-SB"/>
              <a:cs typeface="DFKai-SB"/>
              <a:sym typeface="DFKai-SB"/>
            </a:endParaRPr>
          </a:p>
          <a:p>
            <a:pPr indent="0" lvl="0" marL="0" rtl="0" algn="l">
              <a:spcBef>
                <a:spcPts val="1000"/>
              </a:spcBef>
              <a:spcAft>
                <a:spcPts val="0"/>
              </a:spcAft>
              <a:buSzPts val="1600"/>
              <a:buNone/>
            </a:pPr>
            <a:r>
              <a:t/>
            </a:r>
            <a:endParaRPr>
              <a:solidFill>
                <a:schemeClr val="dk1"/>
              </a:solidFill>
              <a:latin typeface="DFKai-SB"/>
              <a:ea typeface="DFKai-SB"/>
              <a:cs typeface="DFKai-SB"/>
              <a:sym typeface="DFKai-SB"/>
            </a:endParaRPr>
          </a:p>
        </p:txBody>
      </p:sp>
      <p:sp>
        <p:nvSpPr>
          <p:cNvPr id="143" name="Google Shape;143;p15"/>
          <p:cNvSpPr txBox="1"/>
          <p:nvPr>
            <p:ph idx="2" type="body"/>
          </p:nvPr>
        </p:nvSpPr>
        <p:spPr>
          <a:xfrm>
            <a:off x="6715125" y="2209800"/>
            <a:ext cx="5476800" cy="406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80"/>
              <a:buNone/>
            </a:pPr>
            <a:r>
              <a:t/>
            </a:r>
            <a:endParaRPr sz="2500">
              <a:solidFill>
                <a:schemeClr val="lt1"/>
              </a:solidFill>
              <a:latin typeface="DFKai-SB"/>
              <a:ea typeface="DFKai-SB"/>
              <a:cs typeface="DFKai-SB"/>
              <a:sym typeface="DFKai-SB"/>
            </a:endParaRPr>
          </a:p>
          <a:p>
            <a:pPr indent="0" lvl="0" marL="0" rtl="0" algn="l">
              <a:spcBef>
                <a:spcPts val="0"/>
              </a:spcBef>
              <a:spcAft>
                <a:spcPts val="0"/>
              </a:spcAft>
              <a:buSzPts val="1280"/>
              <a:buNone/>
            </a:pPr>
            <a:r>
              <a:t/>
            </a:r>
            <a:endParaRPr sz="2500">
              <a:solidFill>
                <a:schemeClr val="lt1"/>
              </a:solidFill>
              <a:latin typeface="DFKai-SB"/>
              <a:ea typeface="DFKai-SB"/>
              <a:cs typeface="DFKai-SB"/>
              <a:sym typeface="DFKai-S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idx="4294967295" type="title"/>
          </p:nvPr>
        </p:nvSpPr>
        <p:spPr>
          <a:xfrm>
            <a:off x="7313600" y="114300"/>
            <a:ext cx="3657600" cy="1771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000"/>
              <a:buFont typeface="DFKai-SB"/>
              <a:buNone/>
            </a:pPr>
            <a:r>
              <a:rPr lang="zh-TW" sz="4000">
                <a:latin typeface="DFKai-SB"/>
                <a:ea typeface="DFKai-SB"/>
                <a:cs typeface="DFKai-SB"/>
                <a:sym typeface="DFKai-SB"/>
              </a:rPr>
              <a:t>網站架構</a:t>
            </a:r>
            <a:br>
              <a:rPr lang="zh-TW"/>
            </a:br>
            <a:endParaRPr/>
          </a:p>
        </p:txBody>
      </p:sp>
      <p:sp>
        <p:nvSpPr>
          <p:cNvPr id="149" name="Google Shape;149;p16"/>
          <p:cNvSpPr/>
          <p:nvPr/>
        </p:nvSpPr>
        <p:spPr>
          <a:xfrm>
            <a:off x="1449388" y="2383900"/>
            <a:ext cx="2545500" cy="1371600"/>
          </a:xfrm>
          <a:prstGeom prst="rect">
            <a:avLst/>
          </a:prstGeom>
          <a:solidFill>
            <a:schemeClr val="lt1"/>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zh-TW" sz="1800" u="none" cap="none" strike="noStrike">
                <a:solidFill>
                  <a:schemeClr val="dk1"/>
                </a:solidFill>
                <a:latin typeface="DFKai-SB"/>
                <a:ea typeface="DFKai-SB"/>
                <a:cs typeface="DFKai-SB"/>
                <a:sym typeface="DFKai-SB"/>
              </a:rPr>
              <a:t>畫面跳至遊戲</a:t>
            </a:r>
            <a:r>
              <a:rPr lang="zh-TW" sz="1800">
                <a:solidFill>
                  <a:schemeClr val="dk1"/>
                </a:solidFill>
                <a:latin typeface="DFKai-SB"/>
                <a:ea typeface="DFKai-SB"/>
                <a:cs typeface="DFKai-SB"/>
                <a:sym typeface="DFKai-SB"/>
              </a:rPr>
              <a:t>畫面</a:t>
            </a:r>
            <a:endParaRPr b="0" i="0" sz="1800" u="none" cap="none" strike="noStrike">
              <a:solidFill>
                <a:schemeClr val="dk1"/>
              </a:solidFill>
              <a:latin typeface="DFKai-SB"/>
              <a:ea typeface="DFKai-SB"/>
              <a:cs typeface="DFKai-SB"/>
              <a:sym typeface="DFKai-SB"/>
            </a:endParaRPr>
          </a:p>
        </p:txBody>
      </p:sp>
      <p:sp>
        <p:nvSpPr>
          <p:cNvPr id="150" name="Google Shape;150;p16"/>
          <p:cNvSpPr/>
          <p:nvPr/>
        </p:nvSpPr>
        <p:spPr>
          <a:xfrm>
            <a:off x="1367162" y="4538462"/>
            <a:ext cx="2920800" cy="1455900"/>
          </a:xfrm>
          <a:prstGeom prst="roundRect">
            <a:avLst>
              <a:gd fmla="val 16667" name="adj"/>
            </a:avLst>
          </a:prstGeom>
          <a:solidFill>
            <a:schemeClr val="lt1"/>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zh-TW" sz="1800" u="none" cap="none" strike="noStrike">
                <a:solidFill>
                  <a:schemeClr val="dk1"/>
                </a:solidFill>
                <a:latin typeface="DFKai-SB"/>
                <a:ea typeface="DFKai-SB"/>
                <a:cs typeface="DFKai-SB"/>
                <a:sym typeface="DFKai-SB"/>
              </a:rPr>
              <a:t>時間結束</a:t>
            </a:r>
            <a:r>
              <a:rPr lang="zh-TW" sz="1800">
                <a:solidFill>
                  <a:schemeClr val="dk1"/>
                </a:solidFill>
                <a:latin typeface="DFKai-SB"/>
                <a:ea typeface="DFKai-SB"/>
                <a:cs typeface="DFKai-SB"/>
                <a:sym typeface="DFKai-SB"/>
              </a:rPr>
              <a:t>/死掉</a:t>
            </a:r>
            <a:r>
              <a:rPr b="0" i="0" lang="zh-TW" sz="1800" u="none" cap="none" strike="noStrike">
                <a:solidFill>
                  <a:schemeClr val="dk1"/>
                </a:solidFill>
                <a:latin typeface="DFKai-SB"/>
                <a:ea typeface="DFKai-SB"/>
                <a:cs typeface="DFKai-SB"/>
                <a:sym typeface="DFKai-SB"/>
              </a:rPr>
              <a:t> 遊戲結束</a:t>
            </a:r>
            <a:endParaRPr/>
          </a:p>
        </p:txBody>
      </p:sp>
      <p:sp>
        <p:nvSpPr>
          <p:cNvPr id="151" name="Google Shape;151;p16"/>
          <p:cNvSpPr/>
          <p:nvPr/>
        </p:nvSpPr>
        <p:spPr>
          <a:xfrm>
            <a:off x="3709201" y="685798"/>
            <a:ext cx="1180800" cy="1012200"/>
          </a:xfrm>
          <a:prstGeom prst="ellipse">
            <a:avLst/>
          </a:prstGeom>
          <a:solidFill>
            <a:schemeClr val="lt1"/>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zh-TW" sz="1800" u="none" cap="none" strike="noStrike">
                <a:solidFill>
                  <a:schemeClr val="dk1"/>
                </a:solidFill>
                <a:latin typeface="DFKai-SB"/>
                <a:ea typeface="DFKai-SB"/>
                <a:cs typeface="DFKai-SB"/>
                <a:sym typeface="DFKai-SB"/>
              </a:rPr>
              <a:t>遊戲說明</a:t>
            </a:r>
            <a:endParaRPr/>
          </a:p>
        </p:txBody>
      </p:sp>
      <p:sp>
        <p:nvSpPr>
          <p:cNvPr id="152" name="Google Shape;152;p16"/>
          <p:cNvSpPr/>
          <p:nvPr/>
        </p:nvSpPr>
        <p:spPr>
          <a:xfrm>
            <a:off x="1740022" y="608985"/>
            <a:ext cx="1908600" cy="1086600"/>
          </a:xfrm>
          <a:prstGeom prst="ellipse">
            <a:avLst/>
          </a:prstGeom>
          <a:solidFill>
            <a:schemeClr val="lt1"/>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zh-TW" sz="1800" u="none" cap="none" strike="noStrike">
                <a:solidFill>
                  <a:schemeClr val="dk1"/>
                </a:solidFill>
                <a:latin typeface="DFKai-SB"/>
                <a:ea typeface="DFKai-SB"/>
                <a:cs typeface="DFKai-SB"/>
                <a:sym typeface="DFKai-SB"/>
              </a:rPr>
              <a:t>遊戲開始</a:t>
            </a:r>
            <a:endParaRPr/>
          </a:p>
        </p:txBody>
      </p:sp>
      <p:sp>
        <p:nvSpPr>
          <p:cNvPr id="153" name="Google Shape;153;p16"/>
          <p:cNvSpPr/>
          <p:nvPr/>
        </p:nvSpPr>
        <p:spPr>
          <a:xfrm>
            <a:off x="2494625" y="1766656"/>
            <a:ext cx="399600" cy="617100"/>
          </a:xfrm>
          <a:prstGeom prst="downArrow">
            <a:avLst>
              <a:gd fmla="val 50000" name="adj1"/>
              <a:gd fmla="val 50000" name="adj2"/>
            </a:avLst>
          </a:prstGeom>
          <a:solidFill>
            <a:schemeClr val="accent6"/>
          </a:solidFill>
          <a:ln cap="rnd" cmpd="sng" w="15875">
            <a:solidFill>
              <a:srgbClr val="9018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4" name="Google Shape;154;p16"/>
          <p:cNvSpPr/>
          <p:nvPr/>
        </p:nvSpPr>
        <p:spPr>
          <a:xfrm>
            <a:off x="2494625" y="3801800"/>
            <a:ext cx="399600" cy="690300"/>
          </a:xfrm>
          <a:prstGeom prst="downArrow">
            <a:avLst>
              <a:gd fmla="val 50000" name="adj1"/>
              <a:gd fmla="val 50000" name="adj2"/>
            </a:avLst>
          </a:prstGeom>
          <a:solidFill>
            <a:schemeClr val="accent6"/>
          </a:solidFill>
          <a:ln cap="rnd" cmpd="sng" w="15875">
            <a:solidFill>
              <a:srgbClr val="9018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5" name="Google Shape;155;p16"/>
          <p:cNvSpPr/>
          <p:nvPr/>
        </p:nvSpPr>
        <p:spPr>
          <a:xfrm rot="-949">
            <a:off x="4538006" y="2920308"/>
            <a:ext cx="1086900" cy="537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5924950" y="2143150"/>
            <a:ext cx="3129000" cy="2091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dk1"/>
                </a:solidFill>
                <a:latin typeface="DFKai-SB"/>
                <a:ea typeface="DFKai-SB"/>
                <a:cs typeface="DFKai-SB"/>
                <a:sym typeface="DFKai-SB"/>
              </a:rPr>
              <a:t>若第一關存活下來則進入boss關卡</a:t>
            </a:r>
            <a:endParaRPr sz="1800">
              <a:solidFill>
                <a:schemeClr val="dk1"/>
              </a:solidFill>
              <a:latin typeface="DFKai-SB"/>
              <a:ea typeface="DFKai-SB"/>
              <a:cs typeface="DFKai-SB"/>
              <a:sym typeface="DFKai-SB"/>
            </a:endParaRPr>
          </a:p>
        </p:txBody>
      </p:sp>
      <p:sp>
        <p:nvSpPr>
          <p:cNvPr id="157" name="Google Shape;157;p16"/>
          <p:cNvSpPr/>
          <p:nvPr/>
        </p:nvSpPr>
        <p:spPr>
          <a:xfrm>
            <a:off x="6557975" y="5200650"/>
            <a:ext cx="5514900" cy="1528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solidFill>
                  <a:schemeClr val="dk1"/>
                </a:solidFill>
                <a:latin typeface="DFKai-SB"/>
                <a:ea typeface="DFKai-SB"/>
                <a:cs typeface="DFKai-SB"/>
                <a:sym typeface="DFKai-SB"/>
              </a:rPr>
              <a:t>獲得的分數存至localStorage並列出一排行榜</a:t>
            </a:r>
            <a:endParaRPr sz="1800">
              <a:solidFill>
                <a:schemeClr val="dk1"/>
              </a:solidFill>
              <a:latin typeface="DFKai-SB"/>
              <a:ea typeface="DFKai-SB"/>
              <a:cs typeface="DFKai-SB"/>
              <a:sym typeface="DFKai-S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684200" y="300050"/>
            <a:ext cx="3657600" cy="1200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000"/>
              <a:buFont typeface="DFKai-SB"/>
              <a:buNone/>
            </a:pPr>
            <a:r>
              <a:rPr lang="zh-TW" sz="4000">
                <a:latin typeface="DFKai-SB"/>
                <a:ea typeface="DFKai-SB"/>
                <a:cs typeface="DFKai-SB"/>
                <a:sym typeface="DFKai-SB"/>
              </a:rPr>
              <a:t>網站特色</a:t>
            </a:r>
            <a:endParaRPr/>
          </a:p>
        </p:txBody>
      </p:sp>
      <p:sp>
        <p:nvSpPr>
          <p:cNvPr id="163" name="Google Shape;163;p17"/>
          <p:cNvSpPr txBox="1"/>
          <p:nvPr>
            <p:ph idx="1" type="body"/>
          </p:nvPr>
        </p:nvSpPr>
        <p:spPr>
          <a:xfrm>
            <a:off x="684200" y="1852500"/>
            <a:ext cx="5943600" cy="461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280"/>
              <a:buNone/>
            </a:pPr>
            <a:r>
              <a:rPr lang="zh-TW" sz="3000">
                <a:solidFill>
                  <a:schemeClr val="lt1"/>
                </a:solidFill>
              </a:rPr>
              <a:t>1. </a:t>
            </a:r>
            <a:r>
              <a:rPr lang="zh-TW" sz="3000">
                <a:solidFill>
                  <a:schemeClr val="lt1"/>
                </a:solidFill>
                <a:latin typeface="DFKai-SB"/>
                <a:ea typeface="DFKai-SB"/>
                <a:cs typeface="DFKai-SB"/>
                <a:sym typeface="DFKai-SB"/>
              </a:rPr>
              <a:t>每攻擊一次扣除一格能量條</a:t>
            </a:r>
            <a:endParaRPr sz="3000">
              <a:solidFill>
                <a:schemeClr val="lt1"/>
              </a:solidFill>
              <a:highlight>
                <a:schemeClr val="dk1"/>
              </a:highlight>
              <a:latin typeface="DFKai-SB"/>
              <a:ea typeface="DFKai-SB"/>
              <a:cs typeface="DFKai-SB"/>
              <a:sym typeface="DFKai-SB"/>
            </a:endParaRPr>
          </a:p>
          <a:p>
            <a:pPr indent="0" lvl="0" marL="0" rtl="0" algn="l">
              <a:spcBef>
                <a:spcPts val="0"/>
              </a:spcBef>
              <a:spcAft>
                <a:spcPts val="0"/>
              </a:spcAft>
              <a:buClr>
                <a:srgbClr val="000000"/>
              </a:buClr>
              <a:buSzPts val="1280"/>
              <a:buFont typeface="Arial"/>
              <a:buNone/>
            </a:pPr>
            <a:r>
              <a:rPr lang="zh-TW" sz="3000">
                <a:solidFill>
                  <a:schemeClr val="lt1"/>
                </a:solidFill>
                <a:highlight>
                  <a:schemeClr val="dk1"/>
                </a:highlight>
                <a:latin typeface="DFKai-SB"/>
                <a:ea typeface="DFKai-SB"/>
                <a:cs typeface="DFKai-SB"/>
                <a:sym typeface="DFKai-SB"/>
              </a:rPr>
              <a:t>2.地面怪物 100分/隻</a:t>
            </a:r>
            <a:endParaRPr sz="3000">
              <a:solidFill>
                <a:schemeClr val="lt1"/>
              </a:solidFill>
              <a:highlight>
                <a:schemeClr val="dk1"/>
              </a:highlight>
              <a:latin typeface="DFKai-SB"/>
              <a:ea typeface="DFKai-SB"/>
              <a:cs typeface="DFKai-SB"/>
              <a:sym typeface="DFKai-SB"/>
            </a:endParaRPr>
          </a:p>
          <a:p>
            <a:pPr indent="0" lvl="0" marL="0" rtl="0" algn="l">
              <a:spcBef>
                <a:spcPts val="0"/>
              </a:spcBef>
              <a:spcAft>
                <a:spcPts val="0"/>
              </a:spcAft>
              <a:buClr>
                <a:srgbClr val="000000"/>
              </a:buClr>
              <a:buSzPts val="1280"/>
              <a:buFont typeface="Arial"/>
              <a:buNone/>
            </a:pPr>
            <a:r>
              <a:rPr lang="zh-TW" sz="3000">
                <a:solidFill>
                  <a:schemeClr val="lt1"/>
                </a:solidFill>
                <a:highlight>
                  <a:schemeClr val="dk1"/>
                </a:highlight>
                <a:latin typeface="DFKai-SB"/>
                <a:ea typeface="DFKai-SB"/>
                <a:cs typeface="DFKai-SB"/>
                <a:sym typeface="DFKai-SB"/>
              </a:rPr>
              <a:t>  跳躍怪物 200分/隻</a:t>
            </a:r>
            <a:endParaRPr sz="3000">
              <a:solidFill>
                <a:schemeClr val="lt1"/>
              </a:solidFill>
              <a:highlight>
                <a:schemeClr val="dk1"/>
              </a:highlight>
              <a:latin typeface="DFKai-SB"/>
              <a:ea typeface="DFKai-SB"/>
              <a:cs typeface="DFKai-SB"/>
              <a:sym typeface="DFKai-SB"/>
            </a:endParaRPr>
          </a:p>
          <a:p>
            <a:pPr indent="0" lvl="0" marL="0" rtl="0" algn="l">
              <a:spcBef>
                <a:spcPts val="0"/>
              </a:spcBef>
              <a:spcAft>
                <a:spcPts val="0"/>
              </a:spcAft>
              <a:buClr>
                <a:srgbClr val="000000"/>
              </a:buClr>
              <a:buSzPts val="1280"/>
              <a:buFont typeface="Arial"/>
              <a:buNone/>
            </a:pPr>
            <a:r>
              <a:rPr lang="zh-TW" sz="3000">
                <a:solidFill>
                  <a:schemeClr val="lt1"/>
                </a:solidFill>
                <a:highlight>
                  <a:schemeClr val="dk1"/>
                </a:highlight>
                <a:latin typeface="DFKai-SB"/>
                <a:ea typeface="DFKai-SB"/>
                <a:cs typeface="DFKai-SB"/>
                <a:sym typeface="DFKai-SB"/>
              </a:rPr>
              <a:t>3.分數計算 = 打倒怪物數*每隻分  數+剩餘血量*500</a:t>
            </a:r>
            <a:endParaRPr sz="3000">
              <a:solidFill>
                <a:schemeClr val="lt1"/>
              </a:solidFill>
              <a:highlight>
                <a:schemeClr val="dk1"/>
              </a:highlight>
              <a:latin typeface="DFKai-SB"/>
              <a:ea typeface="DFKai-SB"/>
              <a:cs typeface="DFKai-SB"/>
              <a:sym typeface="DFKai-SB"/>
            </a:endParaRPr>
          </a:p>
          <a:p>
            <a:pPr indent="0" lvl="0" marL="0" rtl="0" algn="l">
              <a:spcBef>
                <a:spcPts val="0"/>
              </a:spcBef>
              <a:spcAft>
                <a:spcPts val="0"/>
              </a:spcAft>
              <a:buClr>
                <a:srgbClr val="000000"/>
              </a:buClr>
              <a:buSzPts val="1280"/>
              <a:buFont typeface="Arial"/>
              <a:buNone/>
            </a:pPr>
            <a:r>
              <a:rPr lang="zh-TW" sz="3000">
                <a:solidFill>
                  <a:schemeClr val="lt1"/>
                </a:solidFill>
                <a:highlight>
                  <a:schemeClr val="dk1"/>
                </a:highlight>
                <a:latin typeface="DFKai-SB"/>
                <a:ea typeface="DFKai-SB"/>
                <a:cs typeface="DFKai-SB"/>
                <a:sym typeface="DFKai-SB"/>
              </a:rPr>
              <a:t>4.boss分數不試用上述</a:t>
            </a:r>
            <a:r>
              <a:rPr lang="zh-TW" sz="3000">
                <a:solidFill>
                  <a:schemeClr val="lt1"/>
                </a:solidFill>
                <a:highlight>
                  <a:schemeClr val="dk1"/>
                </a:highlight>
                <a:latin typeface="DFKai-SB"/>
                <a:ea typeface="DFKai-SB"/>
                <a:cs typeface="DFKai-SB"/>
                <a:sym typeface="DFKai-SB"/>
              </a:rPr>
              <a:t>計算方式</a:t>
            </a:r>
            <a:endParaRPr sz="3000">
              <a:solidFill>
                <a:schemeClr val="lt1"/>
              </a:solidFill>
              <a:highlight>
                <a:schemeClr val="dk1"/>
              </a:highlight>
              <a:latin typeface="DFKai-SB"/>
              <a:ea typeface="DFKai-SB"/>
              <a:cs typeface="DFKai-SB"/>
              <a:sym typeface="DFKai-SB"/>
            </a:endParaRPr>
          </a:p>
          <a:p>
            <a:pPr indent="0" lvl="0" marL="0" rtl="0" algn="l">
              <a:spcBef>
                <a:spcPts val="0"/>
              </a:spcBef>
              <a:spcAft>
                <a:spcPts val="0"/>
              </a:spcAft>
              <a:buClr>
                <a:srgbClr val="000000"/>
              </a:buClr>
              <a:buSzPts val="1280"/>
              <a:buFont typeface="Arial"/>
              <a:buNone/>
            </a:pPr>
            <a:r>
              <a:t/>
            </a:r>
            <a:endParaRPr sz="2000">
              <a:solidFill>
                <a:schemeClr val="lt1"/>
              </a:solidFill>
              <a:highlight>
                <a:schemeClr val="dk1"/>
              </a:highlight>
              <a:latin typeface="DFKai-SB"/>
              <a:ea typeface="DFKai-SB"/>
              <a:cs typeface="DFKai-SB"/>
              <a:sym typeface="DFKai-SB"/>
            </a:endParaRPr>
          </a:p>
          <a:p>
            <a:pPr indent="0" lvl="0" marL="0" rtl="0" algn="l">
              <a:spcBef>
                <a:spcPts val="0"/>
              </a:spcBef>
              <a:spcAft>
                <a:spcPts val="0"/>
              </a:spcAft>
              <a:buClr>
                <a:srgbClr val="000000"/>
              </a:buClr>
              <a:buSzPts val="1280"/>
              <a:buFont typeface="Arial"/>
              <a:buNone/>
            </a:pPr>
            <a:r>
              <a:rPr lang="zh-TW" sz="2000">
                <a:solidFill>
                  <a:schemeClr val="lt1"/>
                </a:solidFill>
                <a:highlight>
                  <a:schemeClr val="dk1"/>
                </a:highlight>
                <a:latin typeface="DFKai-SB"/>
                <a:ea typeface="DFKai-SB"/>
                <a:cs typeface="DFKai-SB"/>
                <a:sym typeface="DFKai-SB"/>
              </a:rPr>
              <a:t>#增加移動速度有冷卻時間</a:t>
            </a:r>
            <a:endParaRPr sz="2000">
              <a:solidFill>
                <a:schemeClr val="lt1"/>
              </a:solidFill>
              <a:highlight>
                <a:schemeClr val="dk1"/>
              </a:highlight>
              <a:latin typeface="DFKai-SB"/>
              <a:ea typeface="DFKai-SB"/>
              <a:cs typeface="DFKai-SB"/>
              <a:sym typeface="DFKai-SB"/>
            </a:endParaRPr>
          </a:p>
          <a:p>
            <a:pPr indent="0" lvl="0" marL="0" rtl="0" algn="l">
              <a:spcBef>
                <a:spcPts val="1000"/>
              </a:spcBef>
              <a:spcAft>
                <a:spcPts val="0"/>
              </a:spcAft>
              <a:buSzPts val="1600"/>
              <a:buNone/>
            </a:pPr>
            <a:r>
              <a:t/>
            </a:r>
            <a:endParaRPr>
              <a:solidFill>
                <a:schemeClr val="dk1"/>
              </a:solidFill>
            </a:endParaRPr>
          </a:p>
        </p:txBody>
      </p:sp>
      <p:sp>
        <p:nvSpPr>
          <p:cNvPr id="164" name="Google Shape;164;p17"/>
          <p:cNvSpPr txBox="1"/>
          <p:nvPr>
            <p:ph idx="2" type="body"/>
          </p:nvPr>
        </p:nvSpPr>
        <p:spPr>
          <a:xfrm>
            <a:off x="6715125" y="2209800"/>
            <a:ext cx="5476800" cy="406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80"/>
              <a:buNone/>
            </a:pPr>
            <a:r>
              <a:rPr lang="zh-TW" sz="2500">
                <a:solidFill>
                  <a:schemeClr val="lt1"/>
                </a:solidFill>
                <a:latin typeface="Arial"/>
                <a:ea typeface="Arial"/>
                <a:cs typeface="Arial"/>
                <a:sym typeface="Arial"/>
              </a:rPr>
              <a:t>方向鍵左右 :  移動</a:t>
            </a:r>
            <a:endParaRPr sz="2500">
              <a:solidFill>
                <a:schemeClr val="lt1"/>
              </a:solidFill>
              <a:latin typeface="Arial"/>
              <a:ea typeface="Arial"/>
              <a:cs typeface="Arial"/>
              <a:sym typeface="Arial"/>
            </a:endParaRPr>
          </a:p>
          <a:p>
            <a:pPr indent="0" lvl="0" marL="0" rtl="0" algn="l">
              <a:spcBef>
                <a:spcPts val="0"/>
              </a:spcBef>
              <a:spcAft>
                <a:spcPts val="0"/>
              </a:spcAft>
              <a:buSzPts val="1280"/>
              <a:buNone/>
            </a:pPr>
            <a:r>
              <a:rPr lang="zh-TW" sz="2500">
                <a:solidFill>
                  <a:schemeClr val="lt1"/>
                </a:solidFill>
                <a:latin typeface="Arial"/>
                <a:ea typeface="Arial"/>
                <a:cs typeface="Arial"/>
                <a:sym typeface="Arial"/>
              </a:rPr>
              <a:t>方向鍵上 : 跳躍</a:t>
            </a:r>
            <a:endParaRPr sz="2500">
              <a:solidFill>
                <a:schemeClr val="lt1"/>
              </a:solidFill>
              <a:latin typeface="Arial"/>
              <a:ea typeface="Arial"/>
              <a:cs typeface="Arial"/>
              <a:sym typeface="Arial"/>
            </a:endParaRPr>
          </a:p>
          <a:p>
            <a:pPr indent="0" lvl="0" marL="0" rtl="0" algn="l">
              <a:spcBef>
                <a:spcPts val="0"/>
              </a:spcBef>
              <a:spcAft>
                <a:spcPts val="0"/>
              </a:spcAft>
              <a:buSzPts val="1280"/>
              <a:buNone/>
            </a:pPr>
            <a:r>
              <a:rPr lang="zh-TW" sz="2500">
                <a:solidFill>
                  <a:schemeClr val="lt1"/>
                </a:solidFill>
                <a:latin typeface="Arial"/>
                <a:ea typeface="Arial"/>
                <a:cs typeface="Arial"/>
                <a:sym typeface="Arial"/>
              </a:rPr>
              <a:t>空白鍵 : 普通攻擊</a:t>
            </a:r>
            <a:endParaRPr sz="2500">
              <a:solidFill>
                <a:schemeClr val="lt1"/>
              </a:solidFill>
              <a:latin typeface="Arial"/>
              <a:ea typeface="Arial"/>
              <a:cs typeface="Arial"/>
              <a:sym typeface="Arial"/>
            </a:endParaRPr>
          </a:p>
          <a:p>
            <a:pPr indent="0" lvl="0" marL="0" rtl="0" algn="l">
              <a:spcBef>
                <a:spcPts val="0"/>
              </a:spcBef>
              <a:spcAft>
                <a:spcPts val="0"/>
              </a:spcAft>
              <a:buSzPts val="1280"/>
              <a:buNone/>
            </a:pPr>
            <a:r>
              <a:rPr lang="zh-TW" sz="2500">
                <a:solidFill>
                  <a:schemeClr val="lt1"/>
                </a:solidFill>
                <a:latin typeface="Arial"/>
                <a:ea typeface="Arial"/>
                <a:cs typeface="Arial"/>
                <a:sym typeface="Arial"/>
              </a:rPr>
              <a:t>長按空白鍵 : 重擊 </a:t>
            </a:r>
            <a:endParaRPr sz="2500">
              <a:solidFill>
                <a:schemeClr val="lt1"/>
              </a:solidFill>
              <a:latin typeface="Arial"/>
              <a:ea typeface="Arial"/>
              <a:cs typeface="Arial"/>
              <a:sym typeface="Arial"/>
            </a:endParaRPr>
          </a:p>
          <a:p>
            <a:pPr indent="0" lvl="0" marL="0" rtl="0" algn="l">
              <a:spcBef>
                <a:spcPts val="0"/>
              </a:spcBef>
              <a:spcAft>
                <a:spcPts val="0"/>
              </a:spcAft>
              <a:buSzPts val="1280"/>
              <a:buNone/>
            </a:pPr>
            <a:r>
              <a:rPr lang="zh-TW" sz="2500">
                <a:solidFill>
                  <a:schemeClr val="lt1"/>
                </a:solidFill>
                <a:latin typeface="Arial"/>
                <a:ea typeface="Arial"/>
                <a:cs typeface="Arial"/>
                <a:sym typeface="Arial"/>
              </a:rPr>
              <a:t>Shift : 透過扣除能量條回復血量</a:t>
            </a:r>
            <a:endParaRPr sz="2500">
              <a:solidFill>
                <a:schemeClr val="lt1"/>
              </a:solidFill>
              <a:latin typeface="Arial"/>
              <a:ea typeface="Arial"/>
              <a:cs typeface="Arial"/>
              <a:sym typeface="Arial"/>
            </a:endParaRPr>
          </a:p>
          <a:p>
            <a:pPr indent="0" lvl="0" marL="0" rtl="0" algn="l">
              <a:spcBef>
                <a:spcPts val="0"/>
              </a:spcBef>
              <a:spcAft>
                <a:spcPts val="0"/>
              </a:spcAft>
              <a:buSzPts val="1280"/>
              <a:buNone/>
            </a:pPr>
            <a:r>
              <a:rPr lang="zh-TW" sz="2500">
                <a:solidFill>
                  <a:schemeClr val="lt1"/>
                </a:solidFill>
                <a:latin typeface="Arial"/>
                <a:ea typeface="Arial"/>
                <a:cs typeface="Arial"/>
                <a:sym typeface="Arial"/>
              </a:rPr>
              <a:t>          一段時間增加移動速度</a:t>
            </a:r>
            <a:endParaRPr sz="2500">
              <a:solidFill>
                <a:schemeClr val="lt1"/>
              </a:solidFill>
              <a:latin typeface="Arial"/>
              <a:ea typeface="Arial"/>
              <a:cs typeface="Arial"/>
              <a:sym typeface="Arial"/>
            </a:endParaRPr>
          </a:p>
          <a:p>
            <a:pPr indent="0" lvl="0" marL="0" rtl="0" algn="l">
              <a:spcBef>
                <a:spcPts val="0"/>
              </a:spcBef>
              <a:spcAft>
                <a:spcPts val="0"/>
              </a:spcAft>
              <a:buSzPts val="1280"/>
              <a:buNone/>
            </a:pPr>
            <a:r>
              <a:rPr lang="zh-TW" sz="2500">
                <a:solidFill>
                  <a:schemeClr val="lt1"/>
                </a:solidFill>
                <a:latin typeface="Arial"/>
                <a:ea typeface="Arial"/>
                <a:cs typeface="Arial"/>
                <a:sym typeface="Arial"/>
              </a:rPr>
              <a:t>紅心 : 血量</a:t>
            </a:r>
            <a:endParaRPr sz="2500">
              <a:solidFill>
                <a:schemeClr val="lt1"/>
              </a:solidFill>
              <a:latin typeface="Arial"/>
              <a:ea typeface="Arial"/>
              <a:cs typeface="Arial"/>
              <a:sym typeface="Arial"/>
            </a:endParaRPr>
          </a:p>
          <a:p>
            <a:pPr indent="0" lvl="0" marL="0" rtl="0" algn="l">
              <a:spcBef>
                <a:spcPts val="0"/>
              </a:spcBef>
              <a:spcAft>
                <a:spcPts val="0"/>
              </a:spcAft>
              <a:buSzPts val="1280"/>
              <a:buNone/>
            </a:pPr>
            <a:r>
              <a:rPr lang="zh-TW" sz="2500">
                <a:solidFill>
                  <a:schemeClr val="lt1"/>
                </a:solidFill>
                <a:latin typeface="Arial"/>
                <a:ea typeface="Arial"/>
                <a:cs typeface="Arial"/>
                <a:sym typeface="Arial"/>
              </a:rPr>
              <a:t>藍條 : 能量條</a:t>
            </a:r>
            <a:endParaRPr sz="2500">
              <a:solidFill>
                <a:schemeClr val="lt1"/>
              </a:solidFill>
              <a:latin typeface="Arial"/>
              <a:ea typeface="Arial"/>
              <a:cs typeface="Arial"/>
              <a:sym typeface="Arial"/>
            </a:endParaRPr>
          </a:p>
          <a:p>
            <a:pPr indent="0" lvl="0" marL="0" rtl="0" algn="l">
              <a:spcBef>
                <a:spcPts val="0"/>
              </a:spcBef>
              <a:spcAft>
                <a:spcPts val="0"/>
              </a:spcAft>
              <a:buSzPts val="1280"/>
              <a:buNone/>
            </a:pPr>
            <a:r>
              <a:t/>
            </a:r>
            <a:endParaRPr sz="25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684212" y="328625"/>
            <a:ext cx="365760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000"/>
              <a:buFont typeface="DFKai-SB"/>
              <a:buNone/>
            </a:pPr>
            <a:r>
              <a:rPr lang="zh-TW" sz="4000">
                <a:latin typeface="DFKai-SB"/>
                <a:ea typeface="DFKai-SB"/>
                <a:cs typeface="DFKai-SB"/>
                <a:sym typeface="DFKai-SB"/>
              </a:rPr>
              <a:t>運用技術</a:t>
            </a:r>
            <a:endParaRPr/>
          </a:p>
        </p:txBody>
      </p:sp>
      <p:sp>
        <p:nvSpPr>
          <p:cNvPr id="170" name="Google Shape;170;p18"/>
          <p:cNvSpPr txBox="1"/>
          <p:nvPr>
            <p:ph idx="1" type="body"/>
          </p:nvPr>
        </p:nvSpPr>
        <p:spPr>
          <a:xfrm>
            <a:off x="684200" y="1700225"/>
            <a:ext cx="9574200" cy="4294200"/>
          </a:xfrm>
          <a:prstGeom prst="rect">
            <a:avLst/>
          </a:prstGeom>
          <a:noFill/>
          <a:ln>
            <a:noFill/>
          </a:ln>
        </p:spPr>
        <p:txBody>
          <a:bodyPr anchorCtr="0" anchor="ctr" bIns="45700" lIns="91425" spcFirstLastPara="1" rIns="91425" wrap="square" tIns="45700">
            <a:noAutofit/>
          </a:bodyPr>
          <a:lstStyle/>
          <a:p>
            <a:pPr indent="-374650" lvl="0" marL="285750" rtl="0" algn="l">
              <a:spcBef>
                <a:spcPts val="0"/>
              </a:spcBef>
              <a:spcAft>
                <a:spcPts val="0"/>
              </a:spcAft>
              <a:buSzPts val="3000"/>
              <a:buChar char="●"/>
            </a:pPr>
            <a:r>
              <a:rPr lang="zh-TW" sz="3000">
                <a:solidFill>
                  <a:schemeClr val="lt1"/>
                </a:solidFill>
                <a:latin typeface="Algerian"/>
                <a:ea typeface="Algerian"/>
                <a:cs typeface="Algerian"/>
                <a:sym typeface="Algerian"/>
              </a:rPr>
              <a:t>1.HTML</a:t>
            </a:r>
            <a:endParaRPr sz="3000"/>
          </a:p>
          <a:p>
            <a:pPr indent="-374650" lvl="0" marL="285750" rtl="0" algn="l">
              <a:spcBef>
                <a:spcPts val="1000"/>
              </a:spcBef>
              <a:spcAft>
                <a:spcPts val="0"/>
              </a:spcAft>
              <a:buSzPts val="3000"/>
              <a:buChar char="●"/>
            </a:pPr>
            <a:r>
              <a:rPr lang="zh-TW" sz="3000">
                <a:solidFill>
                  <a:schemeClr val="lt1"/>
                </a:solidFill>
                <a:latin typeface="Algerian"/>
                <a:ea typeface="Algerian"/>
                <a:cs typeface="Algerian"/>
                <a:sym typeface="Algerian"/>
              </a:rPr>
              <a:t>2.CSS</a:t>
            </a:r>
            <a:endParaRPr sz="3000"/>
          </a:p>
          <a:p>
            <a:pPr indent="-374650" lvl="0" marL="285750" rtl="0" algn="l">
              <a:spcBef>
                <a:spcPts val="1000"/>
              </a:spcBef>
              <a:spcAft>
                <a:spcPts val="0"/>
              </a:spcAft>
              <a:buSzPts val="3000"/>
              <a:buChar char="●"/>
            </a:pPr>
            <a:r>
              <a:rPr lang="zh-TW" sz="3000">
                <a:solidFill>
                  <a:schemeClr val="lt1"/>
                </a:solidFill>
                <a:latin typeface="Algerian"/>
                <a:ea typeface="Algerian"/>
                <a:cs typeface="Algerian"/>
                <a:sym typeface="Algerian"/>
              </a:rPr>
              <a:t>3.Javascript</a:t>
            </a:r>
            <a:endParaRPr sz="3000">
              <a:solidFill>
                <a:schemeClr val="lt1"/>
              </a:solidFill>
              <a:latin typeface="Algerian"/>
              <a:ea typeface="Algerian"/>
              <a:cs typeface="Algerian"/>
              <a:sym typeface="Algerian"/>
            </a:endParaRPr>
          </a:p>
          <a:p>
            <a:pPr indent="-374650" lvl="0" marL="285750" rtl="0" algn="l">
              <a:spcBef>
                <a:spcPts val="1000"/>
              </a:spcBef>
              <a:spcAft>
                <a:spcPts val="0"/>
              </a:spcAft>
              <a:buClr>
                <a:schemeClr val="lt1"/>
              </a:buClr>
              <a:buSzPts val="3000"/>
              <a:buFont typeface="Algerian"/>
              <a:buChar char="●"/>
            </a:pPr>
            <a:r>
              <a:rPr lang="zh-TW" sz="3000">
                <a:solidFill>
                  <a:schemeClr val="lt1"/>
                </a:solidFill>
                <a:latin typeface="Algerian"/>
                <a:ea typeface="Algerian"/>
                <a:cs typeface="Algerian"/>
                <a:sym typeface="Algerian"/>
              </a:rPr>
              <a:t>4.</a:t>
            </a:r>
            <a:r>
              <a:rPr lang="zh-TW" sz="3000">
                <a:solidFill>
                  <a:schemeClr val="lt1"/>
                </a:solidFill>
                <a:latin typeface="Algerian"/>
                <a:ea typeface="Algerian"/>
                <a:cs typeface="Algerian"/>
                <a:sym typeface="Algerian"/>
              </a:rPr>
              <a:t>一點點的</a:t>
            </a:r>
            <a:r>
              <a:rPr lang="zh-TW" sz="3000">
                <a:solidFill>
                  <a:schemeClr val="lt1"/>
                </a:solidFill>
                <a:latin typeface="Algerian"/>
                <a:ea typeface="Algerian"/>
                <a:cs typeface="Algerian"/>
                <a:sym typeface="Algerian"/>
              </a:rPr>
              <a:t>JQUERY &amp; Bootstrap</a:t>
            </a:r>
            <a:endParaRPr sz="3000">
              <a:solidFill>
                <a:schemeClr val="lt1"/>
              </a:solidFill>
              <a:latin typeface="Algerian"/>
              <a:ea typeface="Algerian"/>
              <a:cs typeface="Algerian"/>
              <a:sym typeface="Algerian"/>
            </a:endParaRPr>
          </a:p>
        </p:txBody>
      </p:sp>
      <p:sp>
        <p:nvSpPr>
          <p:cNvPr id="171" name="Google Shape;171;p18"/>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8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684212" y="256000"/>
            <a:ext cx="36576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zh-TW" sz="4000"/>
              <a:t>JS</a:t>
            </a:r>
            <a:r>
              <a:rPr lang="zh-TW" sz="4000"/>
              <a:t>技巧</a:t>
            </a:r>
            <a:endParaRPr sz="4000"/>
          </a:p>
        </p:txBody>
      </p:sp>
      <p:sp>
        <p:nvSpPr>
          <p:cNvPr id="177" name="Google Shape;177;p19"/>
          <p:cNvSpPr txBox="1"/>
          <p:nvPr>
            <p:ph idx="1" type="body"/>
          </p:nvPr>
        </p:nvSpPr>
        <p:spPr>
          <a:xfrm>
            <a:off x="684200" y="1887350"/>
            <a:ext cx="10770600" cy="4107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zh-TW" sz="3000">
                <a:solidFill>
                  <a:srgbClr val="783F04"/>
                </a:solidFill>
                <a:latin typeface="DFKai-SB"/>
                <a:ea typeface="DFKai-SB"/>
                <a:cs typeface="DFKai-SB"/>
                <a:sym typeface="DFKai-SB"/>
              </a:rPr>
              <a:t>1.setInterval:</a:t>
            </a:r>
            <a:endParaRPr sz="3000">
              <a:solidFill>
                <a:srgbClr val="783F04"/>
              </a:solidFill>
              <a:latin typeface="DFKai-SB"/>
              <a:ea typeface="DFKai-SB"/>
              <a:cs typeface="DFKai-SB"/>
              <a:sym typeface="DFKai-SB"/>
            </a:endParaRPr>
          </a:p>
          <a:p>
            <a:pPr indent="0" lvl="0" marL="0" rtl="0" algn="l">
              <a:spcBef>
                <a:spcPts val="600"/>
              </a:spcBef>
              <a:spcAft>
                <a:spcPts val="0"/>
              </a:spcAft>
              <a:buNone/>
            </a:pPr>
            <a:r>
              <a:rPr lang="zh-TW" sz="3000">
                <a:solidFill>
                  <a:srgbClr val="783F04"/>
                </a:solidFill>
                <a:latin typeface="DFKai-SB"/>
                <a:ea typeface="DFKai-SB"/>
                <a:cs typeface="DFKai-SB"/>
                <a:sym typeface="DFKai-SB"/>
              </a:rPr>
              <a:t>用於動畫呈現、時間倒數、重力</a:t>
            </a:r>
            <a:endParaRPr sz="3000">
              <a:solidFill>
                <a:srgbClr val="783F04"/>
              </a:solidFill>
              <a:latin typeface="DFKai-SB"/>
              <a:ea typeface="DFKai-SB"/>
              <a:cs typeface="DFKai-SB"/>
              <a:sym typeface="DFKai-SB"/>
            </a:endParaRPr>
          </a:p>
          <a:p>
            <a:pPr indent="0" lvl="0" marL="0" rtl="0" algn="l">
              <a:spcBef>
                <a:spcPts val="600"/>
              </a:spcBef>
              <a:spcAft>
                <a:spcPts val="0"/>
              </a:spcAft>
              <a:buNone/>
            </a:pPr>
            <a:r>
              <a:rPr lang="zh-TW" sz="3000">
                <a:solidFill>
                  <a:srgbClr val="783F04"/>
                </a:solidFill>
                <a:latin typeface="DFKai-SB"/>
                <a:ea typeface="DFKai-SB"/>
                <a:cs typeface="DFKai-SB"/>
                <a:sym typeface="DFKai-SB"/>
              </a:rPr>
              <a:t>2.requestAnimationFrame:</a:t>
            </a:r>
            <a:endParaRPr sz="3000">
              <a:solidFill>
                <a:srgbClr val="783F04"/>
              </a:solidFill>
              <a:latin typeface="DFKai-SB"/>
              <a:ea typeface="DFKai-SB"/>
              <a:cs typeface="DFKai-SB"/>
              <a:sym typeface="DFKai-SB"/>
            </a:endParaRPr>
          </a:p>
          <a:p>
            <a:pPr indent="0" lvl="0" marL="0" rtl="0" algn="l">
              <a:spcBef>
                <a:spcPts val="600"/>
              </a:spcBef>
              <a:spcAft>
                <a:spcPts val="0"/>
              </a:spcAft>
              <a:buNone/>
            </a:pPr>
            <a:r>
              <a:rPr lang="zh-TW" sz="3000">
                <a:solidFill>
                  <a:srgbClr val="783F04"/>
                </a:solidFill>
                <a:latin typeface="DFKai-SB"/>
                <a:ea typeface="DFKai-SB"/>
                <a:cs typeface="DFKai-SB"/>
                <a:sym typeface="DFKai-SB"/>
              </a:rPr>
              <a:t>類似setInterval,用於遊戲每幀數的運算</a:t>
            </a:r>
            <a:endParaRPr sz="3000">
              <a:solidFill>
                <a:srgbClr val="783F04"/>
              </a:solidFill>
              <a:latin typeface="DFKai-SB"/>
              <a:ea typeface="DFKai-SB"/>
              <a:cs typeface="DFKai-SB"/>
              <a:sym typeface="DFKai-SB"/>
            </a:endParaRPr>
          </a:p>
          <a:p>
            <a:pPr indent="0" lvl="0" marL="0" rtl="0" algn="l">
              <a:spcBef>
                <a:spcPts val="600"/>
              </a:spcBef>
              <a:spcAft>
                <a:spcPts val="0"/>
              </a:spcAft>
              <a:buNone/>
            </a:pPr>
            <a:r>
              <a:rPr lang="zh-TW" sz="3000">
                <a:solidFill>
                  <a:srgbClr val="783F04"/>
                </a:solidFill>
                <a:latin typeface="DFKai-SB"/>
                <a:ea typeface="DFKai-SB"/>
                <a:cs typeface="DFKai-SB"/>
                <a:sym typeface="DFKai-SB"/>
              </a:rPr>
              <a:t>3.canvas.context(“2d”)</a:t>
            </a:r>
            <a:endParaRPr sz="3000">
              <a:solidFill>
                <a:srgbClr val="783F04"/>
              </a:solidFill>
              <a:latin typeface="DFKai-SB"/>
              <a:ea typeface="DFKai-SB"/>
              <a:cs typeface="DFKai-SB"/>
              <a:sym typeface="DFKai-SB"/>
            </a:endParaRPr>
          </a:p>
          <a:p>
            <a:pPr indent="0" lvl="0" marL="0" rtl="0" algn="l">
              <a:spcBef>
                <a:spcPts val="600"/>
              </a:spcBef>
              <a:spcAft>
                <a:spcPts val="0"/>
              </a:spcAft>
              <a:buNone/>
            </a:pPr>
            <a:r>
              <a:rPr lang="zh-TW" sz="3000">
                <a:solidFill>
                  <a:srgbClr val="783F04"/>
                </a:solidFill>
                <a:latin typeface="DFKai-SB"/>
                <a:ea typeface="DFKai-SB"/>
                <a:cs typeface="DFKai-SB"/>
                <a:sym typeface="DFKai-SB"/>
              </a:rPr>
              <a:t>設定畫布的環境</a:t>
            </a:r>
            <a:endParaRPr sz="3000">
              <a:solidFill>
                <a:srgbClr val="783F04"/>
              </a:solidFill>
              <a:latin typeface="DFKai-SB"/>
              <a:ea typeface="DFKai-SB"/>
              <a:cs typeface="DFKai-SB"/>
              <a:sym typeface="DFKai-SB"/>
            </a:endParaRPr>
          </a:p>
          <a:p>
            <a:pPr indent="0" lvl="0" marL="0" rtl="0" algn="l">
              <a:spcBef>
                <a:spcPts val="600"/>
              </a:spcBef>
              <a:spcAft>
                <a:spcPts val="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684212" y="685800"/>
            <a:ext cx="36576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zh-TW" sz="4000"/>
              <a:t>遇到的困難</a:t>
            </a:r>
            <a:endParaRPr sz="4000"/>
          </a:p>
        </p:txBody>
      </p:sp>
      <p:sp>
        <p:nvSpPr>
          <p:cNvPr id="183" name="Google Shape;183;p20"/>
          <p:cNvSpPr txBox="1"/>
          <p:nvPr>
            <p:ph idx="1" type="body"/>
          </p:nvPr>
        </p:nvSpPr>
        <p:spPr>
          <a:xfrm>
            <a:off x="684200" y="2057400"/>
            <a:ext cx="10938900" cy="3936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zh-TW" sz="3000">
                <a:solidFill>
                  <a:srgbClr val="783F04"/>
                </a:solidFill>
              </a:rPr>
              <a:t>1.canvas內無法調整圖片大小</a:t>
            </a:r>
            <a:endParaRPr sz="3000">
              <a:solidFill>
                <a:srgbClr val="783F04"/>
              </a:solidFill>
            </a:endParaRPr>
          </a:p>
          <a:p>
            <a:pPr indent="0" lvl="0" marL="0" rtl="0" algn="l">
              <a:spcBef>
                <a:spcPts val="600"/>
              </a:spcBef>
              <a:spcAft>
                <a:spcPts val="0"/>
              </a:spcAft>
              <a:buNone/>
            </a:pPr>
            <a:r>
              <a:rPr lang="zh-TW" sz="3000">
                <a:solidFill>
                  <a:srgbClr val="783F04"/>
                </a:solidFill>
              </a:rPr>
              <a:t>2.JS是動態載入,如果不先在開始遊戲前預先載入會因為載入圖片時載到一半忽然載入另一張圖片導致失敗,音效同理</a:t>
            </a:r>
            <a:endParaRPr sz="3000">
              <a:solidFill>
                <a:srgbClr val="783F04"/>
              </a:solidFill>
            </a:endParaRPr>
          </a:p>
          <a:p>
            <a:pPr indent="0" lvl="0" marL="0" rtl="0" algn="l">
              <a:spcBef>
                <a:spcPts val="600"/>
              </a:spcBef>
              <a:spcAft>
                <a:spcPts val="600"/>
              </a:spcAft>
              <a:buNone/>
            </a:pPr>
            <a:r>
              <a:t/>
            </a:r>
            <a:endParaRPr sz="3000">
              <a:solidFill>
                <a:srgbClr val="783F0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684212" y="0"/>
            <a:ext cx="3657600" cy="137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sz="4000">
                <a:latin typeface="DFKai-SB"/>
                <a:ea typeface="DFKai-SB"/>
                <a:cs typeface="DFKai-SB"/>
                <a:sym typeface="DFKai-SB"/>
              </a:rPr>
              <a:t>分工</a:t>
            </a:r>
            <a:endParaRPr sz="4000">
              <a:latin typeface="DFKai-SB"/>
              <a:ea typeface="DFKai-SB"/>
              <a:cs typeface="DFKai-SB"/>
              <a:sym typeface="DFKai-SB"/>
            </a:endParaRPr>
          </a:p>
        </p:txBody>
      </p:sp>
      <p:sp>
        <p:nvSpPr>
          <p:cNvPr id="189" name="Google Shape;189;p21"/>
          <p:cNvSpPr txBox="1"/>
          <p:nvPr>
            <p:ph idx="1" type="body"/>
          </p:nvPr>
        </p:nvSpPr>
        <p:spPr>
          <a:xfrm>
            <a:off x="684200" y="1214450"/>
            <a:ext cx="7588200" cy="53721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t/>
            </a:r>
            <a:endParaRPr/>
          </a:p>
        </p:txBody>
      </p:sp>
      <p:sp>
        <p:nvSpPr>
          <p:cNvPr id="190" name="Google Shape;190;p21"/>
          <p:cNvSpPr txBox="1"/>
          <p:nvPr>
            <p:ph idx="2" type="body"/>
          </p:nvPr>
        </p:nvSpPr>
        <p:spPr>
          <a:xfrm>
            <a:off x="7085012" y="2209799"/>
            <a:ext cx="3657600" cy="2091300"/>
          </a:xfrm>
          <a:prstGeom prst="rect">
            <a:avLst/>
          </a:prstGeom>
        </p:spPr>
        <p:txBody>
          <a:bodyPr anchorCtr="0" anchor="t" bIns="45700" lIns="91425" spcFirstLastPara="1" rIns="91425" wrap="square" tIns="45700">
            <a:noAutofit/>
          </a:bodyPr>
          <a:lstStyle/>
          <a:p>
            <a:pPr indent="0" lvl="0" marL="0" rtl="0" algn="l">
              <a:spcBef>
                <a:spcPts val="320"/>
              </a:spcBef>
              <a:spcAft>
                <a:spcPts val="600"/>
              </a:spcAft>
              <a:buNone/>
            </a:pPr>
            <a:r>
              <a:t/>
            </a:r>
            <a:endParaRPr/>
          </a:p>
        </p:txBody>
      </p:sp>
      <p:graphicFrame>
        <p:nvGraphicFramePr>
          <p:cNvPr id="191" name="Google Shape;191;p21"/>
          <p:cNvGraphicFramePr/>
          <p:nvPr/>
        </p:nvGraphicFramePr>
        <p:xfrm>
          <a:off x="3281350" y="1307275"/>
          <a:ext cx="3000000" cy="3000000"/>
        </p:xfrm>
        <a:graphic>
          <a:graphicData uri="http://schemas.openxmlformats.org/drawingml/2006/table">
            <a:tbl>
              <a:tblPr>
                <a:noFill/>
                <a:tableStyleId>{F7F83338-D72D-41A9-AC72-4B4DED1E3730}</a:tableStyleId>
              </a:tblPr>
              <a:tblGrid>
                <a:gridCol w="2739625"/>
                <a:gridCol w="2739625"/>
              </a:tblGrid>
              <a:tr h="1500200">
                <a:tc>
                  <a:txBody>
                    <a:bodyPr/>
                    <a:lstStyle/>
                    <a:p>
                      <a:pPr indent="0" lvl="0" marL="0" rtl="0" algn="ctr">
                        <a:spcBef>
                          <a:spcPts val="0"/>
                        </a:spcBef>
                        <a:spcAft>
                          <a:spcPts val="0"/>
                        </a:spcAft>
                        <a:buNone/>
                      </a:pPr>
                      <a:r>
                        <a:rPr lang="zh-TW" sz="3000">
                          <a:solidFill>
                            <a:schemeClr val="lt1"/>
                          </a:solidFill>
                          <a:latin typeface="DFKai-SB"/>
                          <a:ea typeface="DFKai-SB"/>
                          <a:cs typeface="DFKai-SB"/>
                          <a:sym typeface="DFKai-SB"/>
                        </a:rPr>
                        <a:t>徐劭廷</a:t>
                      </a:r>
                      <a:endParaRPr sz="3000">
                        <a:solidFill>
                          <a:schemeClr val="lt1"/>
                        </a:solidFill>
                        <a:latin typeface="DFKai-SB"/>
                        <a:ea typeface="DFKai-SB"/>
                        <a:cs typeface="DFKai-SB"/>
                        <a:sym typeface="DFKai-SB"/>
                      </a:endParaRPr>
                    </a:p>
                  </a:txBody>
                  <a:tcPr marT="91425" marB="91425" marR="91425" marL="91425" anchor="ctr">
                    <a:lnL cap="flat" cmpd="sng" w="28575">
                      <a:solidFill>
                        <a:srgbClr val="0F486F"/>
                      </a:solidFill>
                      <a:prstDash val="solid"/>
                      <a:round/>
                      <a:headEnd len="sm" w="sm" type="none"/>
                      <a:tailEnd len="sm" w="sm" type="none"/>
                    </a:lnL>
                    <a:lnR cap="flat" cmpd="sng" w="28575">
                      <a:solidFill>
                        <a:srgbClr val="0F486F"/>
                      </a:solidFill>
                      <a:prstDash val="solid"/>
                      <a:round/>
                      <a:headEnd len="sm" w="sm" type="none"/>
                      <a:tailEnd len="sm" w="sm" type="none"/>
                    </a:lnR>
                    <a:lnT cap="flat" cmpd="sng" w="28575">
                      <a:solidFill>
                        <a:srgbClr val="0F486F"/>
                      </a:solidFill>
                      <a:prstDash val="solid"/>
                      <a:round/>
                      <a:headEnd len="sm" w="sm" type="none"/>
                      <a:tailEnd len="sm" w="sm" type="none"/>
                    </a:lnT>
                    <a:lnB cap="flat" cmpd="sng" w="28575">
                      <a:solidFill>
                        <a:srgbClr val="0F486F"/>
                      </a:solidFill>
                      <a:prstDash val="solid"/>
                      <a:round/>
                      <a:headEnd len="sm" w="sm" type="none"/>
                      <a:tailEnd len="sm" w="sm" type="none"/>
                    </a:lnB>
                  </a:tcPr>
                </a:tc>
                <a:tc>
                  <a:txBody>
                    <a:bodyPr/>
                    <a:lstStyle/>
                    <a:p>
                      <a:pPr indent="0" lvl="0" marL="0" rtl="0" algn="ctr">
                        <a:spcBef>
                          <a:spcPts val="0"/>
                        </a:spcBef>
                        <a:spcAft>
                          <a:spcPts val="0"/>
                        </a:spcAft>
                        <a:buNone/>
                      </a:pPr>
                      <a:r>
                        <a:rPr lang="zh-TW" sz="3000">
                          <a:solidFill>
                            <a:schemeClr val="lt1"/>
                          </a:solidFill>
                          <a:latin typeface="DFKai-SB"/>
                          <a:ea typeface="DFKai-SB"/>
                          <a:cs typeface="DFKai-SB"/>
                          <a:sym typeface="DFKai-SB"/>
                        </a:rPr>
                        <a:t>郭書廷</a:t>
                      </a:r>
                      <a:endParaRPr sz="3000">
                        <a:solidFill>
                          <a:schemeClr val="lt1"/>
                        </a:solidFill>
                        <a:latin typeface="DFKai-SB"/>
                        <a:ea typeface="DFKai-SB"/>
                        <a:cs typeface="DFKai-SB"/>
                        <a:sym typeface="DFKai-SB"/>
                      </a:endParaRPr>
                    </a:p>
                  </a:txBody>
                  <a:tcPr marT="91425" marB="91425" marR="91425" marL="91425" anchor="ctr">
                    <a:lnL cap="flat" cmpd="sng" w="28575">
                      <a:solidFill>
                        <a:srgbClr val="0F486F"/>
                      </a:solidFill>
                      <a:prstDash val="solid"/>
                      <a:round/>
                      <a:headEnd len="sm" w="sm" type="none"/>
                      <a:tailEnd len="sm" w="sm" type="none"/>
                    </a:lnL>
                    <a:lnR cap="flat" cmpd="sng" w="28575">
                      <a:solidFill>
                        <a:srgbClr val="0F486F"/>
                      </a:solidFill>
                      <a:prstDash val="solid"/>
                      <a:round/>
                      <a:headEnd len="sm" w="sm" type="none"/>
                      <a:tailEnd len="sm" w="sm" type="none"/>
                    </a:lnR>
                    <a:lnT cap="flat" cmpd="sng" w="28575">
                      <a:solidFill>
                        <a:srgbClr val="0F486F"/>
                      </a:solidFill>
                      <a:prstDash val="solid"/>
                      <a:round/>
                      <a:headEnd len="sm" w="sm" type="none"/>
                      <a:tailEnd len="sm" w="sm" type="none"/>
                    </a:lnT>
                    <a:lnB cap="flat" cmpd="sng" w="28575">
                      <a:solidFill>
                        <a:srgbClr val="0F486F"/>
                      </a:solidFill>
                      <a:prstDash val="solid"/>
                      <a:round/>
                      <a:headEnd len="sm" w="sm" type="none"/>
                      <a:tailEnd len="sm" w="sm" type="none"/>
                    </a:lnB>
                  </a:tcPr>
                </a:tc>
              </a:tr>
              <a:tr h="1500200">
                <a:tc>
                  <a:txBody>
                    <a:bodyPr/>
                    <a:lstStyle/>
                    <a:p>
                      <a:pPr indent="0" lvl="0" marL="0" rtl="0" algn="ctr">
                        <a:spcBef>
                          <a:spcPts val="0"/>
                        </a:spcBef>
                        <a:spcAft>
                          <a:spcPts val="0"/>
                        </a:spcAft>
                        <a:buNone/>
                      </a:pPr>
                      <a:r>
                        <a:rPr lang="zh-TW" sz="3000">
                          <a:solidFill>
                            <a:schemeClr val="lt1"/>
                          </a:solidFill>
                          <a:latin typeface="DFKai-SB"/>
                          <a:ea typeface="DFKai-SB"/>
                          <a:cs typeface="DFKai-SB"/>
                          <a:sym typeface="DFKai-SB"/>
                        </a:rPr>
                        <a:t>版面裝飾</a:t>
                      </a:r>
                      <a:endParaRPr sz="3000">
                        <a:solidFill>
                          <a:schemeClr val="lt1"/>
                        </a:solidFill>
                        <a:latin typeface="DFKai-SB"/>
                        <a:ea typeface="DFKai-SB"/>
                        <a:cs typeface="DFKai-SB"/>
                        <a:sym typeface="DFKai-SB"/>
                      </a:endParaRPr>
                    </a:p>
                    <a:p>
                      <a:pPr indent="0" lvl="0" marL="0" rtl="0" algn="ctr">
                        <a:spcBef>
                          <a:spcPts val="0"/>
                        </a:spcBef>
                        <a:spcAft>
                          <a:spcPts val="0"/>
                        </a:spcAft>
                        <a:buNone/>
                      </a:pPr>
                      <a:r>
                        <a:rPr lang="zh-TW" sz="2500">
                          <a:solidFill>
                            <a:schemeClr val="lt1"/>
                          </a:solidFill>
                          <a:latin typeface="DFKai-SB"/>
                          <a:ea typeface="DFKai-SB"/>
                          <a:cs typeface="DFKai-SB"/>
                          <a:sym typeface="DFKai-SB"/>
                        </a:rPr>
                        <a:t>按鈕設定和音效</a:t>
                      </a:r>
                      <a:endParaRPr sz="2500">
                        <a:solidFill>
                          <a:schemeClr val="lt1"/>
                        </a:solidFill>
                        <a:latin typeface="DFKai-SB"/>
                        <a:ea typeface="DFKai-SB"/>
                        <a:cs typeface="DFKai-SB"/>
                        <a:sym typeface="DFKai-SB"/>
                      </a:endParaRPr>
                    </a:p>
                  </a:txBody>
                  <a:tcPr marT="91425" marB="91425" marR="91425" marL="91425" anchor="ctr">
                    <a:lnL cap="flat" cmpd="sng" w="28575">
                      <a:solidFill>
                        <a:srgbClr val="0F486F"/>
                      </a:solidFill>
                      <a:prstDash val="solid"/>
                      <a:round/>
                      <a:headEnd len="sm" w="sm" type="none"/>
                      <a:tailEnd len="sm" w="sm" type="none"/>
                    </a:lnL>
                    <a:lnR cap="flat" cmpd="sng" w="28575">
                      <a:solidFill>
                        <a:srgbClr val="0F486F"/>
                      </a:solidFill>
                      <a:prstDash val="solid"/>
                      <a:round/>
                      <a:headEnd len="sm" w="sm" type="none"/>
                      <a:tailEnd len="sm" w="sm" type="none"/>
                    </a:lnR>
                    <a:lnT cap="flat" cmpd="sng" w="28575">
                      <a:solidFill>
                        <a:srgbClr val="0F486F"/>
                      </a:solidFill>
                      <a:prstDash val="solid"/>
                      <a:round/>
                      <a:headEnd len="sm" w="sm" type="none"/>
                      <a:tailEnd len="sm" w="sm" type="none"/>
                    </a:lnT>
                    <a:lnB cap="flat" cmpd="sng" w="28575">
                      <a:solidFill>
                        <a:srgbClr val="0F486F"/>
                      </a:solidFill>
                      <a:prstDash val="solid"/>
                      <a:round/>
                      <a:headEnd len="sm" w="sm" type="none"/>
                      <a:tailEnd len="sm" w="sm" type="none"/>
                    </a:lnB>
                  </a:tcPr>
                </a:tc>
                <a:tc>
                  <a:txBody>
                    <a:bodyPr/>
                    <a:lstStyle/>
                    <a:p>
                      <a:pPr indent="0" lvl="0" marL="0" rtl="0" algn="ctr">
                        <a:spcBef>
                          <a:spcPts val="0"/>
                        </a:spcBef>
                        <a:spcAft>
                          <a:spcPts val="0"/>
                        </a:spcAft>
                        <a:buNone/>
                      </a:pPr>
                      <a:r>
                        <a:rPr lang="zh-TW" sz="3000">
                          <a:solidFill>
                            <a:schemeClr val="lt1"/>
                          </a:solidFill>
                          <a:latin typeface="DFKai-SB"/>
                          <a:ea typeface="DFKai-SB"/>
                          <a:cs typeface="DFKai-SB"/>
                          <a:sym typeface="DFKai-SB"/>
                        </a:rPr>
                        <a:t>遊戲部分</a:t>
                      </a:r>
                      <a:endParaRPr sz="3000">
                        <a:solidFill>
                          <a:schemeClr val="lt1"/>
                        </a:solidFill>
                        <a:latin typeface="DFKai-SB"/>
                        <a:ea typeface="DFKai-SB"/>
                        <a:cs typeface="DFKai-SB"/>
                        <a:sym typeface="DFKai-SB"/>
                      </a:endParaRPr>
                    </a:p>
                  </a:txBody>
                  <a:tcPr marT="91425" marB="91425" marR="91425" marL="91425" anchor="ctr">
                    <a:lnL cap="flat" cmpd="sng" w="28575">
                      <a:solidFill>
                        <a:srgbClr val="0F486F"/>
                      </a:solidFill>
                      <a:prstDash val="solid"/>
                      <a:round/>
                      <a:headEnd len="sm" w="sm" type="none"/>
                      <a:tailEnd len="sm" w="sm" type="none"/>
                    </a:lnL>
                    <a:lnR cap="flat" cmpd="sng" w="28575">
                      <a:solidFill>
                        <a:srgbClr val="0F486F"/>
                      </a:solidFill>
                      <a:prstDash val="solid"/>
                      <a:round/>
                      <a:headEnd len="sm" w="sm" type="none"/>
                      <a:tailEnd len="sm" w="sm" type="none"/>
                    </a:lnR>
                    <a:lnT cap="flat" cmpd="sng" w="28575">
                      <a:solidFill>
                        <a:srgbClr val="0F486F"/>
                      </a:solidFill>
                      <a:prstDash val="solid"/>
                      <a:round/>
                      <a:headEnd len="sm" w="sm" type="none"/>
                      <a:tailEnd len="sm" w="sm" type="none"/>
                    </a:lnT>
                    <a:lnB cap="flat" cmpd="sng" w="28575">
                      <a:solidFill>
                        <a:srgbClr val="0F486F"/>
                      </a:solidFill>
                      <a:prstDash val="solid"/>
                      <a:round/>
                      <a:headEnd len="sm" w="sm" type="none"/>
                      <a:tailEnd len="sm" w="sm" type="none"/>
                    </a:lnB>
                  </a:tcPr>
                </a:tc>
              </a:tr>
              <a:tr h="1500200">
                <a:tc>
                  <a:txBody>
                    <a:bodyPr/>
                    <a:lstStyle/>
                    <a:p>
                      <a:pPr indent="0" lvl="0" marL="0" rtl="0" algn="ctr">
                        <a:spcBef>
                          <a:spcPts val="0"/>
                        </a:spcBef>
                        <a:spcAft>
                          <a:spcPts val="0"/>
                        </a:spcAft>
                        <a:buNone/>
                      </a:pPr>
                      <a:r>
                        <a:rPr lang="zh-TW" sz="3000">
                          <a:solidFill>
                            <a:schemeClr val="lt1"/>
                          </a:solidFill>
                          <a:latin typeface="DFKai-SB"/>
                          <a:ea typeface="DFKai-SB"/>
                          <a:cs typeface="DFKai-SB"/>
                          <a:sym typeface="DFKai-SB"/>
                        </a:rPr>
                        <a:t>合併兩人code</a:t>
                      </a:r>
                      <a:endParaRPr sz="3000">
                        <a:solidFill>
                          <a:schemeClr val="lt1"/>
                        </a:solidFill>
                        <a:latin typeface="DFKai-SB"/>
                        <a:ea typeface="DFKai-SB"/>
                        <a:cs typeface="DFKai-SB"/>
                        <a:sym typeface="DFKai-SB"/>
                      </a:endParaRPr>
                    </a:p>
                    <a:p>
                      <a:pPr indent="0" lvl="0" marL="0" rtl="0" algn="ctr">
                        <a:spcBef>
                          <a:spcPts val="0"/>
                        </a:spcBef>
                        <a:spcAft>
                          <a:spcPts val="0"/>
                        </a:spcAft>
                        <a:buNone/>
                      </a:pPr>
                      <a:r>
                        <a:rPr lang="zh-TW" sz="3000">
                          <a:solidFill>
                            <a:schemeClr val="lt1"/>
                          </a:solidFill>
                          <a:latin typeface="DFKai-SB"/>
                          <a:ea typeface="DFKai-SB"/>
                          <a:cs typeface="DFKai-SB"/>
                          <a:sym typeface="DFKai-SB"/>
                        </a:rPr>
                        <a:t>背景</a:t>
                      </a:r>
                      <a:r>
                        <a:rPr lang="zh-TW" sz="3000">
                          <a:solidFill>
                            <a:schemeClr val="lt1"/>
                          </a:solidFill>
                          <a:latin typeface="DFKai-SB"/>
                          <a:ea typeface="DFKai-SB"/>
                          <a:cs typeface="DFKai-SB"/>
                          <a:sym typeface="DFKai-SB"/>
                        </a:rPr>
                        <a:t>音樂</a:t>
                      </a:r>
                      <a:endParaRPr sz="3000">
                        <a:solidFill>
                          <a:schemeClr val="lt1"/>
                        </a:solidFill>
                        <a:latin typeface="DFKai-SB"/>
                        <a:ea typeface="DFKai-SB"/>
                        <a:cs typeface="DFKai-SB"/>
                        <a:sym typeface="DFKai-SB"/>
                      </a:endParaRPr>
                    </a:p>
                  </a:txBody>
                  <a:tcPr marT="91425" marB="91425" marR="91425" marL="91425" anchor="ctr">
                    <a:lnL cap="flat" cmpd="sng" w="28575">
                      <a:solidFill>
                        <a:srgbClr val="0F486F"/>
                      </a:solidFill>
                      <a:prstDash val="solid"/>
                      <a:round/>
                      <a:headEnd len="sm" w="sm" type="none"/>
                      <a:tailEnd len="sm" w="sm" type="none"/>
                    </a:lnL>
                    <a:lnR cap="flat" cmpd="sng" w="28575">
                      <a:solidFill>
                        <a:srgbClr val="0F486F"/>
                      </a:solidFill>
                      <a:prstDash val="solid"/>
                      <a:round/>
                      <a:headEnd len="sm" w="sm" type="none"/>
                      <a:tailEnd len="sm" w="sm" type="none"/>
                    </a:lnR>
                    <a:lnT cap="flat" cmpd="sng" w="28575">
                      <a:solidFill>
                        <a:srgbClr val="0F486F"/>
                      </a:solidFill>
                      <a:prstDash val="solid"/>
                      <a:round/>
                      <a:headEnd len="sm" w="sm" type="none"/>
                      <a:tailEnd len="sm" w="sm" type="none"/>
                    </a:lnT>
                    <a:lnB cap="flat" cmpd="sng" w="28575">
                      <a:solidFill>
                        <a:srgbClr val="0F486F"/>
                      </a:solidFill>
                      <a:prstDash val="solid"/>
                      <a:round/>
                      <a:headEnd len="sm" w="sm" type="none"/>
                      <a:tailEnd len="sm" w="sm" type="none"/>
                    </a:lnB>
                  </a:tcPr>
                </a:tc>
                <a:tc>
                  <a:txBody>
                    <a:bodyPr/>
                    <a:lstStyle/>
                    <a:p>
                      <a:pPr indent="0" lvl="0" marL="0" rtl="0" algn="ctr">
                        <a:spcBef>
                          <a:spcPts val="0"/>
                        </a:spcBef>
                        <a:spcAft>
                          <a:spcPts val="0"/>
                        </a:spcAft>
                        <a:buNone/>
                      </a:pPr>
                      <a:r>
                        <a:rPr lang="zh-TW" sz="3000">
                          <a:solidFill>
                            <a:schemeClr val="lt1"/>
                          </a:solidFill>
                          <a:latin typeface="DFKai-SB"/>
                          <a:ea typeface="DFKai-SB"/>
                          <a:cs typeface="DFKai-SB"/>
                          <a:sym typeface="DFKai-SB"/>
                        </a:rPr>
                        <a:t>人物</a:t>
                      </a:r>
                      <a:r>
                        <a:rPr lang="zh-TW" sz="3000">
                          <a:solidFill>
                            <a:schemeClr val="lt1"/>
                          </a:solidFill>
                          <a:latin typeface="DFKai-SB"/>
                          <a:ea typeface="DFKai-SB"/>
                          <a:cs typeface="DFKai-SB"/>
                          <a:sym typeface="DFKai-SB"/>
                        </a:rPr>
                        <a:t>圖片</a:t>
                      </a:r>
                      <a:endParaRPr sz="3000">
                        <a:solidFill>
                          <a:schemeClr val="lt1"/>
                        </a:solidFill>
                        <a:latin typeface="DFKai-SB"/>
                        <a:ea typeface="DFKai-SB"/>
                        <a:cs typeface="DFKai-SB"/>
                        <a:sym typeface="DFKai-SB"/>
                      </a:endParaRPr>
                    </a:p>
                  </a:txBody>
                  <a:tcPr marT="91425" marB="91425" marR="91425" marL="91425" anchor="ctr">
                    <a:lnL cap="flat" cmpd="sng" w="28575">
                      <a:solidFill>
                        <a:srgbClr val="0F486F"/>
                      </a:solidFill>
                      <a:prstDash val="solid"/>
                      <a:round/>
                      <a:headEnd len="sm" w="sm" type="none"/>
                      <a:tailEnd len="sm" w="sm" type="none"/>
                    </a:lnL>
                    <a:lnR cap="flat" cmpd="sng" w="28575">
                      <a:solidFill>
                        <a:srgbClr val="0F486F"/>
                      </a:solidFill>
                      <a:prstDash val="solid"/>
                      <a:round/>
                      <a:headEnd len="sm" w="sm" type="none"/>
                      <a:tailEnd len="sm" w="sm" type="none"/>
                    </a:lnR>
                    <a:lnT cap="flat" cmpd="sng" w="28575">
                      <a:solidFill>
                        <a:srgbClr val="0F486F"/>
                      </a:solidFill>
                      <a:prstDash val="solid"/>
                      <a:round/>
                      <a:headEnd len="sm" w="sm" type="none"/>
                      <a:tailEnd len="sm" w="sm" type="none"/>
                    </a:lnT>
                    <a:lnB cap="flat" cmpd="sng" w="28575">
                      <a:solidFill>
                        <a:srgbClr val="0F486F"/>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8401049" y="685800"/>
            <a:ext cx="300030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000"/>
              <a:buFont typeface="DFKai-SB"/>
              <a:buNone/>
            </a:pPr>
            <a:r>
              <a:rPr lang="zh-TW" sz="4000">
                <a:latin typeface="DFKai-SB"/>
                <a:ea typeface="DFKai-SB"/>
                <a:cs typeface="DFKai-SB"/>
                <a:sym typeface="DFKai-SB"/>
              </a:rPr>
              <a:t>參考文件</a:t>
            </a:r>
            <a:endParaRPr/>
          </a:p>
        </p:txBody>
      </p:sp>
      <p:sp>
        <p:nvSpPr>
          <p:cNvPr id="197" name="Google Shape;197;p22"/>
          <p:cNvSpPr txBox="1"/>
          <p:nvPr>
            <p:ph idx="1" type="body"/>
          </p:nvPr>
        </p:nvSpPr>
        <p:spPr>
          <a:xfrm>
            <a:off x="684200" y="271475"/>
            <a:ext cx="7402500" cy="5722800"/>
          </a:xfrm>
          <a:prstGeom prst="rect">
            <a:avLst/>
          </a:prstGeom>
          <a:noFill/>
          <a:ln>
            <a:noFill/>
          </a:ln>
        </p:spPr>
        <p:txBody>
          <a:bodyPr anchorCtr="0" anchor="ctr" bIns="45700" lIns="91425" spcFirstLastPara="1" rIns="91425" wrap="square" tIns="45700">
            <a:noAutofit/>
          </a:bodyPr>
          <a:lstStyle/>
          <a:p>
            <a:pPr indent="0" lvl="0" marL="101600" rtl="0" algn="l">
              <a:spcBef>
                <a:spcPts val="0"/>
              </a:spcBef>
              <a:spcAft>
                <a:spcPts val="0"/>
              </a:spcAft>
              <a:buSzPts val="1600"/>
              <a:buNone/>
            </a:pPr>
            <a:r>
              <a:rPr lang="zh-TW" sz="2500" u="sng">
                <a:solidFill>
                  <a:schemeClr val="hlink"/>
                </a:solidFill>
                <a:latin typeface="Arial"/>
                <a:ea typeface="Arial"/>
                <a:cs typeface="Arial"/>
                <a:sym typeface="Arial"/>
                <a:hlinkClick r:id="rId3"/>
              </a:rPr>
              <a:t>https://www.blog3c.net/blog/post/297317096-google-webfont-in-website</a:t>
            </a:r>
            <a:r>
              <a:rPr lang="zh-TW" sz="2500">
                <a:latin typeface="DFKai-SB"/>
                <a:ea typeface="DFKai-SB"/>
                <a:cs typeface="DFKai-SB"/>
                <a:sym typeface="DFKai-SB"/>
              </a:rPr>
              <a:t>-字型</a:t>
            </a:r>
            <a:endParaRPr sz="2500">
              <a:latin typeface="DFKai-SB"/>
              <a:ea typeface="DFKai-SB"/>
              <a:cs typeface="DFKai-SB"/>
              <a:sym typeface="DFKai-SB"/>
            </a:endParaRPr>
          </a:p>
          <a:p>
            <a:pPr indent="0" lvl="0" marL="101600" rtl="0" algn="l">
              <a:spcBef>
                <a:spcPts val="0"/>
              </a:spcBef>
              <a:spcAft>
                <a:spcPts val="0"/>
              </a:spcAft>
              <a:buSzPts val="1600"/>
              <a:buNone/>
            </a:pPr>
            <a:r>
              <a:rPr lang="zh-TW" sz="2500" u="sng">
                <a:solidFill>
                  <a:schemeClr val="hlink"/>
                </a:solidFill>
                <a:latin typeface="Arial"/>
                <a:ea typeface="Arial"/>
                <a:cs typeface="Arial"/>
                <a:sym typeface="Arial"/>
                <a:hlinkClick r:id="rId4"/>
              </a:rPr>
              <a:t>http://tw.yisell.com/search.htm?w=%E6%8C%89%E9%88%95&amp;i=51&amp;r=10</a:t>
            </a:r>
            <a:r>
              <a:rPr lang="zh-TW" sz="2500">
                <a:latin typeface="DFKai-SB"/>
                <a:ea typeface="DFKai-SB"/>
                <a:cs typeface="DFKai-SB"/>
                <a:sym typeface="DFKai-SB"/>
              </a:rPr>
              <a:t>-音效素材</a:t>
            </a:r>
            <a:endParaRPr sz="2500">
              <a:latin typeface="DFKai-SB"/>
              <a:ea typeface="DFKai-SB"/>
              <a:cs typeface="DFKai-SB"/>
              <a:sym typeface="DFKai-SB"/>
            </a:endParaRPr>
          </a:p>
          <a:p>
            <a:pPr indent="0" lvl="0" marL="101600" rtl="0" algn="l">
              <a:spcBef>
                <a:spcPts val="0"/>
              </a:spcBef>
              <a:spcAft>
                <a:spcPts val="0"/>
              </a:spcAft>
              <a:buSzPts val="1600"/>
              <a:buNone/>
            </a:pPr>
            <a:r>
              <a:rPr lang="zh-TW" sz="2500" u="sng">
                <a:solidFill>
                  <a:schemeClr val="hlink"/>
                </a:solidFill>
                <a:latin typeface="Arial"/>
                <a:ea typeface="Arial"/>
                <a:cs typeface="Arial"/>
                <a:sym typeface="Arial"/>
                <a:hlinkClick r:id="rId5"/>
              </a:rPr>
              <a:t>https://www.youtube.com/channel/UC2_gl7WoSGsg7rLvBPTqtEw</a:t>
            </a:r>
            <a:r>
              <a:rPr lang="zh-TW" sz="2500">
                <a:latin typeface="DFKai-SB"/>
                <a:ea typeface="DFKai-SB"/>
                <a:cs typeface="DFKai-SB"/>
                <a:sym typeface="DFKai-SB"/>
              </a:rPr>
              <a:t>-背景音樂</a:t>
            </a:r>
            <a:endParaRPr sz="2500">
              <a:latin typeface="DFKai-SB"/>
              <a:ea typeface="DFKai-SB"/>
              <a:cs typeface="DFKai-SB"/>
              <a:sym typeface="DFKai-SB"/>
            </a:endParaRPr>
          </a:p>
          <a:p>
            <a:pPr indent="0" lvl="0" marL="101600" rtl="0" algn="l">
              <a:spcBef>
                <a:spcPts val="0"/>
              </a:spcBef>
              <a:spcAft>
                <a:spcPts val="0"/>
              </a:spcAft>
              <a:buSzPts val="1600"/>
              <a:buNone/>
            </a:pPr>
            <a:r>
              <a:rPr lang="zh-TW" sz="2500" u="sng">
                <a:solidFill>
                  <a:schemeClr val="hlink"/>
                </a:solidFill>
                <a:latin typeface="Arial"/>
                <a:ea typeface="Arial"/>
                <a:cs typeface="Arial"/>
                <a:sym typeface="Arial"/>
                <a:hlinkClick r:id="rId6"/>
              </a:rPr>
              <a:t>https://www.w3schools.com/graphics/game_intro.asp</a:t>
            </a:r>
            <a:endParaRPr sz="2500">
              <a:latin typeface="Arial"/>
              <a:ea typeface="Arial"/>
              <a:cs typeface="Arial"/>
              <a:sym typeface="Arial"/>
            </a:endParaRPr>
          </a:p>
          <a:p>
            <a:pPr indent="0" lvl="0" marL="101600" rtl="0" algn="l">
              <a:spcBef>
                <a:spcPts val="0"/>
              </a:spcBef>
              <a:spcAft>
                <a:spcPts val="0"/>
              </a:spcAft>
              <a:buSzPts val="1600"/>
              <a:buNone/>
            </a:pPr>
            <a:r>
              <a:rPr lang="zh-TW" sz="2500" u="sng">
                <a:solidFill>
                  <a:schemeClr val="hlink"/>
                </a:solidFill>
                <a:latin typeface="Arial"/>
                <a:ea typeface="Arial"/>
                <a:cs typeface="Arial"/>
                <a:sym typeface="Arial"/>
                <a:hlinkClick r:id="rId7"/>
              </a:rPr>
              <a:t>https://scratchlo.itch.io/light-weapons</a:t>
            </a:r>
            <a:r>
              <a:rPr lang="zh-TW" sz="2500">
                <a:latin typeface="Arial"/>
                <a:ea typeface="Arial"/>
                <a:cs typeface="Arial"/>
                <a:sym typeface="Arial"/>
              </a:rPr>
              <a:t>-武器</a:t>
            </a:r>
            <a:endParaRPr sz="2500">
              <a:latin typeface="Arial"/>
              <a:ea typeface="Arial"/>
              <a:cs typeface="Arial"/>
              <a:sym typeface="Arial"/>
            </a:endParaRPr>
          </a:p>
          <a:p>
            <a:pPr indent="0" lvl="0" marL="101600" rtl="0" algn="l">
              <a:spcBef>
                <a:spcPts val="0"/>
              </a:spcBef>
              <a:spcAft>
                <a:spcPts val="0"/>
              </a:spcAft>
              <a:buSzPts val="1600"/>
              <a:buNone/>
            </a:pPr>
            <a:r>
              <a:rPr lang="zh-TW" sz="2500" u="sng">
                <a:solidFill>
                  <a:schemeClr val="hlink"/>
                </a:solidFill>
                <a:latin typeface="Arial"/>
                <a:ea typeface="Arial"/>
                <a:cs typeface="Arial"/>
                <a:sym typeface="Arial"/>
                <a:hlinkClick r:id="rId8"/>
              </a:rPr>
              <a:t>https://superdark.itch.io/enchanted-forest-characters</a:t>
            </a:r>
            <a:r>
              <a:rPr lang="zh-TW" sz="2500">
                <a:latin typeface="Arial"/>
                <a:ea typeface="Arial"/>
                <a:cs typeface="Arial"/>
                <a:sym typeface="Arial"/>
              </a:rPr>
              <a:t>-遊戲人物</a:t>
            </a:r>
            <a:endParaRPr sz="2500">
              <a:latin typeface="Arial"/>
              <a:ea typeface="Arial"/>
              <a:cs typeface="Arial"/>
              <a:sym typeface="Arial"/>
            </a:endParaRPr>
          </a:p>
          <a:p>
            <a:pPr indent="0" lvl="0" marL="101600" rtl="0" algn="l">
              <a:spcBef>
                <a:spcPts val="0"/>
              </a:spcBef>
              <a:spcAft>
                <a:spcPts val="0"/>
              </a:spcAft>
              <a:buSzPts val="1600"/>
              <a:buNone/>
            </a:pPr>
            <a:r>
              <a:rPr lang="zh-TW" sz="2500" u="sng">
                <a:solidFill>
                  <a:schemeClr val="hlink"/>
                </a:solidFill>
                <a:latin typeface="Arial"/>
                <a:ea typeface="Arial"/>
                <a:cs typeface="Arial"/>
                <a:sym typeface="Arial"/>
                <a:hlinkClick r:id="rId9"/>
              </a:rPr>
              <a:t>https://maoudamashii.jokersounds.com/list/bgm2.html</a:t>
            </a:r>
            <a:r>
              <a:rPr lang="zh-TW" sz="2500">
                <a:latin typeface="Arial"/>
                <a:ea typeface="Arial"/>
                <a:cs typeface="Arial"/>
                <a:sym typeface="Arial"/>
              </a:rPr>
              <a:t>-boss音樂</a:t>
            </a:r>
            <a:endParaRPr sz="2500">
              <a:latin typeface="Arial"/>
              <a:ea typeface="Arial"/>
              <a:cs typeface="Arial"/>
              <a:sym typeface="Arial"/>
            </a:endParaRPr>
          </a:p>
        </p:txBody>
      </p:sp>
      <p:sp>
        <p:nvSpPr>
          <p:cNvPr id="198" name="Google Shape;198;p22"/>
          <p:cNvSpPr txBox="1"/>
          <p:nvPr>
            <p:ph idx="2" type="body"/>
          </p:nvPr>
        </p:nvSpPr>
        <p:spPr>
          <a:xfrm>
            <a:off x="8401062" y="3981449"/>
            <a:ext cx="3657600" cy="209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8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