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C4B17-F8BD-3419-BB9E-0225FA9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D8E4D-1475-9BB9-8712-3848855C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356-3F6C-4420-835B-6512FD2772D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2F1237-54BC-25BD-DA37-3BCE0038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A2A125-16FA-4285-185E-FDE14538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BBC2-FB1D-45C2-98D6-85AEE8497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4FF9A-4692-66B0-3C5D-62C2BC79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8AE91-260C-71E2-6D5E-CA6658FD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6E948-89C2-AB70-14D3-7EDE9877C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6356-3F6C-4420-835B-6512FD2772D4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5C245-B8A3-4AB5-BE08-82DD8057C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8A78A-0334-258B-7DD9-D49B12DBE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BBC2-FB1D-45C2-98D6-85AEE8497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333F1C7-E2FD-DD7E-FF14-7997C86A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38158D-F8A6-26D9-5DFF-FBCF808DA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1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C172A07-7BF8-FC51-DF32-E98E559A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67065-F7E6-56E8-4F28-BB6D9409C2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4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7DB45D1-7045-F938-491E-BC67A7AD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A146A-3CE2-7DEE-C841-D3C605E366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5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0E3E1C8-D392-6F81-D09A-90A050C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9C1D1-E64D-6A2A-9F0E-769F368502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016A091-A651-99C3-65BB-C361F4A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83A685-F92D-185B-AA13-5351956169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327ED99-674B-1DFA-A81E-3771EC42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C5201-850B-2607-FEFA-DA67D407C6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E7F47F9-D9D5-8C36-B202-FB20E989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712A72-2B65-BAE9-FCDC-8BA6CF2A9C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8A77DCF-E107-D0EA-68A6-0CB8932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C456E-CDDB-8864-CA1B-59DD5A2E39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A27F31D-7BDC-B374-B966-08BDA58F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65C1E-46F4-9D70-440D-1EE81F5136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A29CF44-E607-474F-2BD5-AA8EFA19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8F5ED-CCB2-B2BA-63ED-32CF309BA9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72DAAF6-5864-0675-D7C9-B1276AB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19A7A7-510F-0372-8D70-C688FD9AA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FC1F2F5-2EB4-FF8A-F3CA-9A808DFB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E28EC-A532-2691-324A-7684638B9C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9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CE7BFB0-08EE-8686-50B8-1F65FD0D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D9A07-6A95-947B-8AF6-4D507D316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송채원(컴퓨터공학전공)</dc:creator>
  <cp:lastModifiedBy>송채원(컴퓨터공학전공)</cp:lastModifiedBy>
  <cp:revision>1</cp:revision>
  <dcterms:created xsi:type="dcterms:W3CDTF">2022-11-22T05:14:03Z</dcterms:created>
  <dcterms:modified xsi:type="dcterms:W3CDTF">2022-11-22T05:14:03Z</dcterms:modified>
</cp:coreProperties>
</file>