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5D673E-3F69-8ED1-6CEC-BD94649469A0}"/>
              </a:ext>
            </a:extLst>
          </p:cNvPr>
          <p:cNvSpPr txBox="1"/>
          <p:nvPr/>
        </p:nvSpPr>
        <p:spPr>
          <a:xfrm>
            <a:off x="951356" y="3928307"/>
            <a:ext cx="1638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챗봇</a:t>
            </a:r>
            <a:r>
              <a:rPr lang="ko-KR" altLang="en-US" sz="7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제작 동아리 </a:t>
            </a:r>
            <a:r>
              <a:rPr lang="en-US" altLang="ko-KR" sz="7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‘</a:t>
            </a:r>
            <a:r>
              <a:rPr lang="ko-KR" altLang="en-US" sz="7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나래</a:t>
            </a:r>
            <a:r>
              <a:rPr lang="en-US" altLang="ko-KR" sz="7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’</a:t>
            </a:r>
            <a:endParaRPr lang="ko-KR" altLang="en-US" sz="72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966DA-0CC8-53C3-CE46-9110F8C1746B}"/>
              </a:ext>
            </a:extLst>
          </p:cNvPr>
          <p:cNvSpPr txBox="1"/>
          <p:nvPr/>
        </p:nvSpPr>
        <p:spPr>
          <a:xfrm>
            <a:off x="11582400" y="62865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전자정보통신공학과 박상욱</a:t>
            </a:r>
            <a:endParaRPr lang="en-US" altLang="ko-KR" sz="2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/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전자정보통신공학과 이용빈</a:t>
            </a:r>
            <a:endParaRPr lang="en-US" altLang="ko-KR" sz="2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/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경제학과 홍준영</a:t>
            </a:r>
          </a:p>
          <a:p>
            <a:pPr algn="r"/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컴퓨터공학과 </a:t>
            </a:r>
            <a:r>
              <a:rPr lang="ko-KR" altLang="en-US" sz="2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송채원</a:t>
            </a:r>
            <a:endParaRPr lang="ko-KR" altLang="en-US" sz="2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D2676-C574-D266-9CC7-13DC2536B19F}"/>
              </a:ext>
            </a:extLst>
          </p:cNvPr>
          <p:cNvSpPr txBox="1"/>
          <p:nvPr/>
        </p:nvSpPr>
        <p:spPr>
          <a:xfrm>
            <a:off x="11201400" y="6286500"/>
            <a:ext cx="228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세종대</a:t>
            </a:r>
            <a:endParaRPr lang="en-US" altLang="ko-KR" sz="2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세종대</a:t>
            </a:r>
            <a:endParaRPr lang="en-US" altLang="ko-KR" sz="2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숭실대</a:t>
            </a:r>
          </a:p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이화여대</a:t>
            </a:r>
            <a:endParaRPr lang="en-US" altLang="ko-KR" sz="2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A1669-4D31-B53B-45E7-03686C414234}"/>
              </a:ext>
            </a:extLst>
          </p:cNvPr>
          <p:cNvSpPr txBox="1"/>
          <p:nvPr/>
        </p:nvSpPr>
        <p:spPr>
          <a:xfrm>
            <a:off x="1371600" y="1573556"/>
            <a:ext cx="10439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2022</a:t>
            </a:r>
            <a:r>
              <a:rPr lang="ko-KR" altLang="en-US" sz="5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년 화성시장학관 </a:t>
            </a:r>
            <a:r>
              <a:rPr lang="ko-KR" altLang="en-US" sz="5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동작나래관</a:t>
            </a:r>
            <a:endParaRPr lang="en-US" altLang="ko-KR" sz="5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		</a:t>
            </a:r>
            <a:r>
              <a:rPr lang="ko-KR" altLang="en-US" sz="5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동아리 활동 발표대회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0C61954-F375-7469-DA52-6D67C61E3846}"/>
              </a:ext>
            </a:extLst>
          </p:cNvPr>
          <p:cNvSpPr txBox="1"/>
          <p:nvPr/>
        </p:nvSpPr>
        <p:spPr>
          <a:xfrm>
            <a:off x="951356" y="1181100"/>
            <a:ext cx="1638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동아리 활동 결과물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CF8627-A1CC-D56C-DC5D-E060CB5AC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575" y="3906524"/>
            <a:ext cx="4314825" cy="4314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5DFF65-2090-F312-87C0-E29476A7B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11290"/>
            <a:ext cx="4314825" cy="4314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02C2A2-CD9A-DAA4-A220-CEF461029EB3}"/>
              </a:ext>
            </a:extLst>
          </p:cNvPr>
          <p:cNvSpPr txBox="1"/>
          <p:nvPr/>
        </p:nvSpPr>
        <p:spPr>
          <a:xfrm flipH="1">
            <a:off x="1952624" y="2806176"/>
            <a:ext cx="6200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Abadi" panose="020B0604020104020204" pitchFamily="34" charset="0"/>
              </a:rPr>
              <a:t>장학관 사생용 </a:t>
            </a:r>
            <a:r>
              <a:rPr lang="ko-KR" altLang="en-US" sz="4500" dirty="0" err="1">
                <a:latin typeface="Abadi" panose="020B0604020104020204" pitchFamily="34" charset="0"/>
              </a:rPr>
              <a:t>챗봇</a:t>
            </a:r>
            <a:endParaRPr lang="ko-KR" altLang="en-US" sz="4500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44859F-78B6-A517-AF76-D9B8B5D05F38}"/>
              </a:ext>
            </a:extLst>
          </p:cNvPr>
          <p:cNvSpPr txBox="1"/>
          <p:nvPr/>
        </p:nvSpPr>
        <p:spPr>
          <a:xfrm flipH="1">
            <a:off x="10363197" y="2806176"/>
            <a:ext cx="57435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/>
              <a:t>외부인 홍보용 </a:t>
            </a:r>
            <a:r>
              <a:rPr lang="ko-KR" altLang="en-US" sz="4500" dirty="0" err="1"/>
              <a:t>챗봇</a:t>
            </a:r>
            <a:endParaRPr lang="ko-KR" alt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D3F8B1-F633-9E07-1D97-492DEF592CA1}"/>
              </a:ext>
            </a:extLst>
          </p:cNvPr>
          <p:cNvSpPr txBox="1"/>
          <p:nvPr/>
        </p:nvSpPr>
        <p:spPr>
          <a:xfrm>
            <a:off x="951356" y="1181100"/>
            <a:ext cx="1638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챗봇</a:t>
            </a:r>
            <a:r>
              <a:rPr lang="ko-KR" altLang="en-US" sz="5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기능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7A30EA-7B00-EEC6-BEB3-3F1947E9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0" y="3067093"/>
            <a:ext cx="2781541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3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39</Words>
  <Application>Microsoft Office PowerPoint</Application>
  <PresentationFormat>사용자 지정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 Sans KR</vt:lpstr>
      <vt:lpstr>Noto Sans KR Black</vt:lpstr>
      <vt:lpstr>Abadi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박상욱</cp:lastModifiedBy>
  <cp:revision>10</cp:revision>
  <dcterms:created xsi:type="dcterms:W3CDTF">2022-11-17T17:32:51Z</dcterms:created>
  <dcterms:modified xsi:type="dcterms:W3CDTF">2022-11-18T04:41:02Z</dcterms:modified>
</cp:coreProperties>
</file>