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78" r:id="rId8"/>
    <p:sldId id="261" r:id="rId9"/>
    <p:sldId id="277" r:id="rId10"/>
    <p:sldId id="266" r:id="rId11"/>
    <p:sldId id="268" r:id="rId12"/>
    <p:sldId id="264" r:id="rId13"/>
    <p:sldId id="272" r:id="rId14"/>
    <p:sldId id="270" r:id="rId15"/>
    <p:sldId id="271" r:id="rId16"/>
    <p:sldId id="276" r:id="rId17"/>
    <p:sldId id="265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無線充電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Led ,DHT-11 ,Bluetooth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01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AT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89" y="1291192"/>
            <a:ext cx="5618881" cy="48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2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AT</a:t>
            </a:r>
            <a:r>
              <a:rPr lang="zh-TW" altLang="en-US" dirty="0"/>
              <a:t>指令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76364"/>
            <a:ext cx="8135464" cy="45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接線</a:t>
            </a:r>
            <a:endParaRPr lang="en-US" altLang="zh-TW" dirty="0" smtClean="0"/>
          </a:p>
          <a:p>
            <a:r>
              <a:rPr lang="zh-TW" altLang="en-US" dirty="0" smtClean="0"/>
              <a:t>打開程式</a:t>
            </a:r>
            <a:endParaRPr lang="en-US" altLang="zh-TW" dirty="0" smtClean="0"/>
          </a:p>
          <a:p>
            <a:r>
              <a:rPr lang="zh-TW" altLang="en-US" dirty="0" smtClean="0"/>
              <a:t>上傳</a:t>
            </a:r>
            <a:endParaRPr lang="en-US" altLang="zh-TW" dirty="0" smtClean="0"/>
          </a:p>
          <a:p>
            <a:r>
              <a:rPr lang="zh-TW" altLang="en-US" dirty="0" smtClean="0"/>
              <a:t>打開指令集</a:t>
            </a:r>
            <a:endParaRPr lang="en-US" altLang="zh-TW" dirty="0" smtClean="0"/>
          </a:p>
          <a:p>
            <a:r>
              <a:rPr lang="zh-TW" altLang="en-US" dirty="0" smtClean="0"/>
              <a:t>打開</a:t>
            </a:r>
            <a:r>
              <a:rPr lang="en-US" altLang="zh-TW" dirty="0" smtClean="0"/>
              <a:t>IDE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COMMAND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AT</a:t>
            </a:r>
          </a:p>
          <a:p>
            <a:r>
              <a:rPr lang="zh-TW" altLang="en-US" dirty="0" smtClean="0"/>
              <a:t>如果回傳</a:t>
            </a:r>
            <a:r>
              <a:rPr lang="en-US" altLang="zh-TW" dirty="0" smtClean="0"/>
              <a:t>OK</a:t>
            </a:r>
            <a:r>
              <a:rPr lang="zh-TW" altLang="en-US" dirty="0" smtClean="0"/>
              <a:t> 線路沒問題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43" y="2330279"/>
            <a:ext cx="2924175" cy="1457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14" y="1874088"/>
            <a:ext cx="148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程式講解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69" y="2122634"/>
            <a:ext cx="4048125" cy="2781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81" y="1306941"/>
            <a:ext cx="4119832" cy="51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8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963318"/>
            <a:ext cx="4953000" cy="3000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96" y="1984883"/>
            <a:ext cx="27527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設計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28" y="2039158"/>
            <a:ext cx="2143125" cy="12096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41" y="1702117"/>
            <a:ext cx="3962400" cy="39719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36566" y="1219200"/>
            <a:ext cx="420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Slave setup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78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Master setup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4" y="2116455"/>
            <a:ext cx="3362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2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作業二</a:t>
            </a:r>
            <a:endParaRPr lang="en-US" altLang="zh-TW" dirty="0" smtClean="0"/>
          </a:p>
          <a:p>
            <a:r>
              <a:rPr lang="zh-TW" altLang="en-US" dirty="0" smtClean="0"/>
              <a:t>目標將名子更改為組別</a:t>
            </a:r>
            <a:endParaRPr lang="en-US" altLang="zh-TW" dirty="0" smtClean="0"/>
          </a:p>
          <a:p>
            <a:r>
              <a:rPr lang="zh-TW" altLang="en-US" dirty="0" smtClean="0"/>
              <a:t>並將模式設為</a:t>
            </a:r>
            <a:r>
              <a:rPr lang="en-US" altLang="zh-TW" dirty="0" smtClean="0"/>
              <a:t>REMOTE</a:t>
            </a:r>
          </a:p>
          <a:p>
            <a:r>
              <a:rPr lang="zh-TW" altLang="en-US" dirty="0" smtClean="0"/>
              <a:t>更改為</a:t>
            </a:r>
            <a:r>
              <a:rPr lang="en-US" altLang="zh-TW" dirty="0" smtClean="0"/>
              <a:t>Slave mode</a:t>
            </a:r>
          </a:p>
          <a:p>
            <a:r>
              <a:rPr lang="zh-TW" altLang="en-US" dirty="0" smtClean="0"/>
              <a:t>並顯示</a:t>
            </a:r>
            <a:r>
              <a:rPr lang="en-US" altLang="zh-TW" dirty="0" smtClean="0"/>
              <a:t>mac</a:t>
            </a:r>
          </a:p>
          <a:p>
            <a:r>
              <a:rPr lang="zh-TW" altLang="en-US" dirty="0" smtClean="0"/>
              <a:t>通知助教並能夠傳送組別學號給助教</a:t>
            </a:r>
            <a:r>
              <a:rPr lang="en-US" altLang="zh-TW" dirty="0" smtClean="0"/>
              <a:t>,</a:t>
            </a:r>
            <a:r>
              <a:rPr lang="zh-TW" altLang="en-US" dirty="0" smtClean="0"/>
              <a:t>每</a:t>
            </a:r>
            <a:r>
              <a:rPr lang="en-US" altLang="zh-TW" dirty="0" smtClean="0"/>
              <a:t>20</a:t>
            </a:r>
            <a:r>
              <a:rPr lang="zh-TW" altLang="en-US" dirty="0" smtClean="0"/>
              <a:t>秒傳一次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4217"/>
            <a:ext cx="5200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作業三</a:t>
            </a:r>
            <a:endParaRPr lang="en-US" altLang="zh-TW" dirty="0" smtClean="0"/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dht-11</a:t>
            </a:r>
            <a:r>
              <a:rPr lang="zh-TW" altLang="en-US" dirty="0" smtClean="0"/>
              <a:t>並讀取數值</a:t>
            </a:r>
            <a:endParaRPr lang="en-US" altLang="zh-TW" dirty="0" smtClean="0"/>
          </a:p>
          <a:p>
            <a:r>
              <a:rPr lang="zh-TW" altLang="en-US" dirty="0" smtClean="0"/>
              <a:t>並透過藍芽傳送給助教</a:t>
            </a:r>
            <a:r>
              <a:rPr lang="zh-TW" altLang="en-US" dirty="0"/>
              <a:t>每</a:t>
            </a:r>
            <a:r>
              <a:rPr lang="en-US" altLang="zh-TW" dirty="0"/>
              <a:t>20</a:t>
            </a:r>
            <a:r>
              <a:rPr lang="zh-TW" altLang="en-US" dirty="0"/>
              <a:t>秒傳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36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作業四</a:t>
            </a:r>
            <a:endParaRPr lang="en-US" altLang="zh-TW" dirty="0" smtClean="0"/>
          </a:p>
          <a:p>
            <a:r>
              <a:rPr lang="zh-TW" altLang="en-US" dirty="0" smtClean="0"/>
              <a:t>前三樣完成的組別</a:t>
            </a:r>
            <a:r>
              <a:rPr lang="en-US" altLang="zh-TW" dirty="0" smtClean="0"/>
              <a:t>,2</a:t>
            </a:r>
            <a:r>
              <a:rPr lang="zh-TW" altLang="en-US" dirty="0" smtClean="0"/>
              <a:t>組為一組</a:t>
            </a:r>
            <a:endParaRPr lang="en-US" altLang="zh-TW" dirty="0" smtClean="0"/>
          </a:p>
          <a:p>
            <a:r>
              <a:rPr lang="zh-TW" altLang="en-US" dirty="0" smtClean="0"/>
              <a:t>其中一端當</a:t>
            </a:r>
            <a:r>
              <a:rPr lang="en-US" altLang="zh-TW" dirty="0" smtClean="0"/>
              <a:t>master,</a:t>
            </a:r>
            <a:r>
              <a:rPr lang="zh-TW" altLang="en-US" dirty="0" smtClean="0"/>
              <a:t>一端當</a:t>
            </a:r>
            <a:r>
              <a:rPr lang="en-US" altLang="zh-TW" dirty="0" smtClean="0"/>
              <a:t>slave,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lave</a:t>
            </a:r>
            <a:r>
              <a:rPr lang="zh-TW" altLang="en-US" dirty="0" smtClean="0"/>
              <a:t>傳送資料如下以第一組第二組為範例</a:t>
            </a:r>
            <a:endParaRPr lang="en-US" altLang="zh-TW" dirty="0" smtClean="0"/>
          </a:p>
          <a:p>
            <a:r>
              <a:rPr lang="en-US" altLang="zh-TW" dirty="0" smtClean="0"/>
              <a:t>GroupId1,GroupId2,H,T,F</a:t>
            </a:r>
          </a:p>
          <a:p>
            <a:r>
              <a:rPr lang="en-US" altLang="zh-TW" dirty="0" smtClean="0"/>
              <a:t>Master</a:t>
            </a:r>
            <a:r>
              <a:rPr lang="zh-TW" altLang="en-US" dirty="0" smtClean="0"/>
              <a:t>端讀取資料並將其改成</a:t>
            </a:r>
            <a:endParaRPr lang="en-US" altLang="zh-TW" dirty="0" smtClean="0"/>
          </a:p>
          <a:p>
            <a:r>
              <a:rPr lang="en-US" altLang="zh-TW" dirty="0" smtClean="0"/>
              <a:t>We are group1 and group2</a:t>
            </a:r>
          </a:p>
          <a:p>
            <a:r>
              <a:rPr lang="en-US" altLang="zh-TW" dirty="0"/>
              <a:t>Humidity </a:t>
            </a:r>
            <a:r>
              <a:rPr lang="en-US" altLang="zh-TW" dirty="0" smtClean="0"/>
              <a:t>= H %</a:t>
            </a:r>
          </a:p>
          <a:p>
            <a:r>
              <a:rPr lang="en-US" altLang="zh-TW" dirty="0"/>
              <a:t>Temperature = </a:t>
            </a:r>
            <a:r>
              <a:rPr lang="en-US" altLang="zh-TW" dirty="0" smtClean="0"/>
              <a:t>F </a:t>
            </a:r>
          </a:p>
          <a:p>
            <a:r>
              <a:rPr lang="en-US" altLang="zh-TW" dirty="0" smtClean="0"/>
              <a:t>Temperature F </a:t>
            </a:r>
            <a:r>
              <a:rPr lang="en-US" altLang="zh-TW" dirty="0"/>
              <a:t>= </a:t>
            </a:r>
            <a:r>
              <a:rPr lang="en-US" altLang="zh-TW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6092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Arduino Blink Led</a:t>
            </a:r>
          </a:p>
          <a:p>
            <a:r>
              <a:rPr lang="en-US" altLang="zh-TW" dirty="0"/>
              <a:t>DHT-11 h</a:t>
            </a:r>
            <a:r>
              <a:rPr lang="en-US" altLang="zh-TW" dirty="0" smtClean="0"/>
              <a:t>umidity </a:t>
            </a:r>
            <a:r>
              <a:rPr lang="en-US" altLang="zh-TW" dirty="0"/>
              <a:t>and t</a:t>
            </a:r>
            <a:r>
              <a:rPr lang="en-US" altLang="zh-TW" dirty="0" smtClean="0"/>
              <a:t>emperature</a:t>
            </a:r>
          </a:p>
          <a:p>
            <a:r>
              <a:rPr lang="en-US" altLang="zh-TW" dirty="0" smtClean="0"/>
              <a:t>Bluetooth</a:t>
            </a:r>
          </a:p>
          <a:p>
            <a:pPr lvl="1"/>
            <a:r>
              <a:rPr lang="en-US" altLang="zh-TW" dirty="0" smtClean="0"/>
              <a:t>AT-Command</a:t>
            </a:r>
          </a:p>
          <a:p>
            <a:pPr lvl="1"/>
            <a:r>
              <a:rPr lang="en-US" altLang="zh-TW" dirty="0" smtClean="0"/>
              <a:t>Send data to classmate</a:t>
            </a:r>
          </a:p>
          <a:p>
            <a:pPr lvl="1"/>
            <a:r>
              <a:rPr lang="en-US" altLang="zh-TW" dirty="0" smtClean="0"/>
              <a:t>Send data to workstation</a:t>
            </a:r>
          </a:p>
          <a:p>
            <a:r>
              <a:rPr lang="en-US" altLang="zh-TW" dirty="0" err="1" smtClean="0"/>
              <a:t>Wifi</a:t>
            </a:r>
            <a:endParaRPr lang="en-US" altLang="zh-TW" dirty="0" smtClean="0"/>
          </a:p>
          <a:p>
            <a:pPr lvl="1"/>
            <a:r>
              <a:rPr lang="en-US" altLang="zh-TW" dirty="0"/>
              <a:t>AT-Command</a:t>
            </a:r>
          </a:p>
          <a:p>
            <a:pPr lvl="1"/>
            <a:r>
              <a:rPr lang="en-US" altLang="zh-TW" dirty="0"/>
              <a:t>Send data to classmate</a:t>
            </a:r>
          </a:p>
          <a:p>
            <a:pPr lvl="1"/>
            <a:r>
              <a:rPr lang="en-US" altLang="zh-TW" dirty="0"/>
              <a:t>Send data to </a:t>
            </a:r>
            <a:r>
              <a:rPr lang="en-US" altLang="zh-TW" dirty="0" smtClean="0"/>
              <a:t>workstation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45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Parsing data example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64" y="1219200"/>
            <a:ext cx="5342896" cy="52623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1" y="2990853"/>
            <a:ext cx="1590675" cy="34004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78" y="1790657"/>
            <a:ext cx="3199020" cy="24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燒入線路圖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6864" y="2036253"/>
            <a:ext cx="4371975" cy="273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78" y="2451004"/>
            <a:ext cx="5335643" cy="2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2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測試燒入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47" y="1866717"/>
            <a:ext cx="4234222" cy="40745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895" y="1734794"/>
            <a:ext cx="5825346" cy="3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Arduino </a:t>
            </a:r>
            <a:r>
              <a:rPr lang="en-US" altLang="zh-TW" dirty="0"/>
              <a:t>Blink </a:t>
            </a:r>
            <a:r>
              <a:rPr lang="en-US" altLang="zh-TW" dirty="0" smtClean="0"/>
              <a:t>Led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打開範例</a:t>
            </a:r>
            <a:endParaRPr lang="en-US" altLang="zh-TW" dirty="0" smtClean="0"/>
          </a:p>
          <a:p>
            <a:r>
              <a:rPr lang="zh-TW" altLang="en-US" dirty="0" smtClean="0"/>
              <a:t>修改</a:t>
            </a:r>
            <a:r>
              <a:rPr lang="en-US" altLang="zh-TW" dirty="0" smtClean="0"/>
              <a:t>pin number</a:t>
            </a:r>
          </a:p>
          <a:p>
            <a:r>
              <a:rPr lang="zh-TW" altLang="en-US" dirty="0" smtClean="0"/>
              <a:t>接好線路</a:t>
            </a:r>
            <a:endParaRPr lang="en-US" altLang="zh-TW" dirty="0" smtClean="0"/>
          </a:p>
          <a:p>
            <a:r>
              <a:rPr lang="zh-TW" altLang="en-US" dirty="0" smtClean="0"/>
              <a:t>上傳</a:t>
            </a:r>
            <a:endParaRPr lang="en-US" altLang="zh-TW" dirty="0" smtClean="0"/>
          </a:p>
          <a:p>
            <a:r>
              <a:rPr lang="zh-TW" altLang="en-US" dirty="0" smtClean="0"/>
              <a:t>確定符合功能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219200"/>
            <a:ext cx="6581775" cy="4229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14" y="4738148"/>
            <a:ext cx="2343150" cy="8667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4139050"/>
            <a:ext cx="42481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4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DHT-11 humidity and </a:t>
            </a:r>
            <a:r>
              <a:rPr lang="en-US" altLang="zh-TW" dirty="0" smtClean="0"/>
              <a:t>temperature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DHT11</a:t>
            </a:r>
            <a:r>
              <a:rPr lang="zh-TW" altLang="en-US" dirty="0"/>
              <a:t>是一款經過校准過且直接以數字訊號輸出的溫濕度感測器。內含一個電阻式感濕元件和一個</a:t>
            </a:r>
            <a:r>
              <a:rPr lang="en-US" altLang="zh-TW" dirty="0"/>
              <a:t>NTC</a:t>
            </a:r>
            <a:r>
              <a:rPr lang="zh-TW" altLang="en-US" dirty="0"/>
              <a:t>測溫元件，並與一個</a:t>
            </a:r>
            <a:r>
              <a:rPr lang="en-US" altLang="zh-TW" dirty="0"/>
              <a:t>8bit</a:t>
            </a:r>
            <a:r>
              <a:rPr lang="zh-TW" altLang="en-US" dirty="0"/>
              <a:t>單晶片相連接。體積小、功耗低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7" y="2817031"/>
            <a:ext cx="9248775" cy="809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7" y="3772277"/>
            <a:ext cx="9229725" cy="1543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241" y="4968118"/>
            <a:ext cx="2353159" cy="14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0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DHT-11 humidity and temperature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Arduino code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9403"/>
            <a:ext cx="3600450" cy="2609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80" y="1418248"/>
            <a:ext cx="37719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DHT-11 humidity and </a:t>
            </a:r>
            <a:r>
              <a:rPr lang="en-US" altLang="zh-TW" dirty="0" smtClean="0"/>
              <a:t>temperature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library</a:t>
            </a:r>
          </a:p>
          <a:p>
            <a:r>
              <a:rPr lang="zh-TW" altLang="en-US" dirty="0" smtClean="0"/>
              <a:t>選擇</a:t>
            </a:r>
            <a:endParaRPr lang="en-US" altLang="zh-TW" dirty="0" smtClean="0"/>
          </a:p>
          <a:p>
            <a:r>
              <a:rPr lang="zh-TW" altLang="en-US" dirty="0" smtClean="0"/>
              <a:t>開啟程式</a:t>
            </a:r>
            <a:endParaRPr lang="en-US" altLang="zh-TW" dirty="0" smtClean="0"/>
          </a:p>
          <a:p>
            <a:r>
              <a:rPr lang="zh-TW" altLang="en-US" dirty="0" smtClean="0"/>
              <a:t>設定腳位</a:t>
            </a:r>
            <a:endParaRPr lang="en-US" altLang="zh-TW" dirty="0" smtClean="0"/>
          </a:p>
          <a:p>
            <a:r>
              <a:rPr lang="zh-TW" altLang="en-US" dirty="0" smtClean="0"/>
              <a:t>接上電路</a:t>
            </a:r>
            <a:endParaRPr lang="en-US" altLang="zh-TW" dirty="0" smtClean="0"/>
          </a:p>
          <a:p>
            <a:r>
              <a:rPr lang="zh-TW" altLang="en-US" dirty="0" smtClean="0"/>
              <a:t>上傳程式</a:t>
            </a:r>
            <a:endParaRPr lang="en-US" altLang="zh-TW" dirty="0" smtClean="0"/>
          </a:p>
          <a:p>
            <a:r>
              <a:rPr lang="zh-TW" altLang="en-US" dirty="0" smtClean="0"/>
              <a:t>確定能看到溫溼度</a:t>
            </a:r>
            <a:endParaRPr lang="en-US" altLang="zh-TW" dirty="0" smtClean="0"/>
          </a:p>
          <a:p>
            <a:r>
              <a:rPr lang="zh-TW" altLang="en-US" dirty="0" smtClean="0"/>
              <a:t>找助教打勾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10" y="1310226"/>
            <a:ext cx="5924550" cy="2581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48" y="1913357"/>
            <a:ext cx="1933575" cy="219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735" y="4467135"/>
            <a:ext cx="3686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1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HM-10 BLE </a:t>
            </a:r>
            <a:r>
              <a:rPr lang="zh-TW" altLang="en-US" dirty="0"/>
              <a:t>藍牙 </a:t>
            </a:r>
            <a:r>
              <a:rPr lang="en-US" altLang="zh-TW" dirty="0"/>
              <a:t>4.0 </a:t>
            </a:r>
            <a:r>
              <a:rPr lang="zh-TW" altLang="en-US" dirty="0"/>
              <a:t>模組 </a:t>
            </a:r>
            <a:r>
              <a:rPr lang="en-US" altLang="zh-TW" dirty="0" smtClean="0"/>
              <a:t>iBeacon</a:t>
            </a:r>
          </a:p>
          <a:p>
            <a:r>
              <a:rPr lang="zh-TW" altLang="en-US" dirty="0"/>
              <a:t>產品規格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/>
            <a:r>
              <a:rPr lang="zh-TW" altLang="en-US" dirty="0"/>
              <a:t>採用</a:t>
            </a:r>
            <a:r>
              <a:rPr lang="en-US" altLang="zh-TW" dirty="0"/>
              <a:t>TI CC2540/1</a:t>
            </a:r>
            <a:r>
              <a:rPr lang="zh-TW" altLang="en-US" dirty="0"/>
              <a:t>為主從一體模組，通過</a:t>
            </a:r>
            <a:r>
              <a:rPr lang="en-US" altLang="zh-TW" dirty="0"/>
              <a:t>AT</a:t>
            </a:r>
            <a:r>
              <a:rPr lang="zh-TW" altLang="en-US" dirty="0"/>
              <a:t>指令集進行切換和設置</a:t>
            </a:r>
          </a:p>
          <a:p>
            <a:pPr lvl="1"/>
            <a:r>
              <a:rPr lang="zh-TW" altLang="en-US" dirty="0" smtClean="0"/>
              <a:t>本</a:t>
            </a:r>
            <a:r>
              <a:rPr lang="zh-TW" altLang="en-US" dirty="0"/>
              <a:t>模組具有</a:t>
            </a:r>
            <a:r>
              <a:rPr lang="en-US" altLang="zh-TW" dirty="0"/>
              <a:t>FCC-ID</a:t>
            </a:r>
            <a:r>
              <a:rPr lang="zh-TW" altLang="en-US" dirty="0"/>
              <a:t>、</a:t>
            </a:r>
            <a:r>
              <a:rPr lang="en-US" altLang="zh-TW" dirty="0"/>
              <a:t>CE</a:t>
            </a:r>
            <a:r>
              <a:rPr lang="zh-TW" altLang="en-US" dirty="0"/>
              <a:t>、</a:t>
            </a:r>
            <a:r>
              <a:rPr lang="en-US" altLang="zh-TW" dirty="0"/>
              <a:t>RoHS</a:t>
            </a:r>
            <a:r>
              <a:rPr lang="zh-TW" altLang="en-US" dirty="0"/>
              <a:t>認證</a:t>
            </a:r>
          </a:p>
          <a:p>
            <a:pPr lvl="1"/>
            <a:r>
              <a:rPr lang="zh-TW" altLang="en-US" dirty="0"/>
              <a:t>超低待機功耗</a:t>
            </a:r>
            <a:r>
              <a:rPr lang="en-US" altLang="zh-TW" dirty="0"/>
              <a:t>90uA~400uA</a:t>
            </a:r>
          </a:p>
          <a:p>
            <a:pPr lvl="1"/>
            <a:r>
              <a:rPr lang="zh-TW" altLang="en-US" dirty="0"/>
              <a:t>超遠連接距離</a:t>
            </a:r>
            <a:r>
              <a:rPr lang="en-US" altLang="zh-TW" dirty="0"/>
              <a:t>100</a:t>
            </a:r>
            <a:r>
              <a:rPr lang="zh-TW" altLang="en-US" dirty="0"/>
              <a:t>英尺</a:t>
            </a:r>
            <a:r>
              <a:rPr lang="en-US" altLang="zh-TW" dirty="0"/>
              <a:t>/60</a:t>
            </a:r>
            <a:r>
              <a:rPr lang="zh-TW" altLang="en-US" dirty="0"/>
              <a:t>米</a:t>
            </a:r>
          </a:p>
          <a:p>
            <a:pPr lvl="1"/>
            <a:r>
              <a:rPr lang="zh-TW" altLang="en-US" dirty="0" smtClean="0"/>
              <a:t>安</a:t>
            </a:r>
            <a:r>
              <a:rPr lang="zh-TW" altLang="en-US" dirty="0"/>
              <a:t>卓、蘋果、</a:t>
            </a:r>
            <a:r>
              <a:rPr lang="en-US" altLang="zh-TW" dirty="0"/>
              <a:t>PC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全通用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收發無字節限制，最高可達</a:t>
            </a:r>
            <a:r>
              <a:rPr lang="en-US" altLang="zh-TW" dirty="0"/>
              <a:t>3K Bytes/</a:t>
            </a:r>
            <a:r>
              <a:rPr lang="zh-TW" altLang="en-US" dirty="0"/>
              <a:t>秒</a:t>
            </a:r>
          </a:p>
          <a:p>
            <a:pPr lvl="1"/>
            <a:r>
              <a:rPr lang="zh-TW" altLang="en-US" dirty="0"/>
              <a:t>不需要做</a:t>
            </a:r>
            <a:r>
              <a:rPr lang="en-US" altLang="zh-TW" dirty="0"/>
              <a:t>MFI</a:t>
            </a:r>
          </a:p>
          <a:p>
            <a:pPr lvl="1"/>
            <a:r>
              <a:rPr lang="en-US" altLang="zh-TW" dirty="0"/>
              <a:t>IOS</a:t>
            </a:r>
            <a:r>
              <a:rPr lang="zh-TW" altLang="en-US" dirty="0"/>
              <a:t>系統支持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Android 4.3</a:t>
            </a:r>
            <a:r>
              <a:rPr lang="zh-TW" altLang="en-US" dirty="0"/>
              <a:t>系統支持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67" y="4181634"/>
            <a:ext cx="3958446" cy="17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4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471</Words>
  <Application>Microsoft Office PowerPoint</Application>
  <PresentationFormat>寬螢幕</PresentationFormat>
  <Paragraphs>149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Calibri</vt:lpstr>
      <vt:lpstr>Wingdings</vt:lpstr>
      <vt:lpstr>Wingdings 3</vt:lpstr>
      <vt:lpstr>佈景主題1</vt:lpstr>
      <vt:lpstr>無線充電</vt:lpstr>
      <vt:lpstr>Outline</vt:lpstr>
      <vt:lpstr>燒入線路圖</vt:lpstr>
      <vt:lpstr>測試燒入</vt:lpstr>
      <vt:lpstr>Arduino Blink Led</vt:lpstr>
      <vt:lpstr>DHT-11 humidity and temperature</vt:lpstr>
      <vt:lpstr>DHT-11 humidity and temperature</vt:lpstr>
      <vt:lpstr>DHT-11 humidity and temperature</vt:lpstr>
      <vt:lpstr>Bluetooth</vt:lpstr>
      <vt:lpstr>Bluetooth</vt:lpstr>
      <vt:lpstr>Bluetooth</vt:lpstr>
      <vt:lpstr>Bluetooth</vt:lpstr>
      <vt:lpstr>Bluetooth</vt:lpstr>
      <vt:lpstr>Bluetooth</vt:lpstr>
      <vt:lpstr>Bluetooth</vt:lpstr>
      <vt:lpstr>Bluetooth</vt:lpstr>
      <vt:lpstr>Bluetooth</vt:lpstr>
      <vt:lpstr>Bluetooth</vt:lpstr>
      <vt:lpstr>Bluetooth</vt:lpstr>
      <vt:lpstr>Bluetooth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2017-07-21T14:20:54Z</dcterms:created>
  <dcterms:modified xsi:type="dcterms:W3CDTF">2017-10-27T00:11:11Z</dcterms:modified>
</cp:coreProperties>
</file>