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1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7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3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1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4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0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8182-6D0E-413E-BD9E-F7F6ECE176F9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BE5B-E132-4CD0-9DEE-A8FDD3A0B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2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TP40556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3" y="1824936"/>
            <a:ext cx="3495675" cy="4105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64" y="2204738"/>
            <a:ext cx="2813163" cy="27468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46" y="1675501"/>
            <a:ext cx="3381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TP40556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TP4056</a:t>
            </a:r>
            <a:r>
              <a:rPr lang="zh-TW" altLang="en-US" sz="2400" dirty="0" smtClean="0"/>
              <a:t>充電講解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以約</a:t>
            </a:r>
            <a:r>
              <a:rPr lang="en-US" altLang="zh-TW" sz="2400" dirty="0" smtClean="0"/>
              <a:t>1A</a:t>
            </a:r>
            <a:r>
              <a:rPr lang="zh-TW" altLang="en-US" sz="2400" dirty="0" smtClean="0"/>
              <a:t>充電電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流做講解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 小於</a:t>
            </a:r>
            <a:r>
              <a:rPr lang="en-US" altLang="zh-TW" sz="2400" dirty="0" smtClean="0"/>
              <a:t>2.9v</a:t>
            </a:r>
            <a:r>
              <a:rPr lang="zh-TW" altLang="en-US" sz="2400" dirty="0" smtClean="0"/>
              <a:t>時，</a:t>
            </a:r>
            <a:r>
              <a:rPr lang="zh-TW" altLang="en-US" sz="2400" dirty="0"/>
              <a:t>進行安全</a:t>
            </a:r>
            <a:r>
              <a:rPr lang="zh-TW" altLang="en-US" sz="2400" dirty="0" smtClean="0"/>
              <a:t>充電以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200ma</a:t>
            </a:r>
            <a:r>
              <a:rPr lang="zh-TW" altLang="en-US" sz="2400" dirty="0" smtClean="0"/>
              <a:t>做充電</a:t>
            </a:r>
            <a:endParaRPr lang="en-US" altLang="zh-TW" sz="2400" dirty="0" smtClean="0"/>
          </a:p>
          <a:p>
            <a:r>
              <a:rPr lang="zh-TW" altLang="en-US" sz="2400" dirty="0" smtClean="0"/>
              <a:t>大於</a:t>
            </a:r>
            <a:r>
              <a:rPr lang="en-US" altLang="zh-TW" sz="2400" dirty="0" smtClean="0"/>
              <a:t>2.9v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3.8v</a:t>
            </a:r>
            <a:r>
              <a:rPr lang="zh-TW" altLang="en-US" sz="2400" dirty="0" smtClean="0"/>
              <a:t>以約</a:t>
            </a:r>
            <a:r>
              <a:rPr lang="en-US" altLang="zh-TW" sz="2400" dirty="0" smtClean="0"/>
              <a:t>800ma</a:t>
            </a:r>
            <a:r>
              <a:rPr lang="zh-TW" altLang="en-US" sz="2400" dirty="0" smtClean="0"/>
              <a:t>充電</a:t>
            </a:r>
            <a:endParaRPr lang="en-US" altLang="zh-TW" sz="2400" dirty="0" smtClean="0"/>
          </a:p>
          <a:p>
            <a:r>
              <a:rPr lang="zh-TW" altLang="en-US" sz="2400" dirty="0" smtClean="0"/>
              <a:t>大於</a:t>
            </a:r>
            <a:r>
              <a:rPr lang="en-US" altLang="zh-TW" sz="2400" dirty="0" smtClean="0"/>
              <a:t>4.0v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4.1v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1A</a:t>
            </a:r>
            <a:r>
              <a:rPr lang="zh-TW" altLang="en-US" sz="2400" dirty="0" smtClean="0"/>
              <a:t>充電</a:t>
            </a:r>
            <a:endParaRPr lang="en-US" altLang="zh-TW" sz="2400" dirty="0" smtClean="0"/>
          </a:p>
          <a:p>
            <a:r>
              <a:rPr lang="zh-TW" altLang="en-US" sz="2400" dirty="0" smtClean="0"/>
              <a:t>接著會給越來越少的電流到</a:t>
            </a:r>
            <a:r>
              <a:rPr lang="en-US" altLang="zh-TW" sz="2400" dirty="0" smtClean="0"/>
              <a:t>4.2v</a:t>
            </a:r>
          </a:p>
          <a:p>
            <a:r>
              <a:rPr lang="zh-TW" altLang="en-US" sz="2400" dirty="0" smtClean="0"/>
              <a:t>由於我們使用的電池為</a:t>
            </a:r>
            <a:r>
              <a:rPr lang="en-US" altLang="zh-TW" sz="2400" dirty="0" smtClean="0"/>
              <a:t>2000mah</a:t>
            </a:r>
          </a:p>
          <a:p>
            <a:pPr marL="0" indent="0">
              <a:buNone/>
            </a:pPr>
            <a:r>
              <a:rPr lang="zh-TW" altLang="en-US" sz="2400" dirty="0" smtClean="0"/>
              <a:t>理想值是其</a:t>
            </a:r>
            <a:r>
              <a:rPr lang="en-US" altLang="zh-TW" sz="2400" dirty="0" smtClean="0"/>
              <a:t>0.37C</a:t>
            </a:r>
            <a:r>
              <a:rPr lang="zh-TW" altLang="en-US" sz="2400" dirty="0" smtClean="0"/>
              <a:t>，故我們將電阻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改為</a:t>
            </a:r>
            <a:r>
              <a:rPr lang="en-US" altLang="zh-TW" sz="2400" dirty="0" smtClean="0"/>
              <a:t>1.5k</a:t>
            </a:r>
            <a:r>
              <a:rPr lang="zh-TW" altLang="en-US" sz="2400" dirty="0" smtClean="0"/>
              <a:t> 降為</a:t>
            </a:r>
            <a:r>
              <a:rPr lang="en-US" altLang="zh-TW" sz="2400" dirty="0" smtClean="0"/>
              <a:t>780ma</a:t>
            </a:r>
            <a:r>
              <a:rPr lang="zh-TW" altLang="en-US" sz="2400" dirty="0" smtClean="0"/>
              <a:t>做充電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24" y="1335206"/>
            <a:ext cx="52197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TP40556</vt:lpstr>
      <vt:lpstr>TP40556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TP40556</dc:title>
  <dc:creator>hsu</dc:creator>
  <cp:lastModifiedBy>hsu</cp:lastModifiedBy>
  <cp:revision>1</cp:revision>
  <dcterms:created xsi:type="dcterms:W3CDTF">2017-11-23T20:34:57Z</dcterms:created>
  <dcterms:modified xsi:type="dcterms:W3CDTF">2017-11-23T20:35:05Z</dcterms:modified>
</cp:coreProperties>
</file>