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303" r:id="rId4"/>
    <p:sldId id="304" r:id="rId5"/>
    <p:sldId id="263" r:id="rId6"/>
    <p:sldId id="267" r:id="rId7"/>
    <p:sldId id="268" r:id="rId8"/>
    <p:sldId id="269" r:id="rId9"/>
    <p:sldId id="270" r:id="rId10"/>
    <p:sldId id="273" r:id="rId11"/>
    <p:sldId id="288" r:id="rId12"/>
    <p:sldId id="287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Paper Title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 smtClean="0"/>
              <a:t>Author, Conference, time, citation count</a:t>
            </a:r>
            <a:endParaRPr kumimoji="0" lang="en-US" altLang="zh-TW" dirty="0"/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smtClean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 smtClean="0"/>
              <a:t>Speaker, Professor, Date</a:t>
            </a:r>
            <a:endParaRPr lang="zh-TW" alt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 smtClean="0"/>
              <a:t>Subtitle</a:t>
            </a:r>
            <a:endParaRPr kumimoji="0" lang="zh-TW" alt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 smtClean="0"/>
              <a:t>Content</a:t>
            </a:r>
            <a:endParaRPr lang="zh-TW" altLang="en-US" dirty="0" smtClean="0"/>
          </a:p>
          <a:p>
            <a:pPr lvl="1" eaLnBrk="1" latinLnBrk="0" hangingPunct="1"/>
            <a:r>
              <a:rPr lang="en-US" altLang="zh-TW" dirty="0" smtClean="0"/>
              <a:t>2</a:t>
            </a:r>
            <a:endParaRPr lang="zh-TW" altLang="en-US" dirty="0" smtClean="0"/>
          </a:p>
          <a:p>
            <a:pPr lvl="2" eaLnBrk="1" latinLnBrk="0" hangingPunct="1"/>
            <a:r>
              <a:rPr lang="en-US" altLang="zh-TW" dirty="0" smtClean="0"/>
              <a:t>3</a:t>
            </a:r>
            <a:endParaRPr lang="zh-TW" altLang="en-US" dirty="0" smtClean="0"/>
          </a:p>
          <a:p>
            <a:pPr lvl="3" eaLnBrk="1" latinLnBrk="0" hangingPunct="1"/>
            <a:r>
              <a:rPr lang="en-US" altLang="zh-TW" dirty="0" smtClean="0"/>
              <a:t>4</a:t>
            </a:r>
            <a:endParaRPr lang="zh-TW" altLang="en-US" dirty="0" smtClean="0"/>
          </a:p>
          <a:p>
            <a:pPr lvl="4" eaLnBrk="1" latinLnBrk="0" hangingPunct="1"/>
            <a:r>
              <a:rPr lang="en-US" altLang="zh-TW" dirty="0" smtClean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 smtClean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 smtClean="0"/>
              <a:t>Content</a:t>
            </a:r>
            <a:endParaRPr kumimoji="0" lang="zh-TW" altLang="en-US" dirty="0" smtClean="0"/>
          </a:p>
          <a:p>
            <a:pPr lvl="1" eaLnBrk="1" latinLnBrk="0" hangingPunct="1"/>
            <a:r>
              <a:rPr kumimoji="0" lang="en-US" altLang="zh-TW" dirty="0" smtClean="0"/>
              <a:t>2</a:t>
            </a:r>
            <a:endParaRPr kumimoji="0" lang="zh-TW" altLang="en-US" dirty="0" smtClean="0"/>
          </a:p>
          <a:p>
            <a:pPr lvl="2" eaLnBrk="1" latinLnBrk="0" hangingPunct="1"/>
            <a:r>
              <a:rPr kumimoji="0" lang="en-US" altLang="zh-TW" dirty="0" smtClean="0"/>
              <a:t>3</a:t>
            </a:r>
            <a:endParaRPr kumimoji="0" lang="zh-TW" altLang="en-US" dirty="0" smtClean="0"/>
          </a:p>
          <a:p>
            <a:pPr lvl="3" eaLnBrk="1" latinLnBrk="0" hangingPunct="1"/>
            <a:r>
              <a:rPr kumimoji="0" lang="en-US" altLang="zh-TW" dirty="0" smtClean="0"/>
              <a:t>4</a:t>
            </a:r>
            <a:endParaRPr kumimoji="0" lang="zh-TW" altLang="en-US" dirty="0" smtClean="0"/>
          </a:p>
          <a:p>
            <a:pPr lvl="4" eaLnBrk="1" latinLnBrk="0" hangingPunct="1"/>
            <a:r>
              <a:rPr kumimoji="0" lang="en-US" dirty="0" smtClean="0"/>
              <a:t>5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smtClean="0"/>
              <a:t>2015/11/20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KDD Lab@NCHU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err="1" smtClean="0"/>
              <a:t>Rasberry</a:t>
            </a:r>
            <a:r>
              <a:rPr lang="en-US" altLang="zh-TW" sz="3600" dirty="0" smtClean="0"/>
              <a:t> pi 3 model b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Bluetooth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10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DHCP</a:t>
            </a:r>
            <a:r>
              <a:rPr lang="zh-TW" altLang="en-US" dirty="0" smtClean="0"/>
              <a:t>會自動分配，不用去做任何設定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87379"/>
            <a:ext cx="7915275" cy="1200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36" y="3462776"/>
            <a:ext cx="4791741" cy="26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LAB-BLUETOOTH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打開程式</a:t>
            </a:r>
            <a:endParaRPr lang="en-US" altLang="zh-TW" dirty="0" smtClean="0"/>
          </a:p>
          <a:p>
            <a:r>
              <a:rPr lang="en-US" altLang="zh-TW" dirty="0" smtClean="0"/>
              <a:t>Upload to rpi3</a:t>
            </a:r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完成的設備打開</a:t>
            </a:r>
            <a:endParaRPr lang="en-US" altLang="zh-TW" dirty="0" smtClean="0"/>
          </a:p>
          <a:p>
            <a:r>
              <a:rPr lang="zh-TW" altLang="en-US" dirty="0" smtClean="0"/>
              <a:t>即可使用</a:t>
            </a:r>
            <a:r>
              <a:rPr lang="en-US" altLang="zh-TW" dirty="0" smtClean="0"/>
              <a:t>android </a:t>
            </a:r>
            <a:r>
              <a:rPr lang="zh-TW" altLang="en-US" dirty="0" smtClean="0"/>
              <a:t>掃描到設備並能連線讀取</a:t>
            </a:r>
            <a:r>
              <a:rPr lang="en-US" altLang="zh-TW" dirty="0" smtClean="0"/>
              <a:t>data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接著一定會發生掃描不到設備，請</a:t>
            </a:r>
            <a:r>
              <a:rPr lang="zh-TW" altLang="en-US" dirty="0">
                <a:solidFill>
                  <a:srgbClr val="FF0000"/>
                </a:solidFill>
              </a:rPr>
              <a:t>見下一</a:t>
            </a:r>
            <a:r>
              <a:rPr lang="zh-TW" altLang="en-US" dirty="0" smtClean="0">
                <a:solidFill>
                  <a:srgbClr val="FF0000"/>
                </a:solidFill>
              </a:rPr>
              <a:t>頁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40" y="1418248"/>
            <a:ext cx="17240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Android things </a:t>
            </a:r>
            <a:r>
              <a:rPr lang="en-US" altLang="zh-TW" dirty="0" err="1" smtClean="0"/>
              <a:t>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Adb</a:t>
            </a:r>
            <a:r>
              <a:rPr lang="zh-TW" altLang="en-US" dirty="0" smtClean="0"/>
              <a:t>指令開啟藍芽因為在</a:t>
            </a:r>
            <a:r>
              <a:rPr lang="en-US" altLang="zh-TW" dirty="0" smtClean="0"/>
              <a:t>android things</a:t>
            </a:r>
            <a:r>
              <a:rPr lang="zh-TW" altLang="en-US" dirty="0" smtClean="0"/>
              <a:t>沒有彈跳視窗的功能故直接用指令開啟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接著重新打開程式，就能成功連線並掃描了</a:t>
            </a:r>
            <a:endParaRPr lang="en-US" altLang="zh-TW" dirty="0" smtClean="0"/>
          </a:p>
          <a:p>
            <a:r>
              <a:rPr lang="en-US" altLang="zh-TW" b="1" dirty="0" smtClean="0"/>
              <a:t>am start -n com.package.name/</a:t>
            </a:r>
            <a:r>
              <a:rPr lang="en-US" altLang="zh-TW" b="1" dirty="0" err="1" smtClean="0"/>
              <a:t>com.package.name.ActivityName</a:t>
            </a:r>
            <a:endParaRPr lang="en-US" altLang="zh-TW" b="1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802522"/>
            <a:ext cx="3714750" cy="3238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80" y="3877523"/>
            <a:ext cx="7981950" cy="4572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70" y="2146180"/>
            <a:ext cx="8210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LAB-BLUETOOTH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另外這支程式本身是為</a:t>
            </a:r>
            <a:r>
              <a:rPr lang="en-US" altLang="zh-TW" dirty="0"/>
              <a:t>android</a:t>
            </a:r>
            <a:r>
              <a:rPr lang="zh-TW" altLang="en-US" dirty="0"/>
              <a:t>設計的，而在</a:t>
            </a:r>
            <a:r>
              <a:rPr lang="en-US" altLang="zh-TW" dirty="0"/>
              <a:t>android 6.0</a:t>
            </a:r>
            <a:r>
              <a:rPr lang="zh-TW" altLang="en-US" dirty="0"/>
              <a:t>後</a:t>
            </a:r>
            <a:r>
              <a:rPr lang="en-US" altLang="zh-TW" dirty="0"/>
              <a:t>google</a:t>
            </a:r>
            <a:r>
              <a:rPr lang="zh-TW" altLang="en-US" dirty="0"/>
              <a:t>開始較注重隱私，所以在</a:t>
            </a:r>
            <a:r>
              <a:rPr lang="en-US" altLang="zh-TW" dirty="0" err="1"/>
              <a:t>manifast</a:t>
            </a:r>
            <a:r>
              <a:rPr lang="zh-TW" altLang="en-US" dirty="0"/>
              <a:t>註冊時有部分權限並不會給，所以要詢問使用者是否要給予</a:t>
            </a:r>
            <a:r>
              <a:rPr lang="en-US" altLang="zh-TW" dirty="0"/>
              <a:t>app</a:t>
            </a:r>
            <a:r>
              <a:rPr lang="zh-TW" altLang="en-US" dirty="0"/>
              <a:t>權限。</a:t>
            </a:r>
            <a:endParaRPr lang="en-US" altLang="zh-TW" dirty="0"/>
          </a:p>
          <a:p>
            <a:r>
              <a:rPr lang="zh-TW" altLang="en-US" dirty="0"/>
              <a:t>而在</a:t>
            </a:r>
            <a:r>
              <a:rPr lang="en-US" altLang="zh-TW" dirty="0"/>
              <a:t>android things</a:t>
            </a:r>
            <a:r>
              <a:rPr lang="zh-TW" altLang="en-US" dirty="0"/>
              <a:t>上會全部給予權限，因為是設計給嵌入式使用。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3688080"/>
            <a:ext cx="3267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7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66" y="2098076"/>
            <a:ext cx="8669278" cy="33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16" y="1346835"/>
            <a:ext cx="4981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Android SCAN DEVICE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76" y="1418248"/>
            <a:ext cx="5086630" cy="50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6" y="1839792"/>
            <a:ext cx="8829586" cy="41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Receive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215" y="1471451"/>
            <a:ext cx="4887847" cy="47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7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79429" y="1143000"/>
            <a:ext cx="6813232" cy="4937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99" y="1319842"/>
            <a:ext cx="3666270" cy="20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TP4056</a:t>
            </a:r>
          </a:p>
          <a:p>
            <a:r>
              <a:rPr lang="en-US" altLang="zh-TW" dirty="0" smtClean="0"/>
              <a:t>PUTTY</a:t>
            </a:r>
          </a:p>
          <a:p>
            <a:r>
              <a:rPr lang="en-US" altLang="zh-TW" dirty="0" smtClean="0"/>
              <a:t>LAB</a:t>
            </a:r>
          </a:p>
          <a:p>
            <a:pPr lvl="1"/>
            <a:r>
              <a:rPr lang="en-US" altLang="zh-TW" dirty="0" smtClean="0"/>
              <a:t>BLUETOOTH</a:t>
            </a:r>
          </a:p>
          <a:p>
            <a:pPr lvl="1"/>
            <a:r>
              <a:rPr lang="en-US" altLang="zh-TW" dirty="0" smtClean="0"/>
              <a:t>Code</a:t>
            </a:r>
          </a:p>
          <a:p>
            <a:pPr marL="27432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84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Storage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0" y="1630192"/>
            <a:ext cx="51339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1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58062" y="1340482"/>
            <a:ext cx="4952675" cy="4937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28" y="1652083"/>
            <a:ext cx="4928782" cy="42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3821255" cy="47139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84" y="1418248"/>
            <a:ext cx="3275585" cy="40014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1487317"/>
            <a:ext cx="28289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7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File name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00" y="1725682"/>
            <a:ext cx="3922643" cy="45689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446" y="2210753"/>
            <a:ext cx="6223150" cy="359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Read file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1995487"/>
            <a:ext cx="6505575" cy="3781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095" y="1684915"/>
            <a:ext cx="3190875" cy="14478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39" y="4137172"/>
            <a:ext cx="3990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1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驗收</a:t>
            </a:r>
            <a:endParaRPr lang="en-US" altLang="zh-TW" dirty="0" smtClean="0"/>
          </a:p>
          <a:p>
            <a:r>
              <a:rPr lang="zh-TW" altLang="en-US" smtClean="0"/>
              <a:t>謝謝各位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4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TP40556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3" y="1824936"/>
            <a:ext cx="3495675" cy="41052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664" y="2204738"/>
            <a:ext cx="2813163" cy="27468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46" y="1675501"/>
            <a:ext cx="3381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TP40556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TP4056</a:t>
            </a:r>
            <a:r>
              <a:rPr lang="zh-TW" altLang="en-US" sz="2400" dirty="0" smtClean="0"/>
              <a:t>充電講解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流做講解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 小於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時，</a:t>
            </a:r>
            <a:r>
              <a:rPr lang="zh-TW" altLang="en-US" sz="2400" dirty="0"/>
              <a:t>進行安全</a:t>
            </a:r>
            <a:r>
              <a:rPr lang="zh-TW" altLang="en-US" sz="2400" dirty="0" smtClean="0"/>
              <a:t>充電以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</a:t>
            </a:r>
            <a:r>
              <a:rPr lang="en-US" altLang="zh-TW" sz="2400" dirty="0" smtClean="0"/>
              <a:t>200ma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2.9v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3.8v</a:t>
            </a:r>
            <a:r>
              <a:rPr lang="zh-TW" altLang="en-US" sz="2400" dirty="0" smtClean="0"/>
              <a:t>以約</a:t>
            </a:r>
            <a:r>
              <a:rPr lang="en-US" altLang="zh-TW" sz="2400" dirty="0" smtClean="0"/>
              <a:t>800ma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大於</a:t>
            </a:r>
            <a:r>
              <a:rPr lang="en-US" altLang="zh-TW" sz="2400" dirty="0" smtClean="0"/>
              <a:t>4.0v</a:t>
            </a:r>
            <a:r>
              <a:rPr lang="zh-TW" altLang="en-US" sz="2400" dirty="0" smtClean="0"/>
              <a:t>小於</a:t>
            </a:r>
            <a:r>
              <a:rPr lang="en-US" altLang="zh-TW" sz="2400" dirty="0" smtClean="0"/>
              <a:t>4.1v</a:t>
            </a:r>
            <a:r>
              <a:rPr lang="zh-TW" altLang="en-US" sz="2400" dirty="0" smtClean="0"/>
              <a:t>以</a:t>
            </a:r>
            <a:r>
              <a:rPr lang="en-US" altLang="zh-TW" sz="2400" dirty="0" smtClean="0"/>
              <a:t>1A</a:t>
            </a:r>
            <a:r>
              <a:rPr lang="zh-TW" altLang="en-US" sz="2400" dirty="0" smtClean="0"/>
              <a:t>充電</a:t>
            </a:r>
            <a:endParaRPr lang="en-US" altLang="zh-TW" sz="2400" dirty="0" smtClean="0"/>
          </a:p>
          <a:p>
            <a:r>
              <a:rPr lang="zh-TW" altLang="en-US" sz="2400" dirty="0" smtClean="0"/>
              <a:t>接著會給越來越少的電流到</a:t>
            </a:r>
            <a:r>
              <a:rPr lang="en-US" altLang="zh-TW" sz="2400" dirty="0" smtClean="0"/>
              <a:t>4.2v</a:t>
            </a:r>
          </a:p>
          <a:p>
            <a:r>
              <a:rPr lang="zh-TW" altLang="en-US" sz="2400" dirty="0" smtClean="0"/>
              <a:t>由於我們使用的電池為</a:t>
            </a:r>
            <a:r>
              <a:rPr lang="en-US" altLang="zh-TW" sz="2400" dirty="0" smtClean="0"/>
              <a:t>2000mah</a:t>
            </a:r>
          </a:p>
          <a:p>
            <a:pPr marL="0" indent="0">
              <a:buNone/>
            </a:pPr>
            <a:r>
              <a:rPr lang="zh-TW" altLang="en-US" sz="2400" dirty="0" smtClean="0"/>
              <a:t>理想值是其</a:t>
            </a:r>
            <a:r>
              <a:rPr lang="en-US" altLang="zh-TW" sz="2400" dirty="0" smtClean="0"/>
              <a:t>0.37C</a:t>
            </a:r>
            <a:r>
              <a:rPr lang="zh-TW" altLang="en-US" sz="2400" dirty="0" smtClean="0"/>
              <a:t>，故我們將電阻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改為</a:t>
            </a:r>
            <a:r>
              <a:rPr lang="en-US" altLang="zh-TW" sz="2400" dirty="0" smtClean="0"/>
              <a:t>1.5k</a:t>
            </a:r>
            <a:r>
              <a:rPr lang="zh-TW" altLang="en-US" sz="2400" dirty="0" smtClean="0"/>
              <a:t> 降為</a:t>
            </a:r>
            <a:r>
              <a:rPr lang="en-US" altLang="zh-TW" sz="2400" dirty="0" smtClean="0"/>
              <a:t>780ma</a:t>
            </a:r>
            <a:r>
              <a:rPr lang="zh-TW" altLang="en-US" sz="2400" dirty="0" smtClean="0"/>
              <a:t>做充電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24" y="1335206"/>
            <a:ext cx="5219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39583"/>
            <a:ext cx="3867540" cy="29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設定網路</a:t>
            </a:r>
            <a:endParaRPr lang="en-US" altLang="zh-TW" dirty="0" smtClean="0"/>
          </a:p>
          <a:p>
            <a:r>
              <a:rPr lang="en-US" altLang="zh-TW" dirty="0" smtClean="0"/>
              <a:t>WIFI</a:t>
            </a:r>
          </a:p>
          <a:p>
            <a:r>
              <a:rPr lang="en-US" altLang="zh-TW" dirty="0" smtClean="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27262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接線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83" y="2507860"/>
            <a:ext cx="4930266" cy="337472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24" y="2844291"/>
            <a:ext cx="2038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，依照以下設定 </a:t>
            </a:r>
            <a:r>
              <a:rPr lang="en-US" altLang="zh-TW" dirty="0" smtClean="0"/>
              <a:t>com port</a:t>
            </a:r>
            <a:r>
              <a:rPr lang="zh-TW" altLang="en-US" dirty="0" smtClean="0"/>
              <a:t>請到裝置管理員看是哪個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92" y="1777041"/>
            <a:ext cx="3753924" cy="33961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19" y="1959020"/>
            <a:ext cx="1466850" cy="15716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912" y="1777041"/>
            <a:ext cx="4288809" cy="30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Android things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2015/11/20</a:t>
            </a:r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KDD Lab@NCHU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後，輸入</a:t>
            </a:r>
            <a:r>
              <a:rPr lang="en-US" altLang="zh-TW" dirty="0" smtClean="0"/>
              <a:t>ls</a:t>
            </a:r>
            <a:r>
              <a:rPr lang="zh-TW" altLang="en-US" dirty="0" smtClean="0"/>
              <a:t>，就能看到資料夾了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4" y="1973180"/>
            <a:ext cx="7059053" cy="41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406</Words>
  <Application>Microsoft Office PowerPoint</Application>
  <PresentationFormat>寬螢幕</PresentationFormat>
  <Paragraphs>149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Calibri</vt:lpstr>
      <vt:lpstr>Wingdings</vt:lpstr>
      <vt:lpstr>Wingdings 3</vt:lpstr>
      <vt:lpstr>佈景主題1</vt:lpstr>
      <vt:lpstr>Rasberry pi 3 model b</vt:lpstr>
      <vt:lpstr>OUTLINE</vt:lpstr>
      <vt:lpstr>TP40556</vt:lpstr>
      <vt:lpstr>TP40556</vt:lpstr>
      <vt:lpstr>Android things</vt:lpstr>
      <vt:lpstr>Android things</vt:lpstr>
      <vt:lpstr>Android things</vt:lpstr>
      <vt:lpstr>Android things</vt:lpstr>
      <vt:lpstr>Android things</vt:lpstr>
      <vt:lpstr>Android things</vt:lpstr>
      <vt:lpstr>LAB-BLUETOOTH</vt:lpstr>
      <vt:lpstr>Android things bluetooth</vt:lpstr>
      <vt:lpstr>LAB-BLUETOOTH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2017-07-21T14:20:54Z</dcterms:created>
  <dcterms:modified xsi:type="dcterms:W3CDTF">2019-04-08T06:34:22Z</dcterms:modified>
</cp:coreProperties>
</file>