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71" r:id="rId6"/>
    <p:sldId id="270" r:id="rId7"/>
    <p:sldId id="262" r:id="rId8"/>
    <p:sldId id="263" r:id="rId9"/>
    <p:sldId id="269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無線充電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Led ,DHT-11 ,Bluetooth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 smtClean="0"/>
              <a:t>Fuel 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匯入</a:t>
            </a:r>
            <a:r>
              <a:rPr lang="en-US" altLang="zh-TW" dirty="0" smtClean="0"/>
              <a:t>Library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982638"/>
            <a:ext cx="5886450" cy="304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02" y="2269735"/>
            <a:ext cx="16478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0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/>
              <a:t>Fuel 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Library API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4" y="1892617"/>
            <a:ext cx="105918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/>
              <a:t>Fuel 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開啟助教給的程式燒入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55" y="1418248"/>
            <a:ext cx="1162050" cy="295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14" y="2345055"/>
            <a:ext cx="30003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/>
              <a:t>Fuel 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程式講解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5" y="1945005"/>
            <a:ext cx="5133975" cy="3486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2" y="2015435"/>
            <a:ext cx="4714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/>
              <a:t>Fuel 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程式講解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464" y="1219200"/>
            <a:ext cx="4581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/>
              <a:t>Fuel </a:t>
            </a:r>
            <a:r>
              <a:rPr lang="en-US" altLang="zh-TW" dirty="0" smtClean="0"/>
              <a:t>Gauge</a:t>
            </a:r>
          </a:p>
          <a:p>
            <a:r>
              <a:rPr lang="en-US" altLang="zh-TW" dirty="0" smtClean="0"/>
              <a:t>TP4056</a:t>
            </a:r>
            <a:endParaRPr lang="en-US" altLang="zh-TW" dirty="0" smtClean="0"/>
          </a:p>
          <a:p>
            <a:r>
              <a:rPr lang="en-US" altLang="zh-TW" dirty="0" smtClean="0"/>
              <a:t>LAB</a:t>
            </a:r>
          </a:p>
          <a:p>
            <a:pPr lvl="1"/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 smtClean="0"/>
              <a:t>bluetooth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4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MAX17043 </a:t>
            </a:r>
            <a:r>
              <a:rPr lang="zh-TW" altLang="en-US" dirty="0"/>
              <a:t>鋰電池電容量監控模組 </a:t>
            </a:r>
            <a:r>
              <a:rPr lang="en-US" altLang="zh-TW" dirty="0"/>
              <a:t>IIC</a:t>
            </a:r>
            <a:r>
              <a:rPr lang="zh-TW" altLang="en-US" dirty="0"/>
              <a:t>通訊 </a:t>
            </a:r>
            <a:r>
              <a:rPr lang="en-US" altLang="zh-TW" dirty="0" err="1"/>
              <a:t>LiPo</a:t>
            </a:r>
            <a:r>
              <a:rPr lang="en-US" altLang="zh-TW" dirty="0"/>
              <a:t> Fuel 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Description:</a:t>
            </a:r>
            <a:r>
              <a:rPr lang="en-US" altLang="zh-TW" dirty="0"/>
              <a:t>  MAX17043G+U</a:t>
            </a:r>
            <a:r>
              <a:rPr lang="zh-TW" altLang="en-US" dirty="0" smtClean="0"/>
              <a:t>晶片</a:t>
            </a:r>
            <a:r>
              <a:rPr lang="zh-TW" altLang="en-US" dirty="0"/>
              <a:t>採用了完整的鋰電池或聚合物鋰電池容量監控方案</a:t>
            </a:r>
            <a:r>
              <a:rPr lang="en-US" altLang="zh-TW" dirty="0"/>
              <a:t>, </a:t>
            </a:r>
            <a:r>
              <a:rPr lang="zh-TW" altLang="en-US" dirty="0"/>
              <a:t>可以估算大致電池的相對容量</a:t>
            </a:r>
            <a:r>
              <a:rPr lang="en-US" altLang="zh-TW" dirty="0"/>
              <a:t>. </a:t>
            </a:r>
            <a:r>
              <a:rPr lang="zh-TW" altLang="en-US" dirty="0"/>
              <a:t>當電池容量過低時</a:t>
            </a:r>
            <a:r>
              <a:rPr lang="en-US" altLang="zh-TW" dirty="0"/>
              <a:t>, </a:t>
            </a:r>
            <a:r>
              <a:rPr lang="zh-TW" altLang="en-US" dirty="0"/>
              <a:t>可發出警告</a:t>
            </a:r>
            <a:r>
              <a:rPr lang="en-US" altLang="zh-TW" dirty="0"/>
              <a:t>. </a:t>
            </a:r>
            <a:r>
              <a:rPr lang="zh-TW" altLang="en-US" dirty="0"/>
              <a:t>模組使用</a:t>
            </a:r>
            <a:r>
              <a:rPr lang="en-US" altLang="zh-TW" dirty="0"/>
              <a:t>I2C</a:t>
            </a:r>
            <a:r>
              <a:rPr lang="zh-TW" altLang="en-US" dirty="0"/>
              <a:t>與微控制器通訊</a:t>
            </a:r>
            <a:r>
              <a:rPr lang="en-US" altLang="zh-TW" dirty="0"/>
              <a:t>, </a:t>
            </a:r>
            <a:r>
              <a:rPr lang="zh-TW" altLang="en-US" dirty="0"/>
              <a:t>有 </a:t>
            </a:r>
            <a:r>
              <a:rPr lang="en-US" altLang="zh-TW" dirty="0"/>
              <a:t>Arduino Library </a:t>
            </a:r>
            <a:r>
              <a:rPr lang="zh-TW" altLang="en-US" dirty="0"/>
              <a:t>可使用 </a:t>
            </a:r>
            <a:r>
              <a:rPr lang="en-US" altLang="zh-TW" dirty="0"/>
              <a:t>, </a:t>
            </a:r>
            <a:r>
              <a:rPr lang="zh-TW" altLang="en-US" dirty="0"/>
              <a:t>該庫文件可取得電池電壓及發出預設的低電量警告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Features:</a:t>
            </a:r>
            <a:endParaRPr lang="en-US" altLang="zh-TW" dirty="0"/>
          </a:p>
          <a:p>
            <a:pPr lvl="1"/>
            <a:r>
              <a:rPr lang="en-US" altLang="zh-TW" dirty="0"/>
              <a:t>Fuel gauge system for single cell lithium ion batteries</a:t>
            </a:r>
          </a:p>
          <a:p>
            <a:pPr lvl="1"/>
            <a:r>
              <a:rPr lang="en-US" altLang="zh-TW" dirty="0"/>
              <a:t>Can be connected in circuit to monitor battery.</a:t>
            </a:r>
          </a:p>
          <a:p>
            <a:pPr lvl="1"/>
            <a:r>
              <a:rPr lang="en-US" altLang="zh-TW" dirty="0"/>
              <a:t>Hardware and Software Reset.</a:t>
            </a:r>
          </a:p>
          <a:p>
            <a:pPr lvl="1"/>
            <a:r>
              <a:rPr lang="en-US" altLang="zh-TW" dirty="0"/>
              <a:t>I2C </a:t>
            </a:r>
            <a:r>
              <a:rPr lang="en-US" altLang="zh-TW" dirty="0" smtClean="0"/>
              <a:t>Interface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06" y="3284468"/>
            <a:ext cx="3282980" cy="26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TP4056</a:t>
            </a:r>
            <a:r>
              <a:rPr lang="zh-TW" altLang="en-US" dirty="0"/>
              <a:t>晶片 </a:t>
            </a:r>
            <a:r>
              <a:rPr lang="en-US" altLang="zh-TW" dirty="0"/>
              <a:t>3.7V </a:t>
            </a:r>
            <a:r>
              <a:rPr lang="zh-TW" altLang="en-US" dirty="0"/>
              <a:t>鋰電池充電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採</a:t>
            </a:r>
            <a:r>
              <a:rPr lang="zh-TW" altLang="en-US" dirty="0"/>
              <a:t>線性充電</a:t>
            </a:r>
          </a:p>
          <a:p>
            <a:r>
              <a:rPr lang="zh-TW" altLang="en-US" dirty="0"/>
              <a:t>充電電流 </a:t>
            </a:r>
            <a:r>
              <a:rPr lang="en-US" altLang="zh-TW" dirty="0"/>
              <a:t>1A</a:t>
            </a:r>
            <a:r>
              <a:rPr lang="zh-TW" altLang="en-US" dirty="0"/>
              <a:t>（可調）</a:t>
            </a:r>
          </a:p>
          <a:p>
            <a:r>
              <a:rPr lang="zh-TW" altLang="en-US" dirty="0"/>
              <a:t>充電精度 </a:t>
            </a:r>
            <a:r>
              <a:rPr lang="en-US" altLang="zh-TW" dirty="0"/>
              <a:t>1.5%</a:t>
            </a:r>
          </a:p>
          <a:p>
            <a:r>
              <a:rPr lang="zh-TW" altLang="en-US" dirty="0"/>
              <a:t>輸入接口 </a:t>
            </a:r>
            <a:r>
              <a:rPr lang="en-US" altLang="zh-TW" dirty="0"/>
              <a:t>Mini </a:t>
            </a:r>
            <a:r>
              <a:rPr lang="en-US" altLang="zh-TW" dirty="0" smtClean="0"/>
              <a:t>USB(</a:t>
            </a:r>
            <a:r>
              <a:rPr lang="zh-TW" altLang="en-US" dirty="0" smtClean="0"/>
              <a:t>預留針腳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輸入電壓 </a:t>
            </a:r>
            <a:r>
              <a:rPr lang="en-US" altLang="zh-TW" dirty="0"/>
              <a:t>4.5V-5.5V</a:t>
            </a:r>
          </a:p>
          <a:p>
            <a:r>
              <a:rPr lang="zh-TW" altLang="en-US" dirty="0"/>
              <a:t>滿充電壓 </a:t>
            </a:r>
            <a:r>
              <a:rPr lang="en-US" altLang="zh-TW" dirty="0"/>
              <a:t>4.2V</a:t>
            </a:r>
          </a:p>
          <a:p>
            <a:r>
              <a:rPr lang="zh-TW" altLang="en-US" dirty="0"/>
              <a:t>充電指示燈 紅燈充電 藍燈滿充</a:t>
            </a:r>
          </a:p>
          <a:p>
            <a:r>
              <a:rPr lang="zh-TW" altLang="en-US" dirty="0"/>
              <a:t>工作溫度 </a:t>
            </a:r>
            <a:r>
              <a:rPr lang="en-US" altLang="zh-TW" dirty="0"/>
              <a:t>-10℃ </a:t>
            </a:r>
            <a:r>
              <a:rPr lang="zh-TW" altLang="en-US" dirty="0"/>
              <a:t>到 </a:t>
            </a:r>
            <a:r>
              <a:rPr lang="en-US" altLang="zh-TW" dirty="0"/>
              <a:t>+85℃</a:t>
            </a:r>
          </a:p>
          <a:p>
            <a:r>
              <a:rPr lang="zh-TW" altLang="en-US" dirty="0"/>
              <a:t>尺寸 </a:t>
            </a:r>
            <a:r>
              <a:rPr lang="en-US" altLang="zh-TW" dirty="0"/>
              <a:t>25*19*10mm</a:t>
            </a:r>
          </a:p>
          <a:p>
            <a:r>
              <a:rPr lang="zh-TW" altLang="en-US" dirty="0"/>
              <a:t>電流可調節，更改電路板中的電阻 </a:t>
            </a:r>
            <a:r>
              <a:rPr lang="en-US" altLang="zh-TW" dirty="0"/>
              <a:t>(</a:t>
            </a:r>
            <a:r>
              <a:rPr lang="zh-TW" altLang="en-US" dirty="0"/>
              <a:t>在</a:t>
            </a:r>
            <a:r>
              <a:rPr lang="en-US" altLang="zh-TW" dirty="0"/>
              <a:t>N- </a:t>
            </a:r>
            <a:r>
              <a:rPr lang="zh-TW" altLang="en-US" dirty="0"/>
              <a:t>旁</a:t>
            </a:r>
            <a:r>
              <a:rPr lang="en-US" altLang="zh-TW" dirty="0"/>
              <a:t>)</a:t>
            </a:r>
            <a:r>
              <a:rPr lang="zh-TW" altLang="en-US" dirty="0"/>
              <a:t>，就能更改輸出致</a:t>
            </a:r>
            <a:r>
              <a:rPr lang="en-US" altLang="zh-TW" dirty="0" smtClean="0"/>
              <a:t>100mA-1000mA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1" y="1565422"/>
            <a:ext cx="1885950" cy="3152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86" y="1940943"/>
            <a:ext cx="2857476" cy="21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TP40556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3" y="1824936"/>
            <a:ext cx="3495675" cy="4105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64" y="2204738"/>
            <a:ext cx="2813163" cy="27468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46" y="1675501"/>
            <a:ext cx="3381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TP4056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TP4056</a:t>
            </a:r>
            <a:r>
              <a:rPr lang="zh-TW" altLang="en-US" sz="2400" dirty="0" smtClean="0"/>
              <a:t>充電講解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以約</a:t>
            </a:r>
            <a:r>
              <a:rPr lang="en-US" altLang="zh-TW" sz="2400" dirty="0" smtClean="0"/>
              <a:t>1A</a:t>
            </a:r>
            <a:r>
              <a:rPr lang="zh-TW" altLang="en-US" sz="2400" dirty="0" smtClean="0"/>
              <a:t>充電電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流做講解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 小於</a:t>
            </a:r>
            <a:r>
              <a:rPr lang="en-US" altLang="zh-TW" sz="2400" dirty="0" smtClean="0"/>
              <a:t>2.9v</a:t>
            </a:r>
            <a:r>
              <a:rPr lang="zh-TW" altLang="en-US" sz="2400" dirty="0" smtClean="0"/>
              <a:t>時，</a:t>
            </a:r>
            <a:r>
              <a:rPr lang="zh-TW" altLang="en-US" sz="2400" dirty="0"/>
              <a:t>進行安全</a:t>
            </a:r>
            <a:r>
              <a:rPr lang="zh-TW" altLang="en-US" sz="2400" dirty="0" smtClean="0"/>
              <a:t>充電以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200ma</a:t>
            </a:r>
            <a:r>
              <a:rPr lang="zh-TW" altLang="en-US" sz="2400" dirty="0" smtClean="0"/>
              <a:t>做充電</a:t>
            </a:r>
            <a:endParaRPr lang="en-US" altLang="zh-TW" sz="2400" dirty="0" smtClean="0"/>
          </a:p>
          <a:p>
            <a:r>
              <a:rPr lang="zh-TW" altLang="en-US" sz="2400" dirty="0" smtClean="0"/>
              <a:t>大於</a:t>
            </a:r>
            <a:r>
              <a:rPr lang="en-US" altLang="zh-TW" sz="2400" dirty="0" smtClean="0"/>
              <a:t>2.9v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3.8v</a:t>
            </a:r>
            <a:r>
              <a:rPr lang="zh-TW" altLang="en-US" sz="2400" dirty="0" smtClean="0"/>
              <a:t>以約</a:t>
            </a:r>
            <a:r>
              <a:rPr lang="en-US" altLang="zh-TW" sz="2400" dirty="0" smtClean="0"/>
              <a:t>800ma</a:t>
            </a:r>
            <a:r>
              <a:rPr lang="zh-TW" altLang="en-US" sz="2400" dirty="0" smtClean="0"/>
              <a:t>充電</a:t>
            </a:r>
            <a:endParaRPr lang="en-US" altLang="zh-TW" sz="2400" dirty="0" smtClean="0"/>
          </a:p>
          <a:p>
            <a:r>
              <a:rPr lang="zh-TW" altLang="en-US" sz="2400" dirty="0" smtClean="0"/>
              <a:t>大於</a:t>
            </a:r>
            <a:r>
              <a:rPr lang="en-US" altLang="zh-TW" sz="2400" dirty="0" smtClean="0"/>
              <a:t>4.0v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4.1v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1A</a:t>
            </a:r>
            <a:r>
              <a:rPr lang="zh-TW" altLang="en-US" sz="2400" dirty="0" smtClean="0"/>
              <a:t>充電</a:t>
            </a:r>
            <a:endParaRPr lang="en-US" altLang="zh-TW" sz="2400" dirty="0" smtClean="0"/>
          </a:p>
          <a:p>
            <a:r>
              <a:rPr lang="zh-TW" altLang="en-US" sz="2400" dirty="0" smtClean="0"/>
              <a:t>接著會給越來越少的電流到</a:t>
            </a:r>
            <a:r>
              <a:rPr lang="en-US" altLang="zh-TW" sz="2400" dirty="0" smtClean="0"/>
              <a:t>4.2v</a:t>
            </a:r>
          </a:p>
          <a:p>
            <a:r>
              <a:rPr lang="zh-TW" altLang="en-US" sz="2400" dirty="0" smtClean="0"/>
              <a:t>由於我們使用的電池為</a:t>
            </a:r>
            <a:r>
              <a:rPr lang="en-US" altLang="zh-TW" sz="2400" dirty="0" smtClean="0"/>
              <a:t>2000mah</a:t>
            </a:r>
          </a:p>
          <a:p>
            <a:pPr marL="0" indent="0">
              <a:buNone/>
            </a:pPr>
            <a:r>
              <a:rPr lang="zh-TW" altLang="en-US" sz="2400" dirty="0" smtClean="0"/>
              <a:t>理想值是其</a:t>
            </a:r>
            <a:r>
              <a:rPr lang="en-US" altLang="zh-TW" sz="2400" dirty="0" smtClean="0"/>
              <a:t>0.37C</a:t>
            </a:r>
            <a:r>
              <a:rPr lang="zh-TW" altLang="en-US" sz="2400" dirty="0" smtClean="0"/>
              <a:t>，故我們將電阻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改為</a:t>
            </a:r>
            <a:r>
              <a:rPr lang="en-US" altLang="zh-TW" sz="2400" dirty="0" smtClean="0"/>
              <a:t>1.5k</a:t>
            </a:r>
            <a:r>
              <a:rPr lang="zh-TW" altLang="en-US" sz="2400" dirty="0" smtClean="0"/>
              <a:t> 降為</a:t>
            </a:r>
            <a:r>
              <a:rPr lang="en-US" altLang="zh-TW" sz="2400" dirty="0" smtClean="0"/>
              <a:t>780ma</a:t>
            </a:r>
            <a:r>
              <a:rPr lang="zh-TW" altLang="en-US" sz="2400" dirty="0" smtClean="0"/>
              <a:t>做充電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24" y="1335206"/>
            <a:ext cx="52197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 err="1" smtClean="0"/>
              <a:t>FuelGauge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Measure SOC</a:t>
            </a:r>
          </a:p>
          <a:p>
            <a:r>
              <a:rPr lang="zh-TW" altLang="en-US" dirty="0" smtClean="0"/>
              <a:t>步驟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燒入程式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監控成</a:t>
            </a:r>
            <a:r>
              <a:rPr lang="zh-TW" altLang="en-US" dirty="0"/>
              <a:t>果</a:t>
            </a:r>
          </a:p>
        </p:txBody>
      </p:sp>
    </p:spTree>
    <p:extLst>
      <p:ext uri="{BB962C8B-B14F-4D97-AF65-F5344CB8AC3E}">
        <p14:creationId xmlns:p14="http://schemas.microsoft.com/office/powerpoint/2010/main" val="341186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 err="1" smtClean="0"/>
              <a:t>FuelGauge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接線表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68329"/>
            <a:ext cx="9248775" cy="1819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468" y="1754825"/>
            <a:ext cx="1460556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Li</a:t>
            </a:r>
            <a:r>
              <a:rPr lang="zh-TW" altLang="en-US" dirty="0"/>
              <a:t> </a:t>
            </a:r>
            <a:r>
              <a:rPr lang="en-US" altLang="zh-TW" dirty="0" err="1"/>
              <a:t>FuelGauge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完成圖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05" y="1300288"/>
            <a:ext cx="3769821" cy="4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294</Words>
  <Application>Microsoft Office PowerPoint</Application>
  <PresentationFormat>寬螢幕</PresentationFormat>
  <Paragraphs>98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Calibri</vt:lpstr>
      <vt:lpstr>Wingdings</vt:lpstr>
      <vt:lpstr>Wingdings 3</vt:lpstr>
      <vt:lpstr>佈景主題1</vt:lpstr>
      <vt:lpstr>無線充電</vt:lpstr>
      <vt:lpstr>Outline</vt:lpstr>
      <vt:lpstr>MAX17043 鋰電池電容量監控模組 IIC通訊 LiPo Fuel Gauge</vt:lpstr>
      <vt:lpstr>TP4056晶片 3.7V 鋰電池充電模組</vt:lpstr>
      <vt:lpstr>TP40556</vt:lpstr>
      <vt:lpstr>TP4056</vt:lpstr>
      <vt:lpstr>Arduino Li FuelGauge</vt:lpstr>
      <vt:lpstr>Arduino Li FuelGauge</vt:lpstr>
      <vt:lpstr>Arduino Li FuelGauge</vt:lpstr>
      <vt:lpstr>Arduino Li Fuel Gauge</vt:lpstr>
      <vt:lpstr>Arduino Li Fuel Gauge</vt:lpstr>
      <vt:lpstr>Arduino Li Fuel Gauge</vt:lpstr>
      <vt:lpstr>Arduino Li Fuel Gauge</vt:lpstr>
      <vt:lpstr>Arduino Li Fuel Gauge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2017-07-21T14:20:54Z</dcterms:created>
  <dcterms:modified xsi:type="dcterms:W3CDTF">2017-11-23T20:35:10Z</dcterms:modified>
</cp:coreProperties>
</file>