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64" r:id="rId4"/>
    <p:sldId id="265" r:id="rId5"/>
    <p:sldId id="262" r:id="rId6"/>
    <p:sldId id="266" r:id="rId7"/>
    <p:sldId id="275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300" r:id="rId24"/>
    <p:sldId id="307" r:id="rId25"/>
    <p:sldId id="301" r:id="rId26"/>
    <p:sldId id="302" r:id="rId27"/>
    <p:sldId id="269" r:id="rId28"/>
    <p:sldId id="270" r:id="rId29"/>
    <p:sldId id="271" r:id="rId30"/>
    <p:sldId id="296" r:id="rId31"/>
    <p:sldId id="297" r:id="rId32"/>
    <p:sldId id="298" r:id="rId33"/>
    <p:sldId id="299" r:id="rId34"/>
    <p:sldId id="303" r:id="rId35"/>
    <p:sldId id="305" r:id="rId36"/>
    <p:sldId id="304" r:id="rId37"/>
    <p:sldId id="30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7" autoAdjust="0"/>
    <p:restoredTop sz="86364" autoAdjust="0"/>
  </p:normalViewPr>
  <p:slideViewPr>
    <p:cSldViewPr snapToGrid="0">
      <p:cViewPr varScale="1">
        <p:scale>
          <a:sx n="75" d="100"/>
          <a:sy n="75" d="100"/>
        </p:scale>
        <p:origin x="77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10794-92E1-4313-A27E-E86D9FF4C3B2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790B7-3C27-410C-ADE8-EBFA44E65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09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790B7-3C27-410C-ADE8-EBFA44E6521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03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Paper Title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 smtClean="0"/>
              <a:t>Author, Conference, time, citation count</a:t>
            </a:r>
            <a:endParaRPr kumimoji="0" lang="en-US" altLang="zh-TW" dirty="0"/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 smtClean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 smtClean="0"/>
              <a:t>Speaker, Professor, Date</a:t>
            </a:r>
            <a:endParaRPr lang="zh-TW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4EA5-EE46-448E-9A8E-1AD6B483DBE0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C7B-5943-4789-B5A8-0F9492F0EB9C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1602-9041-4B02-B347-88BEC532C8B8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696F-E015-410B-BEB0-6600366EC2A9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8556-3C7A-4867-A7C4-3304BE4AE50A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E3D0-BE11-4019-B2BB-8B6ADCA0B22B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C75C-E9A2-493A-9ED6-23C889D587B9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AF1A-2FF6-4B9F-BCD9-B5E177BA253C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kumimoji="0" lang="en-US" altLang="zh-TW" dirty="0" smtClean="0"/>
              <a:t>2</a:t>
            </a:r>
            <a:endParaRPr kumimoji="0" lang="zh-TW" altLang="en-US" dirty="0" smtClean="0"/>
          </a:p>
          <a:p>
            <a:pPr lvl="2" eaLnBrk="1" latinLnBrk="0" hangingPunct="1"/>
            <a:r>
              <a:rPr kumimoji="0" lang="en-US" altLang="zh-TW" dirty="0" smtClean="0"/>
              <a:t>3</a:t>
            </a:r>
            <a:endParaRPr kumimoji="0" lang="zh-TW" altLang="en-US" dirty="0" smtClean="0"/>
          </a:p>
          <a:p>
            <a:pPr lvl="3" eaLnBrk="1" latinLnBrk="0" hangingPunct="1"/>
            <a:r>
              <a:rPr kumimoji="0" lang="en-US" altLang="zh-TW" dirty="0" smtClean="0"/>
              <a:t>4</a:t>
            </a:r>
            <a:endParaRPr kumimoji="0" lang="zh-TW" altLang="en-US" dirty="0" smtClean="0"/>
          </a:p>
          <a:p>
            <a:pPr lvl="4" eaLnBrk="1" latinLnBrk="0" hangingPunct="1"/>
            <a:r>
              <a:rPr kumimoji="0" lang="en-US" dirty="0" smtClean="0"/>
              <a:t>5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CE941353-12EF-4BD8-BF5B-E8C73606690D}" type="datetime1">
              <a:rPr lang="zh-TW" altLang="en-US" smtClean="0"/>
              <a:t>2017/12/4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KDD Lab@NCHU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3600" smtClean="0"/>
              <a:t>106</a:t>
            </a:r>
            <a:r>
              <a:rPr lang="zh-TW" altLang="en-US" sz="3600" smtClean="0"/>
              <a:t>嵌入式系統</a:t>
            </a:r>
            <a:r>
              <a:rPr lang="en-US" altLang="zh-TW" sz="3600" smtClean="0"/>
              <a:t>HW3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44231" y="3080785"/>
            <a:ext cx="9332875" cy="1128328"/>
          </a:xfrm>
        </p:spPr>
        <p:txBody>
          <a:bodyPr/>
          <a:lstStyle/>
          <a:p>
            <a:r>
              <a:rPr lang="en-US" altLang="zh-TW" dirty="0" err="1" smtClean="0"/>
              <a:t>Wifi</a:t>
            </a:r>
            <a:r>
              <a:rPr lang="en-US" altLang="zh-TW" dirty="0" smtClean="0"/>
              <a:t> Bluetooth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Professor</a:t>
            </a:r>
            <a:r>
              <a:rPr lang="en-US" altLang="zh-TW" dirty="0"/>
              <a:t>: Hsiao-Ping Tsai</a:t>
            </a:r>
          </a:p>
          <a:p>
            <a:r>
              <a:rPr lang="en-US" altLang="zh-TW" dirty="0" smtClean="0"/>
              <a:t>Date:2017/01/05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510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Arduino</a:t>
            </a:r>
            <a:r>
              <a:rPr lang="zh-TW" altLang="en-US"/>
              <a:t>透過網頁抓取標準時間以及</a:t>
            </a:r>
            <a:r>
              <a:rPr lang="en-US" altLang="zh-TW"/>
              <a:t>ISO</a:t>
            </a:r>
            <a:r>
              <a:rPr lang="zh-TW" altLang="en-US"/>
              <a:t>時間格式的</a:t>
            </a:r>
            <a:r>
              <a:rPr lang="zh-TW" altLang="en-US" smtClean="0"/>
              <a:t>認識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加入</a:t>
            </a:r>
            <a:r>
              <a:rPr lang="en-US" altLang="zh-TW" smtClean="0"/>
              <a:t>AP                                                       </a:t>
            </a:r>
            <a:r>
              <a:rPr lang="zh-TW" altLang="en-US" smtClean="0"/>
              <a:t>斷開</a:t>
            </a:r>
            <a:r>
              <a:rPr lang="en-US" altLang="zh-TW" smtClean="0"/>
              <a:t>AP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076132"/>
            <a:ext cx="5124450" cy="19335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2322195"/>
            <a:ext cx="43434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5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Arduino</a:t>
            </a:r>
            <a:r>
              <a:rPr lang="zh-TW" altLang="en-US"/>
              <a:t>透過網頁抓取標準時間以及</a:t>
            </a:r>
            <a:r>
              <a:rPr lang="en-US" altLang="zh-TW"/>
              <a:t>ISO</a:t>
            </a:r>
            <a:r>
              <a:rPr lang="zh-TW" altLang="en-US"/>
              <a:t>時間格式的</a:t>
            </a:r>
            <a:r>
              <a:rPr lang="zh-TW" altLang="en-US" smtClean="0"/>
              <a:t>認識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設定模式                                               設定多重模式</a:t>
            </a:r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205037"/>
            <a:ext cx="5648325" cy="18383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2235517"/>
            <a:ext cx="44100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1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Arduino</a:t>
            </a:r>
            <a:r>
              <a:rPr lang="zh-TW" altLang="en-US"/>
              <a:t>透過網頁抓取標準時間以及</a:t>
            </a:r>
            <a:r>
              <a:rPr lang="en-US" altLang="zh-TW"/>
              <a:t>ISO</a:t>
            </a:r>
            <a:r>
              <a:rPr lang="zh-TW" altLang="en-US"/>
              <a:t>時間格式的</a:t>
            </a:r>
            <a:r>
              <a:rPr lang="zh-TW" altLang="en-US" smtClean="0"/>
              <a:t>認識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設定</a:t>
            </a:r>
            <a:r>
              <a:rPr lang="en-US" altLang="zh-TW" smtClean="0"/>
              <a:t>SERVER PORT                              </a:t>
            </a:r>
            <a:r>
              <a:rPr lang="zh-TW" altLang="en-US" smtClean="0"/>
              <a:t>建立</a:t>
            </a:r>
            <a:r>
              <a:rPr lang="en-US" altLang="zh-TW" smtClean="0"/>
              <a:t>TCP</a:t>
            </a:r>
            <a:r>
              <a:rPr lang="zh-TW" altLang="en-US" smtClean="0"/>
              <a:t>連線</a:t>
            </a:r>
            <a:endParaRPr lang="en-US" altLang="zh-TW" smtClean="0"/>
          </a:p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2093277"/>
            <a:ext cx="4943475" cy="18383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339" y="2074227"/>
            <a:ext cx="6648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5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Arduino</a:t>
            </a:r>
            <a:r>
              <a:rPr lang="zh-TW" altLang="en-US"/>
              <a:t>透過網頁抓取標準時間以及</a:t>
            </a:r>
            <a:r>
              <a:rPr lang="en-US" altLang="zh-TW"/>
              <a:t>ISO</a:t>
            </a:r>
            <a:r>
              <a:rPr lang="zh-TW" altLang="en-US"/>
              <a:t>時間格式的</a:t>
            </a:r>
            <a:r>
              <a:rPr lang="zh-TW" altLang="en-US" smtClean="0"/>
              <a:t>認識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傳送資料                                              避免</a:t>
            </a:r>
            <a:r>
              <a:rPr lang="en-US" altLang="zh-TW" smtClean="0"/>
              <a:t>buffer</a:t>
            </a:r>
            <a:r>
              <a:rPr lang="zh-TW" altLang="en-US" smtClean="0"/>
              <a:t>暫住不使用</a:t>
            </a:r>
            <a:r>
              <a:rPr lang="en-US" altLang="zh-TW" smtClean="0"/>
              <a:t>delay</a:t>
            </a:r>
            <a:r>
              <a:rPr lang="zh-TW" altLang="en-US" smtClean="0"/>
              <a:t>的方法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" y="1800225"/>
            <a:ext cx="5038725" cy="50577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1886243"/>
            <a:ext cx="31813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24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Arduino</a:t>
            </a:r>
            <a:r>
              <a:rPr lang="zh-TW" altLang="en-US"/>
              <a:t>透過網頁抓取標準時間以及</a:t>
            </a:r>
            <a:r>
              <a:rPr lang="en-US" altLang="zh-TW"/>
              <a:t>ISO</a:t>
            </a:r>
            <a:r>
              <a:rPr lang="zh-TW" altLang="en-US"/>
              <a:t>時間格式的</a:t>
            </a:r>
            <a:r>
              <a:rPr lang="zh-TW" altLang="en-US" smtClean="0"/>
              <a:t>認識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送出資料並進行資料切割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22145"/>
            <a:ext cx="4991100" cy="60007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8248"/>
            <a:ext cx="51339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8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Arduino</a:t>
            </a:r>
            <a:r>
              <a:rPr lang="zh-TW" altLang="en-US"/>
              <a:t>透過網頁抓取標準時間以及</a:t>
            </a:r>
            <a:r>
              <a:rPr lang="en-US" altLang="zh-TW"/>
              <a:t>ISO</a:t>
            </a:r>
            <a:r>
              <a:rPr lang="zh-TW" altLang="en-US"/>
              <a:t>時間格式的</a:t>
            </a:r>
            <a:r>
              <a:rPr lang="zh-TW" altLang="en-US" smtClean="0"/>
              <a:t>認識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關掉連線                                          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2125718"/>
            <a:ext cx="45148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1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Arduino</a:t>
            </a:r>
            <a:r>
              <a:rPr lang="zh-TW" altLang="en-US"/>
              <a:t>透過網頁抓取標準時間以及</a:t>
            </a:r>
            <a:r>
              <a:rPr lang="en-US" altLang="zh-TW"/>
              <a:t>ISO</a:t>
            </a:r>
            <a:r>
              <a:rPr lang="zh-TW" altLang="en-US"/>
              <a:t>時間格式的</a:t>
            </a:r>
            <a:r>
              <a:rPr lang="zh-TW" altLang="en-US" smtClean="0"/>
              <a:t>認識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mtClean="0"/>
              <a:t>ISO DATE</a:t>
            </a:r>
            <a:r>
              <a:rPr lang="zh-TW" altLang="en-US" smtClean="0"/>
              <a:t>格式</a:t>
            </a:r>
            <a:endParaRPr lang="en-US" altLang="zh-TW" smtClean="0"/>
          </a:p>
          <a:p>
            <a:r>
              <a:rPr lang="zh-TW" altLang="en-US"/>
              <a:t>國際標準</a:t>
            </a:r>
            <a:r>
              <a:rPr lang="en-US" altLang="zh-TW"/>
              <a:t>ISO 8601</a:t>
            </a:r>
            <a:r>
              <a:rPr lang="zh-TW" altLang="en-US"/>
              <a:t>，是國際標準化組織的日期和時間的表示</a:t>
            </a:r>
            <a:r>
              <a:rPr lang="zh-TW" altLang="en-US" smtClean="0"/>
              <a:t>方法</a:t>
            </a:r>
            <a:endParaRPr lang="en-US" altLang="zh-TW" smtClean="0"/>
          </a:p>
          <a:p>
            <a:r>
              <a:rPr lang="zh-TW" altLang="en-US" smtClean="0"/>
              <a:t>了解完後，我們要來討論處理時間會出現的問題</a:t>
            </a:r>
            <a:endParaRPr lang="en-US" altLang="zh-TW" smtClean="0"/>
          </a:p>
          <a:p>
            <a:r>
              <a:rPr lang="zh-TW" altLang="en-US" smtClean="0"/>
              <a:t>進</a:t>
            </a:r>
            <a:r>
              <a:rPr lang="zh-TW" altLang="en-US"/>
              <a:t>位</a:t>
            </a:r>
            <a:endParaRPr lang="en-US" altLang="zh-TW" smtClean="0"/>
          </a:p>
          <a:p>
            <a:r>
              <a:rPr lang="zh-TW" altLang="en-US" smtClean="0"/>
              <a:t>存放方式</a:t>
            </a:r>
            <a:endParaRPr lang="en-US" altLang="zh-TW" smtClean="0"/>
          </a:p>
          <a:p>
            <a:r>
              <a:rPr lang="zh-TW" altLang="en-US" smtClean="0"/>
              <a:t>閏年</a:t>
            </a:r>
            <a:endParaRPr lang="en-US" altLang="zh-TW" smtClean="0"/>
          </a:p>
          <a:p>
            <a:r>
              <a:rPr lang="zh-TW" altLang="en-US" smtClean="0"/>
              <a:t>多久更新</a:t>
            </a:r>
            <a:endParaRPr lang="en-US" altLang="zh-TW" smtClean="0"/>
          </a:p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87" y="1318260"/>
            <a:ext cx="5153025" cy="381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185" y="2996247"/>
            <a:ext cx="29527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Arduino</a:t>
            </a:r>
            <a:r>
              <a:rPr lang="zh-TW" altLang="en-US"/>
              <a:t>透過網頁抓取標準時間以及</a:t>
            </a:r>
            <a:r>
              <a:rPr lang="en-US" altLang="zh-TW"/>
              <a:t>ISO</a:t>
            </a:r>
            <a:r>
              <a:rPr lang="zh-TW" altLang="en-US"/>
              <a:t>時間格式的</a:t>
            </a:r>
            <a:r>
              <a:rPr lang="zh-TW" altLang="en-US" smtClean="0"/>
              <a:t>認識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由剛剛擷取到時間我們將其分析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97" y="2092007"/>
            <a:ext cx="2676525" cy="3019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745" y="1418248"/>
            <a:ext cx="23431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32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Arduino</a:t>
            </a:r>
            <a:r>
              <a:rPr lang="zh-TW" altLang="en-US"/>
              <a:t>透過網頁抓取標準時間以及</a:t>
            </a:r>
            <a:r>
              <a:rPr lang="en-US" altLang="zh-TW"/>
              <a:t>ISO</a:t>
            </a:r>
            <a:r>
              <a:rPr lang="zh-TW" altLang="en-US"/>
              <a:t>時間格式的</a:t>
            </a:r>
            <a:r>
              <a:rPr lang="zh-TW" altLang="en-US" smtClean="0"/>
              <a:t>認識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接著處理閏年，跟月份。使用前面學的</a:t>
            </a:r>
            <a:r>
              <a:rPr lang="en-US" altLang="zh-TW" smtClean="0"/>
              <a:t>IF </a:t>
            </a:r>
            <a:r>
              <a:rPr lang="zh-TW" altLang="en-US" smtClean="0"/>
              <a:t>跟</a:t>
            </a:r>
            <a:r>
              <a:rPr lang="en-US" altLang="zh-TW" smtClean="0"/>
              <a:t>FOR</a:t>
            </a:r>
            <a:r>
              <a:rPr lang="zh-TW" altLang="en-US" smtClean="0"/>
              <a:t>的時間到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49767"/>
            <a:ext cx="6829425" cy="34766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2379809"/>
            <a:ext cx="34099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0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Arduino</a:t>
            </a:r>
            <a:r>
              <a:rPr lang="zh-TW" altLang="en-US"/>
              <a:t>透過網頁抓取標準時間以及</a:t>
            </a:r>
            <a:r>
              <a:rPr lang="en-US" altLang="zh-TW"/>
              <a:t>ISO</a:t>
            </a:r>
            <a:r>
              <a:rPr lang="zh-TW" altLang="en-US"/>
              <a:t>時間格式的</a:t>
            </a:r>
            <a:r>
              <a:rPr lang="zh-TW" altLang="en-US" smtClean="0"/>
              <a:t>認識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mtClean="0"/>
              <a:t>10</a:t>
            </a:r>
            <a:r>
              <a:rPr lang="zh-TW" altLang="en-US" smtClean="0"/>
              <a:t>以下前面要補零                            進位時的狀況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97" y="1873885"/>
            <a:ext cx="2754567" cy="48482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367" y="1968818"/>
            <a:ext cx="2922131" cy="418814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231" y="1873885"/>
            <a:ext cx="3301683" cy="514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8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Wifi</a:t>
            </a:r>
            <a:r>
              <a:rPr lang="en-US" altLang="zh-TW" dirty="0" smtClean="0"/>
              <a:t> (</a:t>
            </a:r>
            <a:r>
              <a:rPr lang="zh-TW" altLang="en-US" dirty="0" smtClean="0"/>
              <a:t>樓下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訊號差，目前測試成功連接</a:t>
            </a:r>
            <a:r>
              <a:rPr lang="en-US" altLang="zh-TW" dirty="0" err="1" smtClean="0"/>
              <a:t>Iphone</a:t>
            </a:r>
            <a:r>
              <a:rPr lang="zh-TW" altLang="en-US" dirty="0" smtClean="0"/>
              <a:t>跟</a:t>
            </a:r>
            <a:r>
              <a:rPr lang="en-US" altLang="zh-TW" dirty="0" smtClean="0"/>
              <a:t>HTC</a:t>
            </a:r>
            <a:r>
              <a:rPr lang="zh-TW" altLang="en-US" dirty="0" smtClean="0"/>
              <a:t>的熱點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ESP8266-01S</a:t>
            </a:r>
            <a:r>
              <a:rPr lang="zh-TW" altLang="en-US" dirty="0" smtClean="0"/>
              <a:t> </a:t>
            </a:r>
            <a:r>
              <a:rPr lang="en-US" altLang="zh-TW" smtClean="0"/>
              <a:t>AT</a:t>
            </a:r>
            <a:r>
              <a:rPr lang="zh-TW" altLang="en-US" smtClean="0"/>
              <a:t>設定</a:t>
            </a:r>
            <a:endParaRPr lang="en-US" altLang="zh-TW" smtClean="0"/>
          </a:p>
          <a:p>
            <a:pPr lvl="1"/>
            <a:r>
              <a:rPr lang="en-US" altLang="zh-TW"/>
              <a:t>Arduino</a:t>
            </a:r>
            <a:r>
              <a:rPr lang="zh-TW" altLang="en-US"/>
              <a:t>透過網頁抓取標準時間以及</a:t>
            </a:r>
            <a:r>
              <a:rPr lang="en-US" altLang="zh-TW"/>
              <a:t>ISO</a:t>
            </a:r>
            <a:r>
              <a:rPr lang="zh-TW" altLang="en-US"/>
              <a:t>時間格式的</a:t>
            </a:r>
            <a:r>
              <a:rPr lang="zh-TW" altLang="en-US" smtClean="0"/>
              <a:t>認識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Arduino</a:t>
            </a:r>
            <a:r>
              <a:rPr lang="zh-TW" altLang="en-US" dirty="0" smtClean="0"/>
              <a:t>與</a:t>
            </a:r>
            <a:r>
              <a:rPr lang="en-US" altLang="zh-TW" dirty="0" smtClean="0"/>
              <a:t>Arduino 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r>
              <a:rPr lang="en-US" altLang="zh-TW" smtClean="0"/>
              <a:t>Bluetooth(cc2241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Bluetooth</a:t>
            </a:r>
            <a:r>
              <a:rPr lang="zh-TW" altLang="en-US" dirty="0" smtClean="0"/>
              <a:t> </a:t>
            </a:r>
            <a:r>
              <a:rPr lang="en-US" altLang="zh-TW" dirty="0"/>
              <a:t>AT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1"/>
            <a:r>
              <a:rPr lang="en-US" altLang="zh-TW" dirty="0"/>
              <a:t>Arduino</a:t>
            </a:r>
            <a:r>
              <a:rPr lang="zh-TW" altLang="en-US" dirty="0" smtClean="0"/>
              <a:t>與</a:t>
            </a:r>
            <a:r>
              <a:rPr lang="en-US" altLang="zh-TW" dirty="0"/>
              <a:t>Arduino Bluetooth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1"/>
            <a:r>
              <a:rPr lang="en-US" altLang="zh-TW" smtClean="0"/>
              <a:t>Example </a:t>
            </a:r>
            <a:r>
              <a:rPr lang="en-US" altLang="zh-TW" dirty="0" smtClean="0"/>
              <a:t>Arduino</a:t>
            </a:r>
            <a:r>
              <a:rPr lang="zh-TW" altLang="en-US" dirty="0" smtClean="0"/>
              <a:t>同時傳送</a:t>
            </a:r>
            <a:r>
              <a:rPr lang="zh-TW" altLang="en-US" smtClean="0"/>
              <a:t>光感，</a:t>
            </a:r>
            <a:r>
              <a:rPr lang="en-US" altLang="zh-TW" dirty="0" smtClean="0"/>
              <a:t>PIR</a:t>
            </a:r>
            <a:r>
              <a:rPr lang="zh-TW" altLang="en-US" dirty="0" smtClean="0"/>
              <a:t>感測值，到另一台</a:t>
            </a:r>
            <a:r>
              <a:rPr lang="en-US" altLang="zh-TW" dirty="0" smtClean="0"/>
              <a:t>Arduino</a:t>
            </a:r>
          </a:p>
          <a:p>
            <a:pPr marL="274320" lvl="1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3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Arduino</a:t>
            </a:r>
            <a:r>
              <a:rPr lang="zh-TW" altLang="en-US"/>
              <a:t>透過網頁抓取標準時間以及</a:t>
            </a:r>
            <a:r>
              <a:rPr lang="en-US" altLang="zh-TW"/>
              <a:t>ISO</a:t>
            </a:r>
            <a:r>
              <a:rPr lang="zh-TW" altLang="en-US"/>
              <a:t>時間格式的</a:t>
            </a:r>
            <a:r>
              <a:rPr lang="zh-TW" altLang="en-US" smtClean="0"/>
              <a:t>認識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自動更新不使用</a:t>
            </a:r>
            <a:r>
              <a:rPr lang="en-US" altLang="zh-TW" smtClean="0"/>
              <a:t>DELAY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1918335"/>
            <a:ext cx="2743200" cy="25336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82" y="1374139"/>
            <a:ext cx="4197350" cy="58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59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Arduino</a:t>
            </a:r>
            <a:r>
              <a:rPr lang="zh-TW" altLang="en-US"/>
              <a:t>透過網頁抓取標準時間以及</a:t>
            </a:r>
            <a:r>
              <a:rPr lang="en-US" altLang="zh-TW"/>
              <a:t>ISO</a:t>
            </a:r>
            <a:r>
              <a:rPr lang="zh-TW" altLang="en-US"/>
              <a:t>時間格式的</a:t>
            </a:r>
            <a:r>
              <a:rPr lang="zh-TW" altLang="en-US" smtClean="0"/>
              <a:t>認識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最後恭喜你得到了一個時鐘了，而且我相信你一定也會寫一個鬧鐘跟計時器，還有碼表了。別忘了回去多去想想摸看看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640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</a:t>
            </a:r>
            <a:r>
              <a:rPr lang="zh-TW" altLang="en-US" dirty="0" smtClean="0"/>
              <a:t>與</a:t>
            </a:r>
            <a:r>
              <a:rPr lang="en-US" altLang="zh-TW" dirty="0"/>
              <a:t>Arduino </a:t>
            </a:r>
            <a:r>
              <a:rPr lang="en-US" altLang="zh-TW" dirty="0" err="1"/>
              <a:t>wifi</a:t>
            </a:r>
            <a:r>
              <a:rPr lang="zh-TW" altLang="en-US" dirty="0"/>
              <a:t>通訊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TW" dirty="0" smtClean="0"/>
              <a:t>Client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084" y="1071860"/>
            <a:ext cx="4018153" cy="578614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1096363"/>
            <a:ext cx="2944622" cy="5480796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>
            <a:off x="2137664" y="1304925"/>
            <a:ext cx="462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137664" y="2686050"/>
            <a:ext cx="729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137664" y="3260842"/>
            <a:ext cx="1166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137664" y="3685032"/>
            <a:ext cx="729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952750" y="5267325"/>
            <a:ext cx="885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8181975" y="552450"/>
            <a:ext cx="6887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7742047" y="2000250"/>
            <a:ext cx="878078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7742047" y="2619375"/>
            <a:ext cx="887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9" idx="1"/>
          </p:cNvCxnSpPr>
          <p:nvPr/>
        </p:nvCxnSpPr>
        <p:spPr>
          <a:xfrm>
            <a:off x="7742047" y="3260842"/>
            <a:ext cx="2592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7742047" y="4029075"/>
            <a:ext cx="887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682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認識感測器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mtClean="0"/>
              <a:t>SW420                                              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2011680"/>
            <a:ext cx="4048044" cy="39531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933" y="1653181"/>
            <a:ext cx="64674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58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認識感測器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人體紅外線 </a:t>
            </a:r>
            <a:r>
              <a:rPr lang="en-US" altLang="zh-TW" smtClean="0"/>
              <a:t>( PIR, Pyroelectric ("Passive") InfraRed ) </a:t>
            </a:r>
            <a:r>
              <a:rPr lang="zh-TW" altLang="en-US" smtClean="0"/>
              <a:t>感應模組，可以感應人體的移動並產生一個延遲一段時間的高電位輸出。</a:t>
            </a:r>
            <a:endParaRPr lang="en-US" altLang="zh-TW" smtClean="0"/>
          </a:p>
          <a:p>
            <a:r>
              <a:rPr lang="zh-TW" altLang="en-US" smtClean="0"/>
              <a:t>延遲</a:t>
            </a:r>
            <a:r>
              <a:rPr lang="zh-TW" altLang="en-US"/>
              <a:t>時間  </a:t>
            </a:r>
            <a:r>
              <a:rPr lang="en-US" altLang="zh-TW"/>
              <a:t>(Tx)  </a:t>
            </a:r>
            <a:r>
              <a:rPr lang="zh-TW" altLang="en-US"/>
              <a:t>：</a:t>
            </a:r>
            <a:r>
              <a:rPr lang="en-US" altLang="zh-TW"/>
              <a:t>2.45 </a:t>
            </a:r>
            <a:r>
              <a:rPr lang="zh-TW" altLang="en-US"/>
              <a:t>秒 </a:t>
            </a:r>
            <a:r>
              <a:rPr lang="en-US" altLang="zh-TW"/>
              <a:t>~ 248.21 </a:t>
            </a:r>
            <a:r>
              <a:rPr lang="zh-TW" altLang="en-US" smtClean="0"/>
              <a:t>感應</a:t>
            </a:r>
            <a:r>
              <a:rPr lang="zh-TW" altLang="en-US"/>
              <a:t>之後輸出維持的時間，此延遲時間由可變電阻 </a:t>
            </a:r>
            <a:r>
              <a:rPr lang="en-US" altLang="zh-TW"/>
              <a:t>(R_DELAYTIME) </a:t>
            </a:r>
            <a:r>
              <a:rPr lang="zh-TW" altLang="en-US"/>
              <a:t>調整。</a:t>
            </a:r>
          </a:p>
          <a:p>
            <a:r>
              <a:rPr lang="zh-TW" altLang="en-US"/>
              <a:t>封鎖時間  </a:t>
            </a:r>
            <a:r>
              <a:rPr lang="en-US" altLang="zh-TW"/>
              <a:t>(Ti)   </a:t>
            </a:r>
            <a:r>
              <a:rPr lang="zh-TW" altLang="en-US"/>
              <a:t>：</a:t>
            </a:r>
            <a:r>
              <a:rPr lang="en-US" altLang="zh-TW"/>
              <a:t>2.4 </a:t>
            </a:r>
            <a:r>
              <a:rPr lang="zh-TW" altLang="en-US"/>
              <a:t>秒 </a:t>
            </a:r>
            <a:r>
              <a:rPr lang="zh-TW" altLang="en-US" smtClean="0"/>
              <a:t>感應</a:t>
            </a:r>
            <a:r>
              <a:rPr lang="zh-TW" altLang="en-US"/>
              <a:t>輸出結束之後，再次觸發必須等待的時間，稱做封鎖時間。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413" y="3963849"/>
            <a:ext cx="3340307" cy="237691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154" y="4280453"/>
            <a:ext cx="1732812" cy="17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84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完成以下電路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位置可以任意但接角要正確</a:t>
            </a:r>
            <a:endParaRPr lang="en-US" altLang="zh-TW" smtClean="0"/>
          </a:p>
          <a:p>
            <a:r>
              <a:rPr lang="en-US" altLang="zh-TW" smtClean="0"/>
              <a:t>led</a:t>
            </a:r>
            <a:r>
              <a:rPr lang="zh-TW" altLang="en-US" smtClean="0"/>
              <a:t>接</a:t>
            </a:r>
            <a:r>
              <a:rPr lang="en-US" altLang="zh-TW" smtClean="0"/>
              <a:t>330</a:t>
            </a:r>
            <a:r>
              <a:rPr lang="zh-TW" altLang="en-US" smtClean="0"/>
              <a:t>歐姆電阻</a:t>
            </a:r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593" y="1901654"/>
            <a:ext cx="6569900" cy="43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30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防盜器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/>
              <a:t>開啟</a:t>
            </a:r>
            <a:r>
              <a:rPr lang="en-US" altLang="zh-TW" smtClean="0"/>
              <a:t>sw420_example</a:t>
            </a:r>
          </a:p>
          <a:p>
            <a:r>
              <a:rPr lang="zh-TW" altLang="en-US" smtClean="0"/>
              <a:t>上傳測試震動感測器</a:t>
            </a:r>
            <a:endParaRPr lang="en-US" altLang="zh-TW" smtClean="0"/>
          </a:p>
          <a:p>
            <a:r>
              <a:rPr lang="zh-TW" altLang="en-US" smtClean="0"/>
              <a:t>開啟</a:t>
            </a:r>
            <a:r>
              <a:rPr lang="en-US" altLang="zh-TW" smtClean="0"/>
              <a:t>pir_example</a:t>
            </a:r>
          </a:p>
          <a:p>
            <a:r>
              <a:rPr lang="zh-TW" altLang="en-US"/>
              <a:t>上傳</a:t>
            </a:r>
            <a:r>
              <a:rPr lang="zh-TW" altLang="en-US" smtClean="0"/>
              <a:t>測試</a:t>
            </a:r>
            <a:r>
              <a:rPr lang="en-US" altLang="zh-TW" smtClean="0"/>
              <a:t>PIR</a:t>
            </a:r>
            <a:r>
              <a:rPr lang="zh-TW" altLang="en-US" smtClean="0"/>
              <a:t>，等個</a:t>
            </a:r>
            <a:r>
              <a:rPr lang="en-US" altLang="zh-TW" smtClean="0"/>
              <a:t>3-5</a:t>
            </a:r>
            <a:r>
              <a:rPr lang="zh-TW" altLang="en-US" smtClean="0"/>
              <a:t>分左右</a:t>
            </a:r>
            <a:r>
              <a:rPr lang="en-US" altLang="zh-TW" smtClean="0"/>
              <a:t>PIR</a:t>
            </a:r>
            <a:r>
              <a:rPr lang="zh-TW" altLang="en-US" smtClean="0"/>
              <a:t>需要暖機</a:t>
            </a:r>
            <a:endParaRPr lang="en-US" altLang="zh-TW" smtClean="0"/>
          </a:p>
          <a:p>
            <a:r>
              <a:rPr lang="zh-TW" altLang="en-US" smtClean="0"/>
              <a:t>開啟</a:t>
            </a:r>
            <a:r>
              <a:rPr lang="en-US" altLang="zh-TW" smtClean="0"/>
              <a:t>SW420_PIR</a:t>
            </a:r>
          </a:p>
          <a:p>
            <a:r>
              <a:rPr lang="zh-TW" altLang="en-US"/>
              <a:t>上傳</a:t>
            </a:r>
            <a:r>
              <a:rPr lang="zh-TW" altLang="en-US" smtClean="0"/>
              <a:t>並且看看會有什麼反應</a:t>
            </a:r>
            <a:endParaRPr lang="en-US" altLang="zh-TW" smtClean="0"/>
          </a:p>
          <a:p>
            <a:r>
              <a:rPr lang="zh-TW" altLang="en-US" smtClean="0"/>
              <a:t>你會發現你完成了一個防盜器</a:t>
            </a:r>
            <a:endParaRPr lang="en-US" altLang="zh-TW"/>
          </a:p>
          <a:p>
            <a:pPr marL="0" indent="0">
              <a:buNone/>
            </a:pPr>
            <a:endParaRPr lang="en-US" altLang="zh-TW" smtClean="0"/>
          </a:p>
          <a:p>
            <a:endParaRPr lang="en-US" altLang="zh-TW" smtClean="0"/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110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Bluetooth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準備工具</a:t>
            </a:r>
            <a:endParaRPr lang="en-US" altLang="zh-TW" dirty="0" smtClean="0"/>
          </a:p>
          <a:p>
            <a:r>
              <a:rPr lang="en-US" altLang="zh-TW" dirty="0" smtClean="0"/>
              <a:t>Arduino IDE</a:t>
            </a:r>
          </a:p>
          <a:p>
            <a:r>
              <a:rPr lang="zh-TW" altLang="en-US" dirty="0" smtClean="0"/>
              <a:t>藍芽</a:t>
            </a:r>
            <a:endParaRPr lang="en-US" altLang="zh-TW" dirty="0" smtClean="0"/>
          </a:p>
          <a:p>
            <a:r>
              <a:rPr lang="en-US" altLang="zh-TW" smtClean="0"/>
              <a:t>AT</a:t>
            </a:r>
            <a:r>
              <a:rPr lang="zh-TW" altLang="en-US" dirty="0" smtClean="0"/>
              <a:t>指令集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0486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Bluetooth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接線</a:t>
            </a:r>
            <a:endParaRPr lang="en-US" altLang="zh-TW" smtClean="0"/>
          </a:p>
          <a:p>
            <a:r>
              <a:rPr lang="en-US" altLang="zh-TW" smtClean="0"/>
              <a:t>VCC</a:t>
            </a:r>
            <a:r>
              <a:rPr lang="zh-TW" altLang="en-US" smtClean="0"/>
              <a:t>要</a:t>
            </a:r>
            <a:r>
              <a:rPr lang="en-US" altLang="zh-TW" smtClean="0"/>
              <a:t>5V</a:t>
            </a:r>
            <a:r>
              <a:rPr lang="zh-TW" altLang="en-US" smtClean="0"/>
              <a:t>或</a:t>
            </a:r>
            <a:r>
              <a:rPr lang="en-US" altLang="zh-TW" smtClean="0"/>
              <a:t>3.3v</a:t>
            </a:r>
            <a:r>
              <a:rPr lang="zh-TW" altLang="en-US" smtClean="0"/>
              <a:t>都行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不過如要使用</a:t>
            </a:r>
            <a:r>
              <a:rPr lang="en-US" altLang="zh-TW" smtClean="0"/>
              <a:t>wifi</a:t>
            </a:r>
            <a:r>
              <a:rPr lang="zh-TW" altLang="en-US" smtClean="0"/>
              <a:t>模組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請接</a:t>
            </a:r>
            <a:r>
              <a:rPr lang="en-US" altLang="zh-TW" smtClean="0"/>
              <a:t>5V</a:t>
            </a:r>
            <a:r>
              <a:rPr lang="zh-TW" altLang="en-US" smtClean="0"/>
              <a:t>避免供電不穩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會有斷訊的問</a:t>
            </a:r>
            <a:r>
              <a:rPr lang="zh-TW" altLang="en-US"/>
              <a:t>題</a:t>
            </a: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71" y="2178262"/>
            <a:ext cx="6571458" cy="38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09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Bluetooth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程式   </a:t>
            </a:r>
            <a:r>
              <a:rPr lang="en-US" altLang="zh-TW" smtClean="0"/>
              <a:t>BLE_1</a:t>
            </a:r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17529"/>
            <a:ext cx="7122267" cy="433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5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ESP8266-01S</a:t>
            </a:r>
            <a:r>
              <a:rPr lang="zh-TW" altLang="en-US" dirty="0"/>
              <a:t> </a:t>
            </a:r>
            <a:r>
              <a:rPr lang="en-US" altLang="zh-TW" dirty="0"/>
              <a:t>AT</a:t>
            </a:r>
            <a:r>
              <a:rPr lang="zh-TW" altLang="en-US" dirty="0"/>
              <a:t>設定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mtClean="0"/>
              <a:t>AT</a:t>
            </a:r>
            <a:r>
              <a:rPr lang="zh-TW" altLang="en-US" smtClean="0"/>
              <a:t>指令測試</a:t>
            </a:r>
            <a:endParaRPr lang="en-US" altLang="zh-TW" smtClean="0"/>
          </a:p>
          <a:p>
            <a:r>
              <a:rPr lang="zh-TW" altLang="en-US" smtClean="0"/>
              <a:t>接線</a:t>
            </a:r>
            <a:endParaRPr lang="en-US" altLang="zh-TW" smtClean="0"/>
          </a:p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061" y="1409811"/>
            <a:ext cx="6017914" cy="455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10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Bluetooth</a:t>
            </a:r>
            <a:r>
              <a:rPr lang="zh-TW" altLang="en-US" smtClean="0"/>
              <a:t> </a:t>
            </a:r>
            <a:r>
              <a:rPr lang="en-US" altLang="zh-TW" smtClean="0"/>
              <a:t>AT</a:t>
            </a:r>
            <a:r>
              <a:rPr lang="zh-TW" altLang="en-US" smtClean="0"/>
              <a:t>指令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mtClean="0"/>
              <a:t>AT</a:t>
            </a:r>
            <a:r>
              <a:rPr lang="zh-TW" altLang="en-US" smtClean="0"/>
              <a:t>指令</a:t>
            </a:r>
            <a:endParaRPr lang="en-US" altLang="zh-TW" smtClean="0"/>
          </a:p>
          <a:p>
            <a:r>
              <a:rPr lang="en-US" altLang="zh-TW" smtClean="0"/>
              <a:t>Master Slave</a:t>
            </a:r>
            <a:r>
              <a:rPr lang="zh-TW" altLang="en-US" smtClean="0"/>
              <a:t>設定</a:t>
            </a:r>
            <a:endParaRPr lang="en-US" altLang="zh-TW" smtClean="0"/>
          </a:p>
          <a:p>
            <a:r>
              <a:rPr lang="en-US" altLang="zh-TW" smtClean="0"/>
              <a:t>0</a:t>
            </a:r>
            <a:r>
              <a:rPr lang="zh-TW" altLang="en-US" smtClean="0"/>
              <a:t>是</a:t>
            </a:r>
            <a:r>
              <a:rPr lang="en-US" altLang="zh-TW" smtClean="0"/>
              <a:t>SLAVE</a:t>
            </a:r>
            <a:r>
              <a:rPr lang="zh-TW" altLang="en-US" smtClean="0"/>
              <a:t>，</a:t>
            </a:r>
            <a:r>
              <a:rPr lang="en-US" altLang="zh-TW" smtClean="0"/>
              <a:t>1</a:t>
            </a:r>
            <a:r>
              <a:rPr lang="zh-TW" altLang="en-US" smtClean="0"/>
              <a:t>是</a:t>
            </a:r>
            <a:r>
              <a:rPr lang="en-US" altLang="zh-TW" smtClean="0"/>
              <a:t>Master</a:t>
            </a:r>
          </a:p>
          <a:p>
            <a:r>
              <a:rPr lang="zh-TW" altLang="en-US" smtClean="0"/>
              <a:t>輸入</a:t>
            </a:r>
            <a:r>
              <a:rPr lang="en-US" altLang="zh-TW" smtClean="0"/>
              <a:t>AT+ROLE</a:t>
            </a:r>
            <a:r>
              <a:rPr lang="zh-TW" altLang="en-US" smtClean="0"/>
              <a:t>會得到在哪總模式</a:t>
            </a:r>
            <a:endParaRPr lang="en-US" altLang="zh-TW" smtClean="0"/>
          </a:p>
          <a:p>
            <a:r>
              <a:rPr lang="en-US" altLang="zh-TW" smtClean="0"/>
              <a:t>Slave</a:t>
            </a:r>
            <a:r>
              <a:rPr lang="zh-TW" altLang="en-US" smtClean="0"/>
              <a:t>燈會慢閃，</a:t>
            </a:r>
            <a:r>
              <a:rPr lang="en-US" altLang="zh-TW" smtClean="0"/>
              <a:t>Master</a:t>
            </a:r>
            <a:r>
              <a:rPr lang="zh-TW" altLang="en-US" smtClean="0"/>
              <a:t>會快閃</a:t>
            </a:r>
            <a:endParaRPr lang="en-US" altLang="zh-TW" smtClean="0"/>
          </a:p>
          <a:p>
            <a:r>
              <a:rPr lang="zh-TW" altLang="en-US" smtClean="0"/>
              <a:t>只有</a:t>
            </a:r>
            <a:r>
              <a:rPr lang="en-US" altLang="zh-TW" smtClean="0"/>
              <a:t>Master</a:t>
            </a:r>
            <a:r>
              <a:rPr lang="zh-TW" altLang="en-US" smtClean="0"/>
              <a:t>能掃描設備</a:t>
            </a:r>
            <a:endParaRPr lang="en-US" altLang="zh-TW" smtClean="0"/>
          </a:p>
          <a:p>
            <a:r>
              <a:rPr lang="en-US" altLang="zh-TW" smtClean="0"/>
              <a:t>AT+ROLE1     ------Master</a:t>
            </a:r>
          </a:p>
          <a:p>
            <a:r>
              <a:rPr lang="en-US" altLang="zh-TW" smtClean="0"/>
              <a:t>AT+ROLE1     ------Slave</a:t>
            </a:r>
          </a:p>
          <a:p>
            <a:endParaRPr lang="en-US" altLang="zh-TW" smtClean="0"/>
          </a:p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075" y="2172970"/>
            <a:ext cx="3981450" cy="4191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75" y="2867318"/>
            <a:ext cx="18383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5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Bluetooth</a:t>
            </a:r>
            <a:r>
              <a:rPr lang="zh-TW" altLang="en-US"/>
              <a:t> </a:t>
            </a:r>
            <a:r>
              <a:rPr lang="en-US" altLang="zh-TW"/>
              <a:t>AT</a:t>
            </a:r>
            <a:r>
              <a:rPr lang="zh-TW" altLang="en-US"/>
              <a:t>指令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名稱查詢設定</a:t>
            </a:r>
            <a:endParaRPr lang="en-US" altLang="zh-TW" smtClean="0"/>
          </a:p>
          <a:p>
            <a:r>
              <a:rPr lang="en-US" altLang="zh-TW" smtClean="0"/>
              <a:t>AT+NAME</a:t>
            </a:r>
            <a:r>
              <a:rPr lang="zh-TW" altLang="en-US" smtClean="0"/>
              <a:t>能查詢設備名</a:t>
            </a:r>
            <a:endParaRPr lang="en-US" altLang="zh-TW" smtClean="0"/>
          </a:p>
          <a:p>
            <a:r>
              <a:rPr lang="en-US" altLang="zh-TW" smtClean="0"/>
              <a:t>AT+NAME</a:t>
            </a:r>
            <a:r>
              <a:rPr lang="zh-TW" altLang="en-US" smtClean="0"/>
              <a:t>後直接補名稱能夠設定名稱</a:t>
            </a:r>
            <a:endParaRPr lang="en-US" altLang="zh-TW" smtClean="0"/>
          </a:p>
          <a:p>
            <a:r>
              <a:rPr lang="en-US" altLang="zh-TW" smtClean="0"/>
              <a:t>MAC</a:t>
            </a:r>
            <a:r>
              <a:rPr lang="zh-TW" altLang="en-US" smtClean="0"/>
              <a:t>查詢</a:t>
            </a:r>
            <a:endParaRPr lang="en-US" altLang="zh-TW" smtClean="0"/>
          </a:p>
          <a:p>
            <a:r>
              <a:rPr lang="en-US" altLang="zh-TW" smtClean="0"/>
              <a:t>AT+LADDR     </a:t>
            </a:r>
            <a:r>
              <a:rPr lang="zh-TW" altLang="en-US"/>
              <a:t>每</a:t>
            </a:r>
            <a:r>
              <a:rPr lang="zh-TW" altLang="en-US" smtClean="0"/>
              <a:t>台設備都不同，可以說是設備的身分證</a:t>
            </a:r>
            <a:endParaRPr lang="en-US" altLang="zh-TW" smtClean="0"/>
          </a:p>
          <a:p>
            <a:r>
              <a:rPr lang="zh-TW" altLang="en-US" smtClean="0"/>
              <a:t>請將其記下來等等要小組間的配對</a:t>
            </a:r>
            <a:endParaRPr lang="en-US" altLang="zh-TW" smtClean="0"/>
          </a:p>
          <a:p>
            <a:r>
              <a:rPr lang="zh-TW" altLang="en-US" smtClean="0"/>
              <a:t>版本查詢</a:t>
            </a:r>
            <a:endParaRPr lang="en-US" altLang="zh-TW" smtClean="0"/>
          </a:p>
          <a:p>
            <a:r>
              <a:rPr lang="en-US" altLang="zh-TW" smtClean="0"/>
              <a:t>AT+VERSION</a:t>
            </a:r>
          </a:p>
          <a:p>
            <a:pPr marL="0" indent="0">
              <a:buNone/>
            </a:pPr>
            <a:endParaRPr lang="en-US" altLang="zh-TW" smtClean="0"/>
          </a:p>
          <a:p>
            <a:endParaRPr lang="en-US" altLang="zh-TW" smtClean="0"/>
          </a:p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477" y="1592897"/>
            <a:ext cx="1381125" cy="238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477" y="1985644"/>
            <a:ext cx="990600" cy="2190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144" y="3401842"/>
            <a:ext cx="790575" cy="2571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5144" y="3777102"/>
            <a:ext cx="1676400" cy="3143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5144" y="4563196"/>
            <a:ext cx="11715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3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Bluetooth</a:t>
            </a:r>
            <a:r>
              <a:rPr lang="zh-TW" altLang="en-US"/>
              <a:t> </a:t>
            </a:r>
            <a:r>
              <a:rPr lang="en-US" altLang="zh-TW"/>
              <a:t>AT</a:t>
            </a:r>
            <a:r>
              <a:rPr lang="zh-TW" altLang="en-US"/>
              <a:t>指令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mtClean="0"/>
              <a:t>BaudRate</a:t>
            </a:r>
            <a:r>
              <a:rPr lang="zh-TW" altLang="en-US" smtClean="0"/>
              <a:t>查詢</a:t>
            </a:r>
            <a:endParaRPr lang="en-US" altLang="zh-TW" smtClean="0"/>
          </a:p>
          <a:p>
            <a:r>
              <a:rPr lang="en-US" altLang="zh-TW" smtClean="0"/>
              <a:t>AT+BAUD</a:t>
            </a:r>
          </a:p>
          <a:p>
            <a:r>
              <a:rPr lang="zh-TW" altLang="en-US" smtClean="0"/>
              <a:t>請各位將</a:t>
            </a:r>
            <a:r>
              <a:rPr lang="en-US" altLang="zh-TW" smtClean="0"/>
              <a:t>BAUD</a:t>
            </a:r>
            <a:r>
              <a:rPr lang="zh-TW" altLang="en-US" smtClean="0"/>
              <a:t>設為</a:t>
            </a:r>
            <a:r>
              <a:rPr lang="en-US" altLang="zh-TW" smtClean="0"/>
              <a:t>MODE4  9600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3312160"/>
            <a:ext cx="2114550" cy="2286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230" y="3045460"/>
            <a:ext cx="647700" cy="1905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52" y="2921635"/>
            <a:ext cx="8667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92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Arduino</a:t>
            </a:r>
            <a:r>
              <a:rPr lang="zh-TW" altLang="en-US"/>
              <a:t>與</a:t>
            </a:r>
            <a:r>
              <a:rPr lang="en-US" altLang="zh-TW"/>
              <a:t>Arduino</a:t>
            </a:r>
            <a:r>
              <a:rPr lang="zh-TW" altLang="en-US"/>
              <a:t>藍芽</a:t>
            </a:r>
            <a:r>
              <a:rPr lang="zh-TW" altLang="en-US" smtClean="0"/>
              <a:t>通訊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各位找好夥伴，猜拳輸的當</a:t>
            </a:r>
            <a:r>
              <a:rPr lang="en-US" altLang="zh-TW" smtClean="0"/>
              <a:t>slave</a:t>
            </a:r>
          </a:p>
          <a:p>
            <a:r>
              <a:rPr lang="en-US" altLang="zh-TW" smtClean="0"/>
              <a:t>Slave </a:t>
            </a:r>
            <a:r>
              <a:rPr lang="zh-TW" altLang="en-US" smtClean="0"/>
              <a:t>請將</a:t>
            </a:r>
            <a:r>
              <a:rPr lang="en-US" altLang="zh-TW" smtClean="0"/>
              <a:t>MAC</a:t>
            </a:r>
            <a:r>
              <a:rPr lang="zh-TW" altLang="en-US" smtClean="0"/>
              <a:t>操給</a:t>
            </a:r>
            <a:r>
              <a:rPr lang="en-US" altLang="zh-TW" smtClean="0"/>
              <a:t>Master</a:t>
            </a:r>
            <a:r>
              <a:rPr lang="zh-TW" altLang="en-US" smtClean="0"/>
              <a:t>並將自己設定成</a:t>
            </a:r>
            <a:r>
              <a:rPr lang="en-US" altLang="zh-TW" smtClean="0"/>
              <a:t>slave</a:t>
            </a:r>
            <a:r>
              <a:rPr lang="zh-TW" altLang="en-US"/>
              <a:t>。</a:t>
            </a:r>
            <a:endParaRPr lang="en-US" altLang="zh-TW" smtClean="0"/>
          </a:p>
          <a:p>
            <a:r>
              <a:rPr lang="en-US" altLang="zh-TW" smtClean="0"/>
              <a:t>Master</a:t>
            </a:r>
            <a:r>
              <a:rPr lang="zh-TW" altLang="en-US" smtClean="0"/>
              <a:t>的工作步驟</a:t>
            </a:r>
            <a:endParaRPr lang="en-US" altLang="zh-TW" smtClean="0"/>
          </a:p>
          <a:p>
            <a:r>
              <a:rPr lang="zh-TW" altLang="en-US" smtClean="0"/>
              <a:t>設定成</a:t>
            </a:r>
            <a:r>
              <a:rPr lang="en-US" altLang="zh-TW" smtClean="0"/>
              <a:t>Master AT+ROLE1</a:t>
            </a:r>
          </a:p>
          <a:p>
            <a:r>
              <a:rPr lang="zh-TW" altLang="en-US" smtClean="0"/>
              <a:t>搜尋設備 </a:t>
            </a:r>
            <a:r>
              <a:rPr lang="en-US" altLang="zh-TW" smtClean="0"/>
              <a:t>AT+INQ</a:t>
            </a:r>
          </a:p>
          <a:p>
            <a:r>
              <a:rPr lang="zh-TW" altLang="en-US" smtClean="0"/>
              <a:t>對照</a:t>
            </a:r>
            <a:r>
              <a:rPr lang="en-US" altLang="zh-TW" smtClean="0"/>
              <a:t>SLAVE</a:t>
            </a:r>
            <a:r>
              <a:rPr lang="zh-TW" altLang="en-US" smtClean="0"/>
              <a:t>的</a:t>
            </a:r>
            <a:r>
              <a:rPr lang="en-US" altLang="zh-TW" smtClean="0"/>
              <a:t>MAC</a:t>
            </a:r>
            <a:r>
              <a:rPr lang="zh-TW" altLang="en-US" smtClean="0"/>
              <a:t>，請省略中間的冒號</a:t>
            </a:r>
            <a:endParaRPr lang="en-US" altLang="zh-TW" smtClean="0"/>
          </a:p>
          <a:p>
            <a:r>
              <a:rPr lang="zh-TW" altLang="en-US" smtClean="0"/>
              <a:t>接著找到後 輸入 </a:t>
            </a:r>
            <a:r>
              <a:rPr lang="en-US" altLang="zh-TW" smtClean="0"/>
              <a:t>AT+CONA</a:t>
            </a:r>
            <a:r>
              <a:rPr lang="zh-TW" altLang="en-US" smtClean="0"/>
              <a:t>加上</a:t>
            </a:r>
            <a:r>
              <a:rPr lang="zh-TW" altLang="en-US"/>
              <a:t>省略</a:t>
            </a:r>
            <a:r>
              <a:rPr lang="zh-TW" altLang="en-US" smtClean="0"/>
              <a:t>中間冒號的</a:t>
            </a:r>
            <a:r>
              <a:rPr lang="en-US" altLang="zh-TW" smtClean="0"/>
              <a:t>MAC</a:t>
            </a:r>
          </a:p>
          <a:p>
            <a:r>
              <a:rPr lang="zh-TW" altLang="en-US" smtClean="0"/>
              <a:t>成功會有</a:t>
            </a:r>
            <a:r>
              <a:rPr lang="en-US" altLang="zh-TW" smtClean="0"/>
              <a:t>CONNECT</a:t>
            </a:r>
            <a:r>
              <a:rPr lang="zh-TW" altLang="en-US" smtClean="0"/>
              <a:t>，直接打字即能聊天了</a:t>
            </a:r>
            <a:endParaRPr lang="en-US" altLang="zh-TW" smtClean="0"/>
          </a:p>
          <a:p>
            <a:r>
              <a:rPr lang="zh-TW" altLang="en-US" smtClean="0"/>
              <a:t>接著</a:t>
            </a:r>
            <a:r>
              <a:rPr lang="zh-TW" altLang="en-US"/>
              <a:t>看</a:t>
            </a:r>
            <a:r>
              <a:rPr lang="zh-TW" altLang="en-US" smtClean="0"/>
              <a:t>藍</a:t>
            </a:r>
            <a:r>
              <a:rPr lang="zh-TW" altLang="en-US"/>
              <a:t>芽上的 </a:t>
            </a:r>
            <a:r>
              <a:rPr lang="en-US" altLang="zh-TW"/>
              <a:t>LED</a:t>
            </a:r>
            <a:r>
              <a:rPr lang="zh-TW" altLang="en-US"/>
              <a:t>不閃</a:t>
            </a:r>
            <a:r>
              <a:rPr lang="zh-TW" altLang="en-US" smtClean="0"/>
              <a:t>了連線成功，</a:t>
            </a:r>
            <a:r>
              <a:rPr lang="zh-TW" altLang="en-US"/>
              <a:t>如果想斷開輸入</a:t>
            </a:r>
            <a:r>
              <a:rPr lang="en-US" altLang="zh-TW"/>
              <a:t>AT+DISC</a:t>
            </a:r>
          </a:p>
          <a:p>
            <a:endParaRPr lang="en-US" altLang="zh-TW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145" y="3030367"/>
            <a:ext cx="1428750" cy="5048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145" y="4451350"/>
            <a:ext cx="15716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0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智慧家電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接以下電路</a:t>
            </a:r>
            <a:endParaRPr lang="en-US" altLang="zh-TW" smtClean="0"/>
          </a:p>
          <a:p>
            <a:r>
              <a:rPr lang="en-US" altLang="zh-TW" smtClean="0"/>
              <a:t>led</a:t>
            </a:r>
            <a:r>
              <a:rPr lang="zh-TW" altLang="en-US" smtClean="0"/>
              <a:t>接</a:t>
            </a:r>
            <a:r>
              <a:rPr lang="en-US" altLang="zh-TW" smtClean="0"/>
              <a:t>330</a:t>
            </a:r>
          </a:p>
          <a:p>
            <a:r>
              <a:rPr lang="zh-TW" altLang="en-US" smtClean="0"/>
              <a:t>彈跳開關接</a:t>
            </a:r>
            <a:r>
              <a:rPr lang="en-US" altLang="zh-TW" smtClean="0"/>
              <a:t>8.2k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938" y="1833343"/>
            <a:ext cx="5274251" cy="37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98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智慧家電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電阻介紹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22" y="2062162"/>
            <a:ext cx="3495675" cy="36480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732" y="1828629"/>
            <a:ext cx="3523336" cy="39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20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智慧家電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開啟</a:t>
            </a:r>
            <a:r>
              <a:rPr lang="en-US" altLang="zh-TW" smtClean="0"/>
              <a:t>pushbutton</a:t>
            </a:r>
            <a:r>
              <a:rPr lang="zh-TW" altLang="en-US" smtClean="0"/>
              <a:t>程式</a:t>
            </a:r>
            <a:endParaRPr lang="en-US" altLang="zh-TW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27" y="1944687"/>
            <a:ext cx="2714625" cy="16478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489" y="1806575"/>
            <a:ext cx="4171950" cy="40576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432" y="1806575"/>
            <a:ext cx="2847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3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智慧家電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開啟</a:t>
            </a:r>
            <a:r>
              <a:rPr lang="en-US" altLang="zh-TW" smtClean="0"/>
              <a:t>ble_ledcontroller</a:t>
            </a:r>
            <a:r>
              <a:rPr lang="zh-TW" altLang="en-US" smtClean="0"/>
              <a:t>，剛剛的</a:t>
            </a:r>
            <a:r>
              <a:rPr lang="en-US" altLang="zh-TW" smtClean="0"/>
              <a:t>master</a:t>
            </a:r>
            <a:r>
              <a:rPr lang="zh-TW" altLang="en-US" smtClean="0"/>
              <a:t>修改程式中的</a:t>
            </a:r>
            <a:r>
              <a:rPr lang="en-US" altLang="zh-TW" smtClean="0"/>
              <a:t>mac</a:t>
            </a:r>
            <a:r>
              <a:rPr lang="zh-TW" altLang="en-US" smtClean="0"/>
              <a:t>後上傳</a:t>
            </a:r>
            <a:endParaRPr lang="en-US" altLang="zh-TW" smtClean="0"/>
          </a:p>
          <a:p>
            <a:r>
              <a:rPr lang="zh-TW" altLang="en-US" smtClean="0"/>
              <a:t>開啟</a:t>
            </a:r>
            <a:r>
              <a:rPr lang="en-US" altLang="zh-TW" smtClean="0"/>
              <a:t>ble_ledslave</a:t>
            </a:r>
          </a:p>
          <a:p>
            <a:r>
              <a:rPr lang="zh-TW" altLang="en-US" smtClean="0"/>
              <a:t>上傳後看兩台有沒有連到線</a:t>
            </a:r>
            <a:endParaRPr lang="en-US" altLang="zh-TW" smtClean="0"/>
          </a:p>
          <a:p>
            <a:r>
              <a:rPr lang="zh-TW" altLang="en-US" smtClean="0"/>
              <a:t>沒問題因該完成了一個藍芽家電</a:t>
            </a:r>
            <a:endParaRPr lang="en-US" altLang="zh-TW"/>
          </a:p>
          <a:p>
            <a:endParaRPr lang="en-US" altLang="zh-TW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650" y="1777047"/>
            <a:ext cx="25717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5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ESP8266-01S</a:t>
            </a:r>
            <a:r>
              <a:rPr lang="zh-TW" altLang="en-US" dirty="0"/>
              <a:t> </a:t>
            </a:r>
            <a:r>
              <a:rPr lang="en-US" altLang="zh-TW" dirty="0"/>
              <a:t>AT</a:t>
            </a:r>
            <a:r>
              <a:rPr lang="zh-TW" altLang="en-US" dirty="0"/>
              <a:t>設定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完成圖                                                       燒入</a:t>
            </a:r>
            <a:r>
              <a:rPr lang="zh-TW" altLang="en-US"/>
              <a:t>程式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57" y="2180550"/>
            <a:ext cx="5467807" cy="329893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2002"/>
            <a:ext cx="5710139" cy="460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4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ESP8266-01S</a:t>
            </a:r>
            <a:r>
              <a:rPr lang="zh-TW" altLang="en-US" dirty="0"/>
              <a:t> </a:t>
            </a:r>
            <a:r>
              <a:rPr lang="en-US" altLang="zh-TW" dirty="0"/>
              <a:t>AT</a:t>
            </a:r>
            <a:r>
              <a:rPr lang="zh-TW" altLang="en-US" dirty="0"/>
              <a:t>設定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先下</a:t>
            </a:r>
            <a:r>
              <a:rPr lang="en-US" altLang="zh-TW" smtClean="0"/>
              <a:t>AT</a:t>
            </a:r>
            <a:r>
              <a:rPr lang="zh-TW" altLang="en-US" smtClean="0"/>
              <a:t>看是否成功，成功會回傳</a:t>
            </a:r>
            <a:r>
              <a:rPr lang="en-US" altLang="zh-TW" smtClean="0"/>
              <a:t>OK</a:t>
            </a:r>
            <a:r>
              <a:rPr lang="zh-TW" altLang="en-US" smtClean="0"/>
              <a:t>。不成功請處理</a:t>
            </a:r>
            <a:r>
              <a:rPr lang="en-US" altLang="zh-TW" smtClean="0"/>
              <a:t>bug</a:t>
            </a:r>
          </a:p>
          <a:p>
            <a:r>
              <a:rPr lang="zh-TW" altLang="en-US" smtClean="0"/>
              <a:t>看韌體版本</a:t>
            </a:r>
            <a:endParaRPr lang="en-US" altLang="zh-TW" smtClean="0"/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r>
              <a:rPr lang="zh-TW" altLang="en-US" smtClean="0"/>
              <a:t>模組有</a:t>
            </a:r>
            <a:r>
              <a:rPr lang="en-US" altLang="zh-TW" smtClean="0"/>
              <a:t>(STA,AP </a:t>
            </a:r>
            <a:r>
              <a:rPr lang="zh-TW" altLang="en-US"/>
              <a:t>和 </a:t>
            </a:r>
            <a:r>
              <a:rPr lang="en-US" altLang="zh-TW"/>
              <a:t>AP+STA </a:t>
            </a:r>
            <a:r>
              <a:rPr lang="en-US" altLang="zh-TW" smtClean="0"/>
              <a:t>)</a:t>
            </a:r>
            <a:r>
              <a:rPr lang="zh-TW" altLang="en-US" smtClean="0"/>
              <a:t>看設定在哪總模式並設定在</a:t>
            </a:r>
            <a:r>
              <a:rPr lang="en-US" altLang="zh-TW" smtClean="0"/>
              <a:t>STA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10" y="2355937"/>
            <a:ext cx="3133725" cy="12192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64" y="4328916"/>
            <a:ext cx="1143000" cy="16573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897" y="4328916"/>
            <a:ext cx="52673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ESP8266-01S</a:t>
            </a:r>
            <a:r>
              <a:rPr lang="zh-TW" altLang="en-US" dirty="0"/>
              <a:t> </a:t>
            </a:r>
            <a:r>
              <a:rPr lang="en-US" altLang="zh-TW" dirty="0"/>
              <a:t>AT</a:t>
            </a:r>
            <a:r>
              <a:rPr lang="zh-TW" altLang="en-US" dirty="0"/>
              <a:t>設定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查看有哪些</a:t>
            </a:r>
            <a:r>
              <a:rPr lang="en-US" altLang="zh-TW" dirty="0" smtClean="0"/>
              <a:t>WIFI</a:t>
            </a:r>
            <a:r>
              <a:rPr lang="zh-TW" altLang="en-US" dirty="0" smtClean="0"/>
              <a:t>可用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設定要連線的</a:t>
            </a:r>
            <a:r>
              <a:rPr lang="en-US" altLang="zh-TW" dirty="0" smtClean="0"/>
              <a:t>AP(</a:t>
            </a:r>
            <a:r>
              <a:rPr lang="zh-TW" altLang="en-US" dirty="0" smtClean="0"/>
              <a:t>拿起你的手機開個熱點，記得手機名稱要是英文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查看目前與哪個</a:t>
            </a:r>
            <a:r>
              <a:rPr lang="en-US" altLang="zh-TW" dirty="0" smtClean="0"/>
              <a:t>AP</a:t>
            </a:r>
            <a:r>
              <a:rPr lang="zh-TW" altLang="en-US" dirty="0" smtClean="0"/>
              <a:t>連線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2080104"/>
            <a:ext cx="4810125" cy="21717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07" y="5803558"/>
            <a:ext cx="3486150" cy="6286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4875769"/>
            <a:ext cx="16668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ESP8266-01S</a:t>
            </a:r>
            <a:r>
              <a:rPr lang="zh-TW" altLang="en-US" dirty="0"/>
              <a:t> </a:t>
            </a:r>
            <a:r>
              <a:rPr lang="en-US" altLang="zh-TW" dirty="0"/>
              <a:t>AT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連線到</a:t>
            </a:r>
            <a:r>
              <a:rPr lang="en-US" altLang="zh-TW" dirty="0" smtClean="0"/>
              <a:t>google</a:t>
            </a:r>
          </a:p>
          <a:p>
            <a:endParaRPr lang="en-US" altLang="zh-TW" dirty="0"/>
          </a:p>
          <a:p>
            <a:r>
              <a:rPr lang="zh-TW" altLang="en-US" dirty="0" smtClean="0"/>
              <a:t>輸入要傳送的數目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如果成功輸入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 smtClean="0"/>
              <a:t>/GET/  </a:t>
            </a:r>
          </a:p>
          <a:p>
            <a:r>
              <a:rPr lang="zh-TW" altLang="en-US" dirty="0" smtClean="0"/>
              <a:t>成功得到時間了，不過有些問題台灣的時區是</a:t>
            </a:r>
            <a:r>
              <a:rPr lang="en-US" altLang="zh-TW" dirty="0" smtClean="0"/>
              <a:t>GMT+8</a:t>
            </a:r>
            <a:r>
              <a:rPr lang="zh-TW" altLang="en-US" dirty="0" smtClean="0"/>
              <a:t>，以及許多不需要的資訊等等來處理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47" y="1796732"/>
            <a:ext cx="2714625" cy="2571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47" y="2880201"/>
            <a:ext cx="876300" cy="2095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127" y="4968409"/>
            <a:ext cx="3445193" cy="118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4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Arduino</a:t>
            </a:r>
            <a:r>
              <a:rPr lang="zh-TW" altLang="en-US"/>
              <a:t>透過網頁抓取標準時間以及</a:t>
            </a:r>
            <a:r>
              <a:rPr lang="en-US" altLang="zh-TW"/>
              <a:t>ISO</a:t>
            </a:r>
            <a:r>
              <a:rPr lang="zh-TW" altLang="en-US"/>
              <a:t>時間格式的認識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延續之前的電路圖，接著我們將剛剛的指令設計為一隻一隻小程式</a:t>
            </a:r>
            <a:endParaRPr lang="en-US" altLang="zh-TW" smtClean="0"/>
          </a:p>
          <a:p>
            <a:r>
              <a:rPr lang="zh-TW" altLang="en-US" smtClean="0"/>
              <a:t>燒入</a:t>
            </a:r>
            <a:r>
              <a:rPr lang="en-US" altLang="zh-TW" smtClean="0"/>
              <a:t>wifi_server</a:t>
            </a:r>
            <a:r>
              <a:rPr lang="zh-TW" altLang="en-US" smtClean="0"/>
              <a:t>這支程式碼</a:t>
            </a:r>
            <a:endParaRPr lang="en-US" altLang="zh-TW" smtClean="0"/>
          </a:p>
          <a:p>
            <a:r>
              <a:rPr lang="zh-TW" altLang="en-US" smtClean="0"/>
              <a:t>看這支函式，取得</a:t>
            </a:r>
            <a:r>
              <a:rPr lang="en-US" altLang="zh-TW" smtClean="0"/>
              <a:t>wifi</a:t>
            </a:r>
            <a:r>
              <a:rPr lang="zh-TW" altLang="en-US" smtClean="0"/>
              <a:t>模組接受到的訊息</a:t>
            </a:r>
            <a:endParaRPr lang="en-US" altLang="zh-TW" smtClean="0"/>
          </a:p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4" y="3089910"/>
            <a:ext cx="48387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5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Arduino</a:t>
            </a:r>
            <a:r>
              <a:rPr lang="zh-TW" altLang="en-US"/>
              <a:t>透過網頁抓取標準時間以及</a:t>
            </a:r>
            <a:r>
              <a:rPr lang="en-US" altLang="zh-TW"/>
              <a:t>ISO</a:t>
            </a:r>
            <a:r>
              <a:rPr lang="zh-TW" altLang="en-US"/>
              <a:t>時間格式的</a:t>
            </a:r>
            <a:r>
              <a:rPr lang="zh-TW" altLang="en-US" smtClean="0"/>
              <a:t>認識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94D-CFF4-4516-8E3E-FB082882FB7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得到韌體更新                               取得</a:t>
            </a:r>
            <a:r>
              <a:rPr lang="en-US" altLang="zh-TW" smtClean="0"/>
              <a:t>IP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1060"/>
            <a:ext cx="4305300" cy="2514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267" y="2275205"/>
            <a:ext cx="4924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46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ere Next.potx" id="{11D72CA8-CD2C-4C69-9C5F-029780199ECC}" vid="{682B5628-034D-4554-B672-97396526A7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2016_09_28_Paul_TrPF-A-Trajectory-Privacy-Preserving-Framework-for-Participatory-Sensing</Template>
  <TotalTime>0</TotalTime>
  <Words>1159</Words>
  <Application>Microsoft Office PowerPoint</Application>
  <PresentationFormat>寬螢幕</PresentationFormat>
  <Paragraphs>277</Paragraphs>
  <Slides>37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新細明體</vt:lpstr>
      <vt:lpstr>Calibri</vt:lpstr>
      <vt:lpstr>Wingdings</vt:lpstr>
      <vt:lpstr>Wingdings 3</vt:lpstr>
      <vt:lpstr>佈景主題1</vt:lpstr>
      <vt:lpstr>106嵌入式系統HW3</vt:lpstr>
      <vt:lpstr>Outline</vt:lpstr>
      <vt:lpstr>ESP8266-01S AT設定</vt:lpstr>
      <vt:lpstr>ESP8266-01S AT設定</vt:lpstr>
      <vt:lpstr>ESP8266-01S AT設定</vt:lpstr>
      <vt:lpstr>ESP8266-01S AT設定</vt:lpstr>
      <vt:lpstr>ESP8266-01S AT設定</vt:lpstr>
      <vt:lpstr>Arduino透過網頁抓取標準時間以及ISO時間格式的認識</vt:lpstr>
      <vt:lpstr>Arduino透過網頁抓取標準時間以及ISO時間格式的認識</vt:lpstr>
      <vt:lpstr>Arduino透過網頁抓取標準時間以及ISO時間格式的認識</vt:lpstr>
      <vt:lpstr>Arduino透過網頁抓取標準時間以及ISO時間格式的認識</vt:lpstr>
      <vt:lpstr>Arduino透過網頁抓取標準時間以及ISO時間格式的認識</vt:lpstr>
      <vt:lpstr>Arduino透過網頁抓取標準時間以及ISO時間格式的認識</vt:lpstr>
      <vt:lpstr>Arduino透過網頁抓取標準時間以及ISO時間格式的認識</vt:lpstr>
      <vt:lpstr>Arduino透過網頁抓取標準時間以及ISO時間格式的認識</vt:lpstr>
      <vt:lpstr>Arduino透過網頁抓取標準時間以及ISO時間格式的認識</vt:lpstr>
      <vt:lpstr>Arduino透過網頁抓取標準時間以及ISO時間格式的認識</vt:lpstr>
      <vt:lpstr>Arduino透過網頁抓取標準時間以及ISO時間格式的認識</vt:lpstr>
      <vt:lpstr>Arduino透過網頁抓取標準時間以及ISO時間格式的認識</vt:lpstr>
      <vt:lpstr>Arduino透過網頁抓取標準時間以及ISO時間格式的認識</vt:lpstr>
      <vt:lpstr>Arduino透過網頁抓取標準時間以及ISO時間格式的認識</vt:lpstr>
      <vt:lpstr>Arduino與Arduino wifi通訊</vt:lpstr>
      <vt:lpstr>認識感測器</vt:lpstr>
      <vt:lpstr>認識感測器</vt:lpstr>
      <vt:lpstr>完成以下電路</vt:lpstr>
      <vt:lpstr>防盜器</vt:lpstr>
      <vt:lpstr>Bluetooth</vt:lpstr>
      <vt:lpstr>Bluetooth</vt:lpstr>
      <vt:lpstr>Bluetooth</vt:lpstr>
      <vt:lpstr>Bluetooth AT指令</vt:lpstr>
      <vt:lpstr>Bluetooth AT指令</vt:lpstr>
      <vt:lpstr>Bluetooth AT指令</vt:lpstr>
      <vt:lpstr>Arduino與Arduino藍芽通訊</vt:lpstr>
      <vt:lpstr>智慧家電</vt:lpstr>
      <vt:lpstr>智慧家電</vt:lpstr>
      <vt:lpstr>智慧家電</vt:lpstr>
      <vt:lpstr>智慧家電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2016-09-20T11:11:45Z</dcterms:created>
  <dcterms:modified xsi:type="dcterms:W3CDTF">2017-12-04T01:46:13Z</dcterms:modified>
</cp:coreProperties>
</file>