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80A5F3F-7B92-4F79-BEC5-C5AC9B378367}">
          <p14:sldIdLst>
            <p14:sldId id="256"/>
            <p14:sldId id="257"/>
            <p14:sldId id="259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Paper Title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 smtClean="0"/>
              <a:t>Author, Conference, time, citation count</a:t>
            </a:r>
            <a:endParaRPr kumimoji="0" lang="en-US" altLang="zh-TW" dirty="0"/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smtClean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 smtClean="0"/>
              <a:t>Speaker, Professor, Date</a:t>
            </a:r>
            <a:endParaRPr lang="zh-TW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en-US" altLang="zh-TW" dirty="0" smtClean="0"/>
              <a:t>2</a:t>
            </a:r>
            <a:endParaRPr kumimoji="0" lang="zh-TW" altLang="en-US" dirty="0" smtClean="0"/>
          </a:p>
          <a:p>
            <a:pPr lvl="2" eaLnBrk="1" latinLnBrk="0" hangingPunct="1"/>
            <a:r>
              <a:rPr kumimoji="0" lang="en-US" altLang="zh-TW" dirty="0" smtClean="0"/>
              <a:t>3</a:t>
            </a:r>
            <a:endParaRPr kumimoji="0" lang="zh-TW" altLang="en-US" dirty="0" smtClean="0"/>
          </a:p>
          <a:p>
            <a:pPr lvl="3" eaLnBrk="1" latinLnBrk="0" hangingPunct="1"/>
            <a:r>
              <a:rPr kumimoji="0" lang="en-US" altLang="zh-TW" dirty="0" smtClean="0"/>
              <a:t>4</a:t>
            </a:r>
            <a:endParaRPr kumimoji="0" lang="zh-TW" altLang="en-US" dirty="0" smtClean="0"/>
          </a:p>
          <a:p>
            <a:pPr lvl="4" eaLnBrk="1" latinLnBrk="0" hangingPunct="1"/>
            <a:r>
              <a:rPr kumimoji="0" lang="en-US" dirty="0" smtClean="0"/>
              <a:t>5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smtClean="0"/>
              <a:t>2015/11/20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KDD Lab@NCHU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smtClean="0"/>
              <a:t>HW3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Sw420, PIR, Wifi, Bluetooth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TA: Hsu-Heng Chou</a:t>
            </a:r>
            <a:endParaRPr lang="en-US" altLang="zh-TW" dirty="0" smtClean="0"/>
          </a:p>
          <a:p>
            <a:r>
              <a:rPr lang="en-US" altLang="zh-TW" dirty="0" smtClean="0"/>
              <a:t>Professor: Hsiao-Ping Tsai</a:t>
            </a:r>
          </a:p>
          <a:p>
            <a:r>
              <a:rPr lang="en-US" altLang="zh-TW" smtClean="0"/>
              <a:t>Date:2017/10/2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10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Project1: PIR+SW420</a:t>
            </a:r>
            <a:endParaRPr lang="en-US" altLang="zh-TW"/>
          </a:p>
          <a:p>
            <a:r>
              <a:rPr lang="en-US" altLang="zh-TW" smtClean="0"/>
              <a:t>Project2: Wifi </a:t>
            </a:r>
          </a:p>
          <a:p>
            <a:r>
              <a:rPr lang="en-US" altLang="zh-TW" smtClean="0"/>
              <a:t>Project3: Bluetooth</a:t>
            </a:r>
          </a:p>
          <a:p>
            <a:r>
              <a:rPr lang="zh-TW" altLang="en-US" smtClean="0"/>
              <a:t>繳交說</a:t>
            </a:r>
            <a:r>
              <a:rPr lang="zh-TW" altLang="en-US"/>
              <a:t>明</a:t>
            </a:r>
          </a:p>
          <a:p>
            <a:pPr marL="0" indent="0">
              <a:buNone/>
            </a:pPr>
            <a:endParaRPr lang="zh-TW" altLang="en-US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14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Project1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請完成下列功能</a:t>
            </a:r>
            <a:endParaRPr lang="en-US" altLang="zh-TW" smtClean="0"/>
          </a:p>
          <a:p>
            <a:r>
              <a:rPr lang="zh-TW" altLang="en-US" smtClean="0"/>
              <a:t>當</a:t>
            </a:r>
            <a:r>
              <a:rPr lang="en-US" altLang="zh-TW" smtClean="0"/>
              <a:t>PIR</a:t>
            </a:r>
            <a:r>
              <a:rPr lang="zh-TW" altLang="en-US" smtClean="0"/>
              <a:t>感測到人亮燈並在</a:t>
            </a:r>
            <a:r>
              <a:rPr lang="en-US" altLang="zh-TW" smtClean="0"/>
              <a:t>arduino</a:t>
            </a:r>
            <a:r>
              <a:rPr lang="zh-TW" altLang="en-US" smtClean="0"/>
              <a:t>的</a:t>
            </a:r>
            <a:r>
              <a:rPr lang="en-US" altLang="zh-TW" smtClean="0"/>
              <a:t>command</a:t>
            </a:r>
            <a:r>
              <a:rPr lang="zh-TW" altLang="en-US" smtClean="0"/>
              <a:t>上秀出感測有人</a:t>
            </a:r>
            <a:endParaRPr lang="en-US" altLang="zh-TW" smtClean="0"/>
          </a:p>
          <a:p>
            <a:r>
              <a:rPr lang="zh-TW" altLang="en-US" smtClean="0"/>
              <a:t>當</a:t>
            </a:r>
            <a:r>
              <a:rPr lang="en-US" altLang="zh-TW" smtClean="0"/>
              <a:t>sw420</a:t>
            </a:r>
            <a:r>
              <a:rPr lang="zh-TW" altLang="en-US" smtClean="0"/>
              <a:t>有警報逼聲亮燈</a:t>
            </a:r>
            <a:r>
              <a:rPr lang="zh-TW" altLang="en-US"/>
              <a:t>並</a:t>
            </a:r>
            <a:r>
              <a:rPr lang="zh-TW" altLang="en-US" smtClean="0"/>
              <a:t>在</a:t>
            </a:r>
            <a:r>
              <a:rPr lang="en-US" altLang="zh-TW"/>
              <a:t>arduino</a:t>
            </a:r>
            <a:r>
              <a:rPr lang="zh-TW" altLang="en-US"/>
              <a:t>的</a:t>
            </a:r>
            <a:r>
              <a:rPr lang="en-US" altLang="zh-TW"/>
              <a:t>command</a:t>
            </a:r>
            <a:r>
              <a:rPr lang="zh-TW" altLang="en-US"/>
              <a:t>上秀</a:t>
            </a:r>
            <a:r>
              <a:rPr lang="zh-TW" altLang="en-US" smtClean="0"/>
              <a:t>出有人偷竊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28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Project2: Wifi 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分組</a:t>
            </a:r>
            <a:endParaRPr lang="en-US" altLang="zh-TW" smtClean="0"/>
          </a:p>
          <a:p>
            <a:r>
              <a:rPr lang="en-US" altLang="zh-TW" smtClean="0"/>
              <a:t>2</a:t>
            </a:r>
            <a:r>
              <a:rPr lang="zh-TW" altLang="en-US" smtClean="0"/>
              <a:t>到</a:t>
            </a:r>
            <a:r>
              <a:rPr lang="en-US" altLang="zh-TW" smtClean="0"/>
              <a:t>3</a:t>
            </a:r>
            <a:r>
              <a:rPr lang="zh-TW" altLang="en-US" smtClean="0"/>
              <a:t>人一組，兩人一組</a:t>
            </a:r>
            <a:r>
              <a:rPr lang="en-US" altLang="zh-TW" smtClean="0"/>
              <a:t>(</a:t>
            </a:r>
            <a:r>
              <a:rPr lang="zh-TW" altLang="en-US" smtClean="0"/>
              <a:t>一人</a:t>
            </a:r>
            <a:r>
              <a:rPr lang="en-US" altLang="zh-TW" smtClean="0"/>
              <a:t>client,</a:t>
            </a:r>
            <a:r>
              <a:rPr lang="zh-TW" altLang="en-US" smtClean="0"/>
              <a:t>一人</a:t>
            </a:r>
            <a:r>
              <a:rPr lang="en-US" altLang="zh-TW" smtClean="0"/>
              <a:t>server)</a:t>
            </a:r>
            <a:r>
              <a:rPr lang="zh-TW" altLang="en-US" smtClean="0"/>
              <a:t> ，</a:t>
            </a:r>
            <a:r>
              <a:rPr lang="zh-TW" altLang="en-US"/>
              <a:t>三</a:t>
            </a:r>
            <a:r>
              <a:rPr lang="zh-TW" altLang="en-US" smtClean="0"/>
              <a:t>人</a:t>
            </a:r>
            <a:r>
              <a:rPr lang="zh-TW" altLang="en-US"/>
              <a:t>一組</a:t>
            </a:r>
            <a:r>
              <a:rPr lang="en-US" altLang="zh-TW" smtClean="0"/>
              <a:t>(</a:t>
            </a:r>
            <a:r>
              <a:rPr lang="zh-TW" altLang="en-US" smtClean="0"/>
              <a:t>兩人</a:t>
            </a:r>
            <a:r>
              <a:rPr lang="en-US" altLang="zh-TW"/>
              <a:t>client,</a:t>
            </a:r>
            <a:r>
              <a:rPr lang="zh-TW" altLang="en-US"/>
              <a:t>一人</a:t>
            </a:r>
            <a:r>
              <a:rPr lang="en-US" altLang="zh-TW"/>
              <a:t>server</a:t>
            </a:r>
            <a:r>
              <a:rPr lang="en-US" altLang="zh-TW" smtClean="0"/>
              <a:t>)</a:t>
            </a:r>
          </a:p>
          <a:p>
            <a:r>
              <a:rPr lang="zh-TW" altLang="en-US" smtClean="0"/>
              <a:t>完成下列功能</a:t>
            </a:r>
            <a:endParaRPr lang="en-US" altLang="zh-TW" smtClean="0"/>
          </a:p>
          <a:p>
            <a:r>
              <a:rPr lang="en-US" altLang="zh-TW" smtClean="0"/>
              <a:t>Server:</a:t>
            </a:r>
            <a:r>
              <a:rPr lang="zh-TW" altLang="en-US" smtClean="0"/>
              <a:t> 接收</a:t>
            </a:r>
            <a:r>
              <a:rPr lang="en-US" altLang="zh-TW" smtClean="0"/>
              <a:t>client</a:t>
            </a:r>
            <a:r>
              <a:rPr lang="zh-TW" altLang="en-US" smtClean="0"/>
              <a:t>傳送的警報，在</a:t>
            </a:r>
            <a:r>
              <a:rPr lang="en-US" altLang="zh-TW" smtClean="0"/>
              <a:t>command</a:t>
            </a:r>
            <a:r>
              <a:rPr lang="zh-TW" altLang="en-US" smtClean="0"/>
              <a:t>上顯示警報發生的時間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(</a:t>
            </a:r>
            <a:r>
              <a:rPr lang="zh-TW" altLang="en-US" smtClean="0"/>
              <a:t>取得時間的方法</a:t>
            </a:r>
            <a:r>
              <a:rPr lang="en-US" altLang="zh-TW" smtClean="0"/>
              <a:t>ptt</a:t>
            </a:r>
            <a:r>
              <a:rPr lang="zh-TW" altLang="en-US" smtClean="0"/>
              <a:t>上有</a:t>
            </a:r>
            <a:r>
              <a:rPr lang="en-US" altLang="zh-TW" smtClean="0"/>
              <a:t>)</a:t>
            </a:r>
            <a:r>
              <a:rPr lang="zh-TW" altLang="en-US" smtClean="0"/>
              <a:t>，同時發出警報。</a:t>
            </a:r>
            <a:endParaRPr lang="en-US" altLang="zh-TW" smtClean="0"/>
          </a:p>
          <a:p>
            <a:r>
              <a:rPr lang="en-US" altLang="zh-TW" smtClean="0"/>
              <a:t>Client: </a:t>
            </a:r>
            <a:r>
              <a:rPr lang="zh-TW" altLang="en-US" smtClean="0"/>
              <a:t>發出警報給</a:t>
            </a:r>
            <a:r>
              <a:rPr lang="en-US" altLang="zh-TW" smtClean="0"/>
              <a:t>server</a:t>
            </a:r>
          </a:p>
          <a:p>
            <a:r>
              <a:rPr lang="zh-TW" altLang="en-US" smtClean="0"/>
              <a:t>警報為</a:t>
            </a:r>
            <a:r>
              <a:rPr lang="en-US" altLang="zh-TW" smtClean="0"/>
              <a:t>project</a:t>
            </a:r>
            <a:r>
              <a:rPr lang="zh-TW" altLang="en-US" smtClean="0"/>
              <a:t>的警報，及</a:t>
            </a:r>
            <a:r>
              <a:rPr lang="en-US" altLang="zh-TW" smtClean="0"/>
              <a:t>pir</a:t>
            </a:r>
            <a:r>
              <a:rPr lang="zh-TW" altLang="en-US" smtClean="0"/>
              <a:t>感測到有人，</a:t>
            </a:r>
            <a:r>
              <a:rPr lang="en-US" altLang="zh-TW" smtClean="0"/>
              <a:t>sw420</a:t>
            </a:r>
            <a:r>
              <a:rPr lang="zh-TW" altLang="en-US" smtClean="0"/>
              <a:t>有反應</a:t>
            </a:r>
            <a:endParaRPr lang="en-US" altLang="zh-TW" smtClean="0"/>
          </a:p>
          <a:p>
            <a:r>
              <a:rPr lang="en-US" altLang="zh-TW" smtClean="0"/>
              <a:t>PTT</a:t>
            </a:r>
            <a:r>
              <a:rPr lang="zh-TW" altLang="en-US" smtClean="0"/>
              <a:t>上有方法跟範例</a:t>
            </a:r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26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Project3: </a:t>
            </a:r>
            <a:r>
              <a:rPr lang="en-US" altLang="zh-TW" smtClean="0"/>
              <a:t>Bluetooth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/>
              <a:t>分組</a:t>
            </a:r>
            <a:endParaRPr lang="en-US" altLang="zh-TW"/>
          </a:p>
          <a:p>
            <a:r>
              <a:rPr lang="en-US" altLang="zh-TW"/>
              <a:t>2</a:t>
            </a:r>
            <a:r>
              <a:rPr lang="zh-TW" altLang="en-US"/>
              <a:t>到</a:t>
            </a:r>
            <a:r>
              <a:rPr lang="en-US" altLang="zh-TW"/>
              <a:t>3</a:t>
            </a:r>
            <a:r>
              <a:rPr lang="zh-TW" altLang="en-US"/>
              <a:t>人一組，兩人一組</a:t>
            </a:r>
            <a:r>
              <a:rPr lang="en-US" altLang="zh-TW"/>
              <a:t>(</a:t>
            </a:r>
            <a:r>
              <a:rPr lang="zh-TW" altLang="en-US"/>
              <a:t>一</a:t>
            </a:r>
            <a:r>
              <a:rPr lang="zh-TW" altLang="en-US" smtClean="0"/>
              <a:t>人</a:t>
            </a:r>
            <a:r>
              <a:rPr lang="en-US" altLang="zh-TW" smtClean="0"/>
              <a:t>Master ,</a:t>
            </a:r>
            <a:r>
              <a:rPr lang="zh-TW" altLang="en-US"/>
              <a:t>一</a:t>
            </a:r>
            <a:r>
              <a:rPr lang="zh-TW" altLang="en-US" smtClean="0"/>
              <a:t>人</a:t>
            </a:r>
            <a:r>
              <a:rPr lang="en-US" altLang="zh-TW" smtClean="0"/>
              <a:t>slave)</a:t>
            </a:r>
            <a:r>
              <a:rPr lang="zh-TW" altLang="en-US" smtClean="0"/>
              <a:t> </a:t>
            </a:r>
            <a:r>
              <a:rPr lang="zh-TW" altLang="en-US"/>
              <a:t>，三人一組</a:t>
            </a:r>
            <a:r>
              <a:rPr lang="en-US" altLang="zh-TW" smtClean="0"/>
              <a:t>(</a:t>
            </a:r>
            <a:r>
              <a:rPr lang="zh-TW" altLang="en-US" smtClean="0"/>
              <a:t>由於</a:t>
            </a:r>
            <a:r>
              <a:rPr lang="en-US" altLang="zh-TW" smtClean="0"/>
              <a:t>bluetooth</a:t>
            </a:r>
            <a:r>
              <a:rPr lang="zh-TW" altLang="en-US" smtClean="0"/>
              <a:t>僅能一對一故輪流完成</a:t>
            </a:r>
            <a:r>
              <a:rPr lang="en-US" altLang="zh-TW" smtClean="0"/>
              <a:t>)</a:t>
            </a:r>
            <a:endParaRPr lang="en-US" altLang="zh-TW"/>
          </a:p>
          <a:p>
            <a:r>
              <a:rPr lang="zh-TW" altLang="en-US"/>
              <a:t>完成下列功能</a:t>
            </a:r>
            <a:endParaRPr lang="en-US" altLang="zh-TW"/>
          </a:p>
          <a:p>
            <a:r>
              <a:rPr lang="en-US" altLang="zh-TW" smtClean="0"/>
              <a:t>Master:</a:t>
            </a:r>
            <a:r>
              <a:rPr lang="zh-TW" altLang="en-US" smtClean="0"/>
              <a:t> </a:t>
            </a:r>
            <a:r>
              <a:rPr lang="zh-TW" altLang="en-US"/>
              <a:t>接收</a:t>
            </a:r>
            <a:r>
              <a:rPr lang="en-US" altLang="zh-TW"/>
              <a:t>client</a:t>
            </a:r>
            <a:r>
              <a:rPr lang="zh-TW" altLang="en-US"/>
              <a:t>傳送的警報，在</a:t>
            </a:r>
            <a:r>
              <a:rPr lang="en-US" altLang="zh-TW"/>
              <a:t>command</a:t>
            </a:r>
            <a:r>
              <a:rPr lang="zh-TW" altLang="en-US"/>
              <a:t>上</a:t>
            </a:r>
            <a:r>
              <a:rPr lang="zh-TW" altLang="en-US" smtClean="0"/>
              <a:t>顯示接收到警報</a:t>
            </a:r>
            <a:r>
              <a:rPr lang="en-US" altLang="zh-TW" smtClean="0"/>
              <a:t>)</a:t>
            </a:r>
            <a:r>
              <a:rPr lang="zh-TW" altLang="en-US"/>
              <a:t>，同時發出警報。</a:t>
            </a:r>
            <a:endParaRPr lang="en-US" altLang="zh-TW"/>
          </a:p>
          <a:p>
            <a:r>
              <a:rPr lang="en-US" altLang="zh-TW"/>
              <a:t>S</a:t>
            </a:r>
            <a:r>
              <a:rPr lang="en-US" altLang="zh-TW" smtClean="0"/>
              <a:t>lave : </a:t>
            </a:r>
            <a:r>
              <a:rPr lang="zh-TW" altLang="en-US"/>
              <a:t>發出警報給</a:t>
            </a:r>
            <a:r>
              <a:rPr lang="en-US" altLang="zh-TW"/>
              <a:t>server</a:t>
            </a:r>
          </a:p>
          <a:p>
            <a:r>
              <a:rPr lang="zh-TW" altLang="en-US"/>
              <a:t>警報為</a:t>
            </a:r>
            <a:r>
              <a:rPr lang="en-US" altLang="zh-TW"/>
              <a:t>project</a:t>
            </a:r>
            <a:r>
              <a:rPr lang="zh-TW" altLang="en-US"/>
              <a:t>的警報，及</a:t>
            </a:r>
            <a:r>
              <a:rPr lang="en-US" altLang="zh-TW"/>
              <a:t>pir</a:t>
            </a:r>
            <a:r>
              <a:rPr lang="zh-TW" altLang="en-US"/>
              <a:t>感測到有人，</a:t>
            </a:r>
            <a:r>
              <a:rPr lang="en-US" altLang="zh-TW"/>
              <a:t>sw420</a:t>
            </a:r>
            <a:r>
              <a:rPr lang="zh-TW" altLang="en-US"/>
              <a:t>有</a:t>
            </a:r>
            <a:r>
              <a:rPr lang="zh-TW" altLang="en-US" smtClean="0"/>
              <a:t>反應</a:t>
            </a:r>
            <a:endParaRPr lang="en-US" altLang="zh-TW" smtClean="0"/>
          </a:p>
          <a:p>
            <a:r>
              <a:rPr lang="en-US" altLang="zh-TW"/>
              <a:t>PTT</a:t>
            </a:r>
            <a:r>
              <a:rPr lang="zh-TW" altLang="en-US"/>
              <a:t>上有方法跟範例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40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Hw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請尊照繳交的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格式，另麻煩繳交時幫我轉成</a:t>
            </a:r>
            <a:r>
              <a:rPr lang="en-US" altLang="zh-TW" dirty="0" smtClean="0"/>
              <a:t>pdf</a:t>
            </a:r>
            <a:r>
              <a:rPr lang="zh-TW" altLang="en-US" dirty="0" smtClean="0"/>
              <a:t>，同時繳交。</a:t>
            </a:r>
            <a:endParaRPr lang="en-US" altLang="zh-TW" dirty="0" smtClean="0"/>
          </a:p>
          <a:p>
            <a:r>
              <a:rPr lang="zh-TW" altLang="en-US" dirty="0" smtClean="0"/>
              <a:t>每個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要有至少三張照片。</a:t>
            </a:r>
            <a:endParaRPr lang="en-US" altLang="zh-TW" dirty="0" smtClean="0"/>
          </a:p>
          <a:p>
            <a:r>
              <a:rPr lang="zh-TW" altLang="en-US" dirty="0" smtClean="0"/>
              <a:t>程式碼以</a:t>
            </a:r>
            <a:r>
              <a:rPr lang="en-US" altLang="zh-TW" dirty="0" smtClean="0"/>
              <a:t>txt</a:t>
            </a:r>
            <a:r>
              <a:rPr lang="zh-TW" altLang="en-US" dirty="0" smtClean="0"/>
              <a:t>儲存傳給助教。</a:t>
            </a:r>
            <a:endParaRPr lang="en-US" altLang="zh-TW" dirty="0" smtClean="0"/>
          </a:p>
          <a:p>
            <a:r>
              <a:rPr lang="zh-TW" altLang="en-US" dirty="0" smtClean="0"/>
              <a:t>要有心得，內容為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對你在這門課上的幫助，還有哪些可以用在期末專題。</a:t>
            </a:r>
            <a:endParaRPr lang="en-US" altLang="zh-TW" dirty="0" smtClean="0"/>
          </a:p>
          <a:p>
            <a:r>
              <a:rPr lang="zh-TW" altLang="en-US" dirty="0" smtClean="0"/>
              <a:t>如果真的做不出來，將</a:t>
            </a:r>
            <a:r>
              <a:rPr lang="en-US" altLang="zh-TW" dirty="0" err="1" smtClean="0"/>
              <a:t>ptt</a:t>
            </a:r>
            <a:r>
              <a:rPr lang="zh-TW" altLang="en-US" dirty="0" smtClean="0"/>
              <a:t>上的內容完成也有部分分數，但是要每一步都做成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檔給助教。</a:t>
            </a:r>
            <a:endParaRPr lang="en-US" altLang="zh-TW" dirty="0" smtClean="0"/>
          </a:p>
          <a:p>
            <a:r>
              <a:rPr lang="zh-TW" altLang="en-US" dirty="0" smtClean="0"/>
              <a:t>內容如有錯誤，敬請見諒。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3694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384</Words>
  <Application>Microsoft Office PowerPoint</Application>
  <PresentationFormat>寬螢幕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Calibri</vt:lpstr>
      <vt:lpstr>Wingdings</vt:lpstr>
      <vt:lpstr>Wingdings 3</vt:lpstr>
      <vt:lpstr>佈景主題1</vt:lpstr>
      <vt:lpstr>HW3</vt:lpstr>
      <vt:lpstr>Outline</vt:lpstr>
      <vt:lpstr>Project1</vt:lpstr>
      <vt:lpstr>Project2: Wifi </vt:lpstr>
      <vt:lpstr>Project3: Bluetooth</vt:lpstr>
      <vt:lpstr>Hw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2016-10-06T13:05:37Z</dcterms:created>
  <dcterms:modified xsi:type="dcterms:W3CDTF">2017-12-04T02:05:24Z</dcterms:modified>
</cp:coreProperties>
</file>