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42"/>
  </p:notesMasterIdLst>
  <p:sldIdLst>
    <p:sldId id="256" r:id="rId2"/>
    <p:sldId id="257" r:id="rId3"/>
    <p:sldId id="277" r:id="rId4"/>
    <p:sldId id="258" r:id="rId5"/>
    <p:sldId id="259" r:id="rId6"/>
    <p:sldId id="260" r:id="rId7"/>
    <p:sldId id="261" r:id="rId8"/>
    <p:sldId id="262" r:id="rId9"/>
    <p:sldId id="265" r:id="rId10"/>
    <p:sldId id="269" r:id="rId11"/>
    <p:sldId id="281" r:id="rId12"/>
    <p:sldId id="282" r:id="rId13"/>
    <p:sldId id="283" r:id="rId14"/>
    <p:sldId id="284" r:id="rId15"/>
    <p:sldId id="285" r:id="rId16"/>
    <p:sldId id="276" r:id="rId17"/>
    <p:sldId id="278" r:id="rId18"/>
    <p:sldId id="279" r:id="rId19"/>
    <p:sldId id="280" r:id="rId20"/>
    <p:sldId id="286" r:id="rId21"/>
    <p:sldId id="287" r:id="rId22"/>
    <p:sldId id="288" r:id="rId23"/>
    <p:sldId id="289" r:id="rId24"/>
    <p:sldId id="291" r:id="rId25"/>
    <p:sldId id="290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EE6F9-1251-484B-BAE4-D6E4ED493781}" type="datetimeFigureOut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4FBFA-C86B-4154-ACDA-330FF5D89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528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4FBFA-C86B-4154-ACDA-330FF5D8949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052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1546548" y="1282477"/>
            <a:ext cx="9144000" cy="1143000"/>
          </a:xfrm>
        </p:spPr>
        <p:txBody>
          <a:bodyPr anchor="ctr" anchorCtr="0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kumimoji="0" lang="en-US" dirty="0" smtClean="0"/>
              <a:t>Paper Title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 hasCustomPrompt="1"/>
          </p:nvPr>
        </p:nvSpPr>
        <p:spPr>
          <a:xfrm>
            <a:off x="1544232" y="3080785"/>
            <a:ext cx="9144000" cy="1128328"/>
          </a:xfrm>
        </p:spPr>
        <p:txBody>
          <a:bodyPr anchor="ctr" anchorCtr="0"/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TW" dirty="0" smtClean="0"/>
              <a:t>Author, Conference, time, citation count</a:t>
            </a:r>
            <a:endParaRPr kumimoji="0" lang="en-US" altLang="zh-TW" dirty="0"/>
          </a:p>
        </p:txBody>
      </p:sp>
      <p:sp>
        <p:nvSpPr>
          <p:cNvPr id="21" name="Rectangle 20"/>
          <p:cNvSpPr/>
          <p:nvPr/>
        </p:nvSpPr>
        <p:spPr>
          <a:xfrm>
            <a:off x="1127448" y="1196752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27448" y="1196752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11" name="Rectangle 32"/>
          <p:cNvSpPr/>
          <p:nvPr/>
        </p:nvSpPr>
        <p:spPr>
          <a:xfrm>
            <a:off x="1127448" y="2996952"/>
            <a:ext cx="9753600" cy="1295995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12" name="Rectangle 31"/>
          <p:cNvSpPr/>
          <p:nvPr/>
        </p:nvSpPr>
        <p:spPr>
          <a:xfrm>
            <a:off x="1127448" y="2996952"/>
            <a:ext cx="311324" cy="1295995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25791" y="6390853"/>
            <a:ext cx="15808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dirty="0" smtClean="0"/>
              <a:t>KDD Lab@NCHU</a:t>
            </a:r>
            <a:endParaRPr lang="zh-TW" altLang="en-US" sz="14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 hasCustomPrompt="1"/>
          </p:nvPr>
        </p:nvSpPr>
        <p:spPr>
          <a:xfrm>
            <a:off x="3215680" y="4565293"/>
            <a:ext cx="5615880" cy="129574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/>
            </a:lvl1pPr>
            <a:lvl2pPr marL="274320" indent="0">
              <a:buNone/>
              <a:defRPr/>
            </a:lvl2pPr>
            <a:lvl3pPr marL="594360" indent="0">
              <a:buNone/>
              <a:defRPr/>
            </a:lvl3pPr>
            <a:lvl4pPr marL="868680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altLang="zh-TW" sz="1800" dirty="0" smtClean="0"/>
              <a:t>Speaker, Professor, Date</a:t>
            </a:r>
            <a:endParaRPr lang="zh-TW" altLang="en-US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 smtClean="0"/>
              <a:t>Title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</a:lstStyle>
          <a:p>
            <a:pPr lvl="0" eaLnBrk="1" latinLnBrk="0" hangingPunct="1"/>
            <a:r>
              <a:rPr lang="en-US" altLang="zh-TW" dirty="0" smtClean="0"/>
              <a:t>Content</a:t>
            </a:r>
            <a:endParaRPr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3CE7-9F3F-4DBB-BA8C-91EC618BC261}" type="datetime1">
              <a:rPr lang="zh-TW" altLang="en-US" smtClean="0"/>
              <a:t>2017/11/25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390B-EF00-4A5E-B700-C08A6788CBCF}" type="datetime1">
              <a:rPr lang="zh-TW" altLang="en-US" smtClean="0"/>
              <a:t>2017/11/25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 hasCustomPrompt="1"/>
          </p:nvPr>
        </p:nvSpPr>
        <p:spPr>
          <a:xfrm>
            <a:off x="609600" y="1219200"/>
            <a:ext cx="10972800" cy="4937760"/>
          </a:xfrm>
        </p:spPr>
        <p:txBody>
          <a:bodyPr/>
          <a:lstStyle>
            <a:lvl1pPr eaLnBrk="1" latinLnBrk="0" hangingPunct="1">
              <a:defRPr/>
            </a:lvl1pPr>
            <a:lvl3pPr>
              <a:defRPr sz="2000"/>
            </a:lvl3pPr>
          </a:lstStyle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7712-48F5-4627-8C8B-386B89063462}" type="datetime1">
              <a:rPr lang="zh-TW" altLang="en-US" smtClean="0"/>
              <a:t>2017/11/25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 hasCustomPrompt="1"/>
          </p:nvPr>
        </p:nvSpPr>
        <p:spPr>
          <a:xfrm>
            <a:off x="609600" y="1219200"/>
            <a:ext cx="5388864" cy="4937760"/>
          </a:xfrm>
        </p:spPr>
        <p:txBody>
          <a:bodyPr/>
          <a:lstStyle>
            <a:lvl1pPr eaLnBrk="1" latinLnBrk="0" hangingPunct="1">
              <a:defRPr/>
            </a:lvl1pPr>
          </a:lstStyle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 hasCustomPrompt="1"/>
          </p:nvPr>
        </p:nvSpPr>
        <p:spPr>
          <a:xfrm>
            <a:off x="6176264" y="1216152"/>
            <a:ext cx="5388864" cy="4937760"/>
          </a:xfrm>
        </p:spPr>
        <p:txBody>
          <a:bodyPr/>
          <a:lstStyle>
            <a:lvl1pPr eaLnBrk="1" latinLnBrk="0" hangingPunct="1">
              <a:defRPr/>
            </a:lvl1pPr>
          </a:lstStyle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TW" dirty="0" smtClean="0"/>
              <a:t>Subtitle</a:t>
            </a:r>
            <a:endParaRPr kumimoji="0" lang="zh-TW" alt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 hasCustomPrompt="1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TW" dirty="0" smtClean="0"/>
              <a:t>Subtitle</a:t>
            </a:r>
            <a:endParaRPr kumimoji="0" lang="zh-TW" alt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F770-29A6-44C8-8E87-3CA0B242AAB1}" type="datetime1">
              <a:rPr lang="zh-TW" altLang="en-US" smtClean="0"/>
              <a:t>2017/11/25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 hasCustomPrompt="1"/>
          </p:nvPr>
        </p:nvSpPr>
        <p:spPr>
          <a:xfrm>
            <a:off x="609600" y="2133600"/>
            <a:ext cx="5384800" cy="4038600"/>
          </a:xfrm>
        </p:spPr>
        <p:txBody>
          <a:bodyPr/>
          <a:lstStyle>
            <a:lvl1pPr eaLnBrk="1" latinLnBrk="0" hangingPunct="1">
              <a:defRPr/>
            </a:lvl1pPr>
          </a:lstStyle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 hasCustomPrompt="1"/>
          </p:nvPr>
        </p:nvSpPr>
        <p:spPr>
          <a:xfrm>
            <a:off x="6197600" y="2133600"/>
            <a:ext cx="5384800" cy="4038600"/>
          </a:xfrm>
        </p:spPr>
        <p:txBody>
          <a:bodyPr/>
          <a:lstStyle>
            <a:lvl1pPr eaLnBrk="1" latinLnBrk="0" hangingPunct="1">
              <a:defRPr/>
            </a:lvl1pPr>
          </a:lstStyle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ACB3-8233-4501-B154-0C03CD1471B4}" type="datetime1">
              <a:rPr lang="zh-TW" altLang="en-US" smtClean="0"/>
              <a:t>2017/11/25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FB56-6C07-4BFE-99B9-6F2C75D880B4}" type="datetime1">
              <a:rPr lang="zh-TW" altLang="en-US" smtClean="0"/>
              <a:t>2017/11/25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C554-9EC0-4FED-BF65-980DE2C4B3B4}" type="datetime1">
              <a:rPr lang="zh-TW" altLang="en-US" smtClean="0"/>
              <a:t>2017/11/25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 hasCustomPrompt="1"/>
          </p:nvPr>
        </p:nvSpPr>
        <p:spPr>
          <a:xfrm>
            <a:off x="406400" y="304800"/>
            <a:ext cx="7620000" cy="5715000"/>
          </a:xfrm>
        </p:spPr>
        <p:txBody>
          <a:bodyPr/>
          <a:lstStyle>
            <a:lvl1pPr>
              <a:defRPr/>
            </a:lvl1pPr>
          </a:lstStyle>
          <a:p>
            <a:pPr lvl="0" eaLnBrk="1" latinLnBrk="0" hangingPunct="1"/>
            <a:r>
              <a:rPr lang="en-US" altLang="zh-TW" dirty="0" smtClean="0"/>
              <a:t>Content</a:t>
            </a:r>
            <a:endParaRPr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l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0E68-DC91-4609-AA0F-EBAF12B0668C}" type="datetime1">
              <a:rPr lang="zh-TW" altLang="en-US" smtClean="0"/>
              <a:t>2017/11/25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</a:lstStyle>
          <a:p>
            <a:pPr lvl="0" eaLnBrk="1" latinLnBrk="0" hangingPunct="1"/>
            <a:r>
              <a:rPr lang="en-US" altLang="zh-TW" dirty="0" smtClean="0"/>
              <a:t>Content</a:t>
            </a:r>
            <a:endParaRPr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9960-12CE-49D5-885D-AB58FA697981}" type="datetime1">
              <a:rPr lang="zh-TW" altLang="en-US" smtClean="0"/>
              <a:t>2017/11/25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  <a:p>
            <a:pPr lvl="1" eaLnBrk="1" latinLnBrk="0" hangingPunct="1"/>
            <a:r>
              <a:rPr kumimoji="0" lang="en-US" altLang="zh-TW" dirty="0" smtClean="0"/>
              <a:t>2</a:t>
            </a:r>
            <a:endParaRPr kumimoji="0" lang="zh-TW" altLang="en-US" dirty="0" smtClean="0"/>
          </a:p>
          <a:p>
            <a:pPr lvl="2" eaLnBrk="1" latinLnBrk="0" hangingPunct="1"/>
            <a:r>
              <a:rPr kumimoji="0" lang="en-US" altLang="zh-TW" dirty="0" smtClean="0"/>
              <a:t>3</a:t>
            </a:r>
            <a:endParaRPr kumimoji="0" lang="zh-TW" altLang="en-US" dirty="0" smtClean="0"/>
          </a:p>
          <a:p>
            <a:pPr lvl="3" eaLnBrk="1" latinLnBrk="0" hangingPunct="1"/>
            <a:r>
              <a:rPr kumimoji="0" lang="en-US" altLang="zh-TW" dirty="0" smtClean="0"/>
              <a:t>4</a:t>
            </a:r>
            <a:endParaRPr kumimoji="0" lang="zh-TW" altLang="en-US" dirty="0" smtClean="0"/>
          </a:p>
          <a:p>
            <a:pPr lvl="4" eaLnBrk="1" latinLnBrk="0" hangingPunct="1"/>
            <a:r>
              <a:rPr kumimoji="0" lang="en-US" dirty="0" smtClean="0"/>
              <a:t>5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432208"/>
            <a:ext cx="3052064" cy="289902"/>
          </a:xfrm>
          <a:prstGeom prst="rect">
            <a:avLst/>
          </a:prstGeom>
          <a:solidFill>
            <a:srgbClr val="ECF2F4"/>
          </a:solidFill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fld id="{BE273922-BA97-44FD-BCDE-DC59E61A4E24}" type="datetime1">
              <a:rPr lang="zh-TW" altLang="en-US" smtClean="0"/>
              <a:t>2017/11/25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458464" y="6432208"/>
            <a:ext cx="5080000" cy="289902"/>
          </a:xfrm>
          <a:prstGeom prst="rect">
            <a:avLst/>
          </a:prstGeom>
          <a:solidFill>
            <a:srgbClr val="ECF2F4"/>
          </a:solidFill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432208"/>
            <a:ext cx="2641600" cy="289902"/>
          </a:xfrm>
          <a:prstGeom prst="rect">
            <a:avLst/>
          </a:prstGeom>
          <a:solidFill>
            <a:srgbClr val="ECF2F4"/>
          </a:solidFill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fld id="{4024F9E6-8BD1-4849-86DE-3CD23B63DC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1" latinLnBrk="0" hangingPunct="1">
        <a:spcBef>
          <a:spcPct val="0"/>
        </a:spcBef>
        <a:buNone/>
        <a:defRPr kumimoji="0" sz="3600" kern="12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" panose="05000000000000000000" pitchFamily="2" charset="2"/>
        <a:buChar char="l"/>
        <a:defRPr kumimoji="0" sz="2400" kern="1200">
          <a:solidFill>
            <a:schemeClr val="tx2"/>
          </a:solidFill>
          <a:latin typeface="Calibri" panose="020F0502020204030204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" panose="05000000000000000000" pitchFamily="2" charset="2"/>
        <a:buChar char="ü"/>
        <a:defRPr kumimoji="0" sz="2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ubuntu-tw.org/modules/tinyd0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hyperlink" Target="http://www.putty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hyperlink" Target="https://www.realvnc.com/en/connect/download/viewer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raspberrypi.org/downloads/raspbian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spberrypi.org/forums/viewtopic.php?f=56&amp;t=162408" TargetMode="External"/><Relationship Id="rId2" Type="http://schemas.openxmlformats.org/officeDocument/2006/relationships/hyperlink" Target="http://thinkingeek.com/2013/01/09/arm-assembler-raspberry-pi-chapter-1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aspberrypi.org/downloads/raspbian/" TargetMode="External"/><Relationship Id="rId4" Type="http://schemas.openxmlformats.org/officeDocument/2006/relationships/hyperlink" Target="http://hophd.com/raspberry-pi-3-model-b-installation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developershome.com/7-zip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sdcard.org/cht/downloads/formatter_4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sourceforge.net/projects/win32diskimag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my.vmware.com/en/web/vmware/free#desktop_end_user_computing/vmware_workstation_player/12_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Raspberry </a:t>
            </a:r>
            <a:r>
              <a:rPr lang="en-US" altLang="zh-TW" dirty="0" smtClean="0"/>
              <a:t>pi 3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Install </a:t>
            </a:r>
            <a:r>
              <a:rPr lang="en-US" altLang="zh-TW" dirty="0" err="1" smtClean="0"/>
              <a:t>Raspbian</a:t>
            </a:r>
            <a:r>
              <a:rPr lang="en-US" altLang="zh-TW" dirty="0"/>
              <a:t> </a:t>
            </a:r>
            <a:r>
              <a:rPr lang="en-US" altLang="zh-TW" dirty="0" smtClean="0"/>
              <a:t>Build kernel Assembly</a:t>
            </a:r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TA: Hsu-</a:t>
            </a:r>
            <a:r>
              <a:rPr lang="en-US" altLang="zh-TW" dirty="0" err="1" smtClean="0"/>
              <a:t>Heng</a:t>
            </a:r>
            <a:r>
              <a:rPr lang="en-US" altLang="zh-TW" dirty="0" smtClean="0"/>
              <a:t> Chou</a:t>
            </a:r>
            <a:endParaRPr lang="en-US" altLang="zh-TW" dirty="0"/>
          </a:p>
          <a:p>
            <a:r>
              <a:rPr lang="en-US" altLang="zh-TW" dirty="0"/>
              <a:t>Professor: Hsiao-Ping Tsai</a:t>
            </a:r>
          </a:p>
          <a:p>
            <a:r>
              <a:rPr lang="en-US" altLang="zh-TW" dirty="0" smtClean="0"/>
              <a:t>Date: </a:t>
            </a:r>
            <a:fld id="{CD0A9AFB-51FA-4C9A-800F-D6C92B2BB1A4}" type="datetime1">
              <a:rPr lang="en-US" altLang="zh-TW" smtClean="0"/>
              <a:t>11/25/2017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40777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Vm</a:t>
            </a:r>
            <a:r>
              <a:rPr lang="en-US" altLang="zh-TW" dirty="0"/>
              <a:t> Install Ubuntu 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D09C-B526-4E66-B186-AEECD5A02FE9}" type="datetime1">
              <a:rPr lang="zh-TW" altLang="en-US" smtClean="0"/>
              <a:t>2017/11/25</a:t>
            </a:fld>
            <a:endParaRPr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err="1" smtClean="0"/>
              <a:t>Doenload</a:t>
            </a:r>
            <a:r>
              <a:rPr lang="en-US" altLang="zh-TW" dirty="0" smtClean="0"/>
              <a:t> ubuntu1604</a:t>
            </a:r>
          </a:p>
          <a:p>
            <a:r>
              <a:rPr lang="en-US" altLang="zh-TW" dirty="0">
                <a:hlinkClick r:id="rId2"/>
              </a:rPr>
              <a:t>https://www.ubuntu-tw.org/modules/tinyd0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147" y="2520176"/>
            <a:ext cx="7963853" cy="269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99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Vm</a:t>
            </a:r>
            <a:r>
              <a:rPr lang="en-US" altLang="zh-TW" dirty="0"/>
              <a:t> Install Ubuntu 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D36D-EAEC-4871-976D-89C24A4D8526}" type="datetime1">
              <a:rPr lang="zh-TW" altLang="en-US" smtClean="0"/>
              <a:t>2017/11/25</a:t>
            </a:fld>
            <a:endParaRPr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Mount Ubuntu on </a:t>
            </a:r>
            <a:r>
              <a:rPr lang="en-US" altLang="zh-TW" dirty="0" err="1" smtClean="0"/>
              <a:t>vmware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618" y="2006429"/>
            <a:ext cx="791527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994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Vm</a:t>
            </a:r>
            <a:r>
              <a:rPr lang="en-US" altLang="zh-TW" dirty="0"/>
              <a:t> Install Ubuntu 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18F3-A1F7-44EE-BE9F-4C8A97625DDC}" type="datetime1">
              <a:rPr lang="zh-TW" altLang="en-US" smtClean="0"/>
              <a:t>2017/11/25</a:t>
            </a:fld>
            <a:endParaRPr lang="en-US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09600" y="1279461"/>
            <a:ext cx="4895850" cy="33718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155" y="1545335"/>
            <a:ext cx="4168811" cy="403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997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Vm</a:t>
            </a:r>
            <a:r>
              <a:rPr lang="en-US" altLang="zh-TW" dirty="0"/>
              <a:t> Install Ubuntu 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64BD-B44C-4D9E-87FA-3C683E8BA533}" type="datetime1">
              <a:rPr lang="zh-TW" altLang="en-US" smtClean="0"/>
              <a:t>2017/11/25</a:t>
            </a:fld>
            <a:endParaRPr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Use Default settings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954" y="1719072"/>
            <a:ext cx="3685523" cy="362559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464" y="1884319"/>
            <a:ext cx="3892551" cy="380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207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Vm</a:t>
            </a:r>
            <a:r>
              <a:rPr lang="en-US" altLang="zh-TW" dirty="0"/>
              <a:t> Install Ubuntu 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1C387-612A-46BA-9B3F-7BD232364F02}" type="datetime1">
              <a:rPr lang="zh-TW" altLang="en-US" smtClean="0"/>
              <a:t>2017/11/25</a:t>
            </a:fld>
            <a:endParaRPr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Set customize hardware</a:t>
            </a:r>
            <a:endParaRPr lang="en-US" altLang="zh-TW" dirty="0"/>
          </a:p>
          <a:p>
            <a:r>
              <a:rPr lang="en-US" altLang="zh-TW" dirty="0" smtClean="0"/>
              <a:t>You can follow TA settings, or set by yourself</a:t>
            </a:r>
          </a:p>
          <a:p>
            <a:pPr lvl="1"/>
            <a:r>
              <a:rPr lang="en-US" altLang="zh-TW" dirty="0" smtClean="0"/>
              <a:t>Memory: 4G</a:t>
            </a:r>
          </a:p>
          <a:p>
            <a:pPr lvl="1"/>
            <a:r>
              <a:rPr lang="en-US" altLang="zh-TW" dirty="0" smtClean="0"/>
              <a:t>Core: 4cores</a:t>
            </a:r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529" y="3395766"/>
            <a:ext cx="3243072" cy="256307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700" y="2584711"/>
            <a:ext cx="4131660" cy="361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501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Vm</a:t>
            </a:r>
            <a:r>
              <a:rPr lang="en-US" altLang="zh-TW" dirty="0"/>
              <a:t> Install Ubuntu 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CAF1-6D2E-40A3-895E-48BF22D81585}" type="datetime1">
              <a:rPr lang="zh-TW" altLang="en-US" smtClean="0"/>
              <a:t>2017/11/25</a:t>
            </a:fld>
            <a:endParaRPr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Start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/>
              <a:t>Installation without setting, </a:t>
            </a:r>
            <a:r>
              <a:rPr lang="en-US" altLang="zh-TW" dirty="0" err="1"/>
              <a:t>Vmware</a:t>
            </a:r>
            <a:r>
              <a:rPr lang="en-US" altLang="zh-TW" dirty="0"/>
              <a:t> will help you as root installation, the general installation of </a:t>
            </a:r>
            <a:r>
              <a:rPr lang="en-US" altLang="zh-TW" dirty="0" err="1"/>
              <a:t>linux</a:t>
            </a:r>
            <a:r>
              <a:rPr lang="en-US" altLang="zh-TW" dirty="0"/>
              <a:t> will have many </a:t>
            </a:r>
            <a:r>
              <a:rPr lang="en-US" altLang="zh-TW" dirty="0" smtClean="0"/>
              <a:t>settings.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98" y="1806404"/>
            <a:ext cx="79152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569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Build Kernel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C59E-07C9-44A1-AE4F-B95E09E99E17}" type="datetime1">
              <a:rPr lang="zh-TW" altLang="en-US" smtClean="0"/>
              <a:t>2017/11/25</a:t>
            </a:fld>
            <a:endParaRPr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Cross compiling tools install</a:t>
            </a:r>
          </a:p>
          <a:p>
            <a:r>
              <a:rPr lang="en-US" altLang="zh-TW" dirty="0" smtClean="0"/>
              <a:t>Search Terminal and open it</a:t>
            </a:r>
          </a:p>
          <a:p>
            <a:r>
              <a:rPr lang="en-US" altLang="zh-TW" dirty="0" smtClean="0"/>
              <a:t>Install toolchain</a:t>
            </a:r>
          </a:p>
          <a:p>
            <a:endParaRPr lang="en-US" altLang="zh-TW" dirty="0"/>
          </a:p>
          <a:p>
            <a:r>
              <a:rPr lang="en-US" altLang="zh-TW" dirty="0" smtClean="0"/>
              <a:t>Install Linux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Install arm complier</a:t>
            </a:r>
          </a:p>
          <a:p>
            <a:pPr marL="0" indent="0">
              <a:buNone/>
            </a:pPr>
            <a:r>
              <a:rPr lang="en-US" altLang="zh-TW" dirty="0" smtClean="0"/>
              <a:t> 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454" y="2363724"/>
            <a:ext cx="6896100" cy="2286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454" y="3991975"/>
            <a:ext cx="4905375" cy="20955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776" y="4879657"/>
            <a:ext cx="3905250" cy="1905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776" y="5513546"/>
            <a:ext cx="3848100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33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Build Kernel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4BA51-E41D-4A03-A024-C210EEEB044C}" type="datetime1">
              <a:rPr lang="zh-TW" altLang="en-US" smtClean="0"/>
              <a:t>2017/11/25</a:t>
            </a:fld>
            <a:endParaRPr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Edit </a:t>
            </a:r>
            <a:r>
              <a:rPr lang="en-US" altLang="zh-TW" dirty="0" err="1" smtClean="0"/>
              <a:t>envirmoment</a:t>
            </a:r>
            <a:r>
              <a:rPr lang="en-US" altLang="zh-TW" dirty="0" smtClean="0"/>
              <a:t> variables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328" y="2410231"/>
            <a:ext cx="8067675" cy="56197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0043" y="3410439"/>
            <a:ext cx="2620777" cy="274652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928" y="1912918"/>
            <a:ext cx="1962150" cy="21907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328" y="3247454"/>
            <a:ext cx="1590675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011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Build Kernel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C42A-FBE1-4C03-97D8-BE4BEEEB9D74}" type="datetime1">
              <a:rPr lang="zh-TW" altLang="en-US" smtClean="0"/>
              <a:t>2017/11/25</a:t>
            </a:fld>
            <a:endParaRPr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Build source</a:t>
            </a:r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64" y="1847278"/>
            <a:ext cx="6972300" cy="67627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864" y="2994468"/>
            <a:ext cx="6953250" cy="31432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864" y="3783044"/>
            <a:ext cx="694372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55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Build Kernel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935A-184D-42A3-8E87-AACCB67F9147}" type="datetime1">
              <a:rPr lang="zh-TW" altLang="en-US" smtClean="0"/>
              <a:t>2017/11/25</a:t>
            </a:fld>
            <a:endParaRPr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Build source</a:t>
            </a:r>
          </a:p>
          <a:p>
            <a:r>
              <a:rPr lang="en-US" altLang="zh-TW" dirty="0" err="1" smtClean="0"/>
              <a:t>Vm</a:t>
            </a:r>
            <a:r>
              <a:rPr lang="en-US" altLang="zh-TW" dirty="0" smtClean="0"/>
              <a:t> connect </a:t>
            </a:r>
            <a:r>
              <a:rPr lang="en-US" altLang="zh-TW" dirty="0" err="1" smtClean="0"/>
              <a:t>sd</a:t>
            </a:r>
            <a:r>
              <a:rPr lang="en-US" altLang="zh-TW" dirty="0" smtClean="0"/>
              <a:t> card</a:t>
            </a:r>
            <a:r>
              <a:rPr lang="zh-TW" altLang="en-US" dirty="0" smtClean="0"/>
              <a:t>，</a:t>
            </a:r>
            <a:r>
              <a:rPr lang="en-US" altLang="zh-TW" dirty="0"/>
              <a:t>Assistant here is a laptop with built-</a:t>
            </a:r>
            <a:r>
              <a:rPr lang="en-US" altLang="zh-TW" dirty="0" err="1"/>
              <a:t>sdcard</a:t>
            </a:r>
            <a:r>
              <a:rPr lang="en-US" altLang="zh-TW" dirty="0"/>
              <a:t> card reader, please adjust according to personal circumstances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305" y="2966085"/>
            <a:ext cx="84677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039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8538464" y="6432208"/>
            <a:ext cx="3052064" cy="289902"/>
          </a:xfrm>
        </p:spPr>
        <p:txBody>
          <a:bodyPr/>
          <a:lstStyle/>
          <a:p>
            <a:fld id="{23D7AA5B-3A5B-4241-BEE7-F1F624AF96BC}" type="datetime1">
              <a:rPr lang="zh-TW" altLang="en-US" smtClean="0"/>
              <a:t>2017/11/25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Readme</a:t>
            </a:r>
          </a:p>
          <a:p>
            <a:r>
              <a:rPr lang="en-US" altLang="zh-TW" dirty="0" smtClean="0"/>
              <a:t>Install </a:t>
            </a:r>
            <a:r>
              <a:rPr lang="en-US" altLang="zh-TW" dirty="0" err="1" smtClean="0"/>
              <a:t>Raspbian</a:t>
            </a:r>
            <a:r>
              <a:rPr lang="zh-TW" altLang="en-US" dirty="0" smtClean="0"/>
              <a:t> </a:t>
            </a:r>
            <a:r>
              <a:rPr lang="en-US" altLang="zh-TW" dirty="0" smtClean="0"/>
              <a:t>in rpi3</a:t>
            </a:r>
          </a:p>
          <a:p>
            <a:r>
              <a:rPr lang="en-US" altLang="zh-TW" dirty="0" err="1" smtClean="0"/>
              <a:t>Vm</a:t>
            </a:r>
            <a:r>
              <a:rPr lang="en-US" altLang="zh-TW" dirty="0" smtClean="0"/>
              <a:t> Install Ubuntu </a:t>
            </a:r>
          </a:p>
          <a:p>
            <a:r>
              <a:rPr lang="en-US" altLang="zh-TW" dirty="0"/>
              <a:t>Build kernel </a:t>
            </a:r>
            <a:endParaRPr lang="en-US" altLang="zh-TW" dirty="0" smtClean="0"/>
          </a:p>
          <a:p>
            <a:r>
              <a:rPr lang="en-US" altLang="zh-TW" dirty="0" smtClean="0"/>
              <a:t>SSH</a:t>
            </a:r>
          </a:p>
          <a:p>
            <a:r>
              <a:rPr lang="en-US" altLang="zh-TW" dirty="0" err="1" smtClean="0"/>
              <a:t>vnc</a:t>
            </a:r>
            <a:endParaRPr lang="en-US" altLang="zh-TW" dirty="0" smtClean="0"/>
          </a:p>
          <a:p>
            <a:r>
              <a:rPr lang="en-US" altLang="zh-TW" dirty="0" smtClean="0"/>
              <a:t>Cross compiling Assembly</a:t>
            </a:r>
          </a:p>
          <a:p>
            <a:r>
              <a:rPr lang="en-US" altLang="zh-TW" dirty="0" smtClean="0"/>
              <a:t>HW</a:t>
            </a:r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221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Build Kernel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DEEFF-0060-4038-B317-055ACD0AB236}" type="datetime1">
              <a:rPr lang="zh-TW" altLang="en-US" smtClean="0"/>
              <a:t>2017/11/25</a:t>
            </a:fld>
            <a:endParaRPr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Check the memory card </a:t>
            </a:r>
            <a:r>
              <a:rPr lang="en-US" altLang="zh-TW" dirty="0" smtClean="0"/>
              <a:t>device</a:t>
            </a:r>
          </a:p>
          <a:p>
            <a:r>
              <a:rPr lang="en-US" altLang="zh-TW" dirty="0" smtClean="0"/>
              <a:t>Use VM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Without </a:t>
            </a:r>
            <a:r>
              <a:rPr lang="en-US" altLang="zh-TW" dirty="0" err="1" smtClean="0"/>
              <a:t>vm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06" y="2344674"/>
            <a:ext cx="3771900" cy="11811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506" y="4348353"/>
            <a:ext cx="1304925" cy="20955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4370" y="4348353"/>
            <a:ext cx="59340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17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Build Kernel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3E90D-EA39-4FE3-AE2C-FE2A3560E527}" type="datetime1">
              <a:rPr lang="zh-TW" altLang="en-US" smtClean="0"/>
              <a:t>2017/11/25</a:t>
            </a:fld>
            <a:endParaRPr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Set up a mount </a:t>
            </a:r>
            <a:r>
              <a:rPr lang="en-US" altLang="zh-TW" dirty="0" smtClean="0"/>
              <a:t>environment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Mount memory card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91" y="1929193"/>
            <a:ext cx="933450" cy="2381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691" y="2333028"/>
            <a:ext cx="1466850" cy="21907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691" y="2767773"/>
            <a:ext cx="1314450" cy="21907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691" y="4637601"/>
            <a:ext cx="5048250" cy="20955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6691" y="4095653"/>
            <a:ext cx="483870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286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Build Kernel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7B46-5DA1-4321-AC16-E28A58F702DA}" type="datetime1">
              <a:rPr lang="zh-TW" altLang="en-US" smtClean="0"/>
              <a:t>2017/11/25</a:t>
            </a:fld>
            <a:endParaRPr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Write to </a:t>
            </a:r>
            <a:r>
              <a:rPr lang="en-US" altLang="zh-TW" dirty="0" err="1" smtClean="0"/>
              <a:t>sdcard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Copy old kernel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073" y="1981009"/>
            <a:ext cx="6943725" cy="3905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073" y="3459480"/>
            <a:ext cx="6734175" cy="2286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073" y="3806165"/>
            <a:ext cx="6343650" cy="31432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073" y="4271913"/>
            <a:ext cx="5419725" cy="24765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073" y="4692322"/>
            <a:ext cx="6896100" cy="39052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3835" y="5255606"/>
            <a:ext cx="69342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714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Build Kernel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A15C3-A458-46D7-BD64-0A9E002E4933}" type="datetime1">
              <a:rPr lang="zh-TW" altLang="en-US" smtClean="0"/>
              <a:t>2017/11/25</a:t>
            </a:fld>
            <a:endParaRPr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err="1" smtClean="0"/>
              <a:t>Umount</a:t>
            </a:r>
            <a:r>
              <a:rPr lang="en-US" altLang="zh-TW" dirty="0" smtClean="0"/>
              <a:t> memory card 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64" y="1864042"/>
            <a:ext cx="3971925" cy="29527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864" y="2434565"/>
            <a:ext cx="3629025" cy="27622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864" y="3032284"/>
            <a:ext cx="2324100" cy="21907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864" y="3526607"/>
            <a:ext cx="5921502" cy="226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677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Build Kernel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143B-2840-4774-B91E-893E1623EDE3}" type="datetime1">
              <a:rPr lang="zh-TW" altLang="en-US" smtClean="0"/>
              <a:t>2017/11/25</a:t>
            </a:fld>
            <a:endParaRPr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Close </a:t>
            </a:r>
            <a:r>
              <a:rPr lang="en-US" altLang="zh-TW" dirty="0" err="1" smtClean="0"/>
              <a:t>vm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690" y="1967484"/>
            <a:ext cx="51435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556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Build Kernel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D9432-51F0-4E25-993C-3374F48CE25E}" type="datetime1">
              <a:rPr lang="zh-TW" altLang="en-US" smtClean="0"/>
              <a:t>2017/11/25</a:t>
            </a:fld>
            <a:endParaRPr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Change the </a:t>
            </a:r>
            <a:r>
              <a:rPr lang="en-US" altLang="zh-TW" dirty="0" smtClean="0"/>
              <a:t>kernel</a:t>
            </a:r>
            <a:r>
              <a:rPr lang="en-US" altLang="zh-TW" dirty="0"/>
              <a:t>, use notepad ++ open config.txt, add the following two lines after the save, put the memory card to rpi3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445" y="2468880"/>
            <a:ext cx="4597664" cy="199053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164" y="5218175"/>
            <a:ext cx="19050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301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Build Kernel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59F5-F3FD-4497-9207-57E225A128DD}" type="datetime1">
              <a:rPr lang="zh-TW" altLang="en-US" smtClean="0"/>
              <a:t>2017/11/25</a:t>
            </a:fld>
            <a:endParaRPr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Open Terminal on </a:t>
            </a:r>
            <a:r>
              <a:rPr lang="en-US" altLang="zh-TW" dirty="0"/>
              <a:t>rpi3, enter </a:t>
            </a:r>
            <a:r>
              <a:rPr lang="en-US" altLang="zh-TW" dirty="0" err="1" smtClean="0"/>
              <a:t>uname</a:t>
            </a:r>
            <a:r>
              <a:rPr lang="en-US" altLang="zh-TW" dirty="0" smtClean="0"/>
              <a:t> -</a:t>
            </a:r>
            <a:r>
              <a:rPr lang="en-US" altLang="zh-TW" dirty="0"/>
              <a:t>a </a:t>
            </a:r>
            <a:r>
              <a:rPr lang="en-US" altLang="zh-TW" dirty="0" smtClean="0"/>
              <a:t>you </a:t>
            </a:r>
            <a:r>
              <a:rPr lang="en-US" altLang="zh-TW" dirty="0"/>
              <a:t>can see the compilation </a:t>
            </a:r>
            <a:r>
              <a:rPr lang="en-US" altLang="zh-TW" dirty="0" smtClean="0"/>
              <a:t>time</a:t>
            </a:r>
          </a:p>
          <a:p>
            <a:r>
              <a:rPr lang="en-US" altLang="zh-TW" dirty="0" smtClean="0"/>
              <a:t>Original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TA build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343" y="3050979"/>
            <a:ext cx="4652010" cy="3041973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694" y="2285118"/>
            <a:ext cx="61341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4241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SSH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322AA-B20A-432A-8FAD-692CC2BA54AC}" type="datetime1">
              <a:rPr lang="zh-TW" altLang="en-US" smtClean="0"/>
              <a:t>2017/11/25</a:t>
            </a:fld>
            <a:endParaRPr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Suppose </a:t>
            </a:r>
            <a:r>
              <a:rPr lang="en-US" altLang="zh-TW" dirty="0" smtClean="0"/>
              <a:t>your </a:t>
            </a:r>
            <a:r>
              <a:rPr lang="en-US" altLang="zh-TW" dirty="0" err="1"/>
              <a:t>wifi</a:t>
            </a:r>
            <a:r>
              <a:rPr lang="en-US" altLang="zh-TW" dirty="0"/>
              <a:t> or </a:t>
            </a:r>
            <a:r>
              <a:rPr lang="en-US" altLang="zh-TW" dirty="0" smtClean="0"/>
              <a:t>internet connected</a:t>
            </a:r>
          </a:p>
          <a:p>
            <a:r>
              <a:rPr lang="en-US" altLang="zh-TW" dirty="0" smtClean="0"/>
              <a:t>Setting </a:t>
            </a:r>
            <a:r>
              <a:rPr lang="en-US" altLang="zh-TW" dirty="0" err="1" smtClean="0"/>
              <a:t>ssh</a:t>
            </a:r>
            <a:r>
              <a:rPr lang="en-US" altLang="zh-TW" dirty="0" smtClean="0"/>
              <a:t> enable</a:t>
            </a:r>
          </a:p>
          <a:p>
            <a:endParaRPr lang="en-US" altLang="zh-TW" b="1" dirty="0" smtClean="0"/>
          </a:p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797" y="2468880"/>
            <a:ext cx="3374942" cy="341985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246" y="2446346"/>
            <a:ext cx="4113530" cy="346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438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SSH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30F26-29DC-4492-AA0D-D6174281C848}" type="datetime1">
              <a:rPr lang="zh-TW" altLang="en-US" smtClean="0"/>
              <a:t>2017/11/25</a:t>
            </a:fld>
            <a:endParaRPr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Get </a:t>
            </a:r>
            <a:r>
              <a:rPr lang="en-US" altLang="zh-TW" dirty="0" err="1" smtClean="0"/>
              <a:t>ip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098" y="1859280"/>
            <a:ext cx="60579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291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SSH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17A7-8141-4660-B0A9-A2F164A2A9F4}" type="datetime1">
              <a:rPr lang="zh-TW" altLang="en-US" smtClean="0"/>
              <a:t>2017/11/25</a:t>
            </a:fld>
            <a:endParaRPr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Install putty</a:t>
            </a:r>
          </a:p>
          <a:p>
            <a:r>
              <a:rPr lang="en-US" altLang="zh-TW" dirty="0">
                <a:hlinkClick r:id="rId2"/>
              </a:rPr>
              <a:t>http://www.putty.org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en-US" altLang="zh-TW" dirty="0" smtClean="0"/>
              <a:t>Change </a:t>
            </a:r>
            <a:r>
              <a:rPr lang="en-US" altLang="zh-TW" dirty="0" err="1" smtClean="0"/>
              <a:t>ip</a:t>
            </a:r>
            <a:r>
              <a:rPr lang="en-US" altLang="zh-TW" dirty="0" smtClean="0"/>
              <a:t> setting</a:t>
            </a:r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688080"/>
            <a:ext cx="5104067" cy="162233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4375" y="1648968"/>
            <a:ext cx="5067317" cy="450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049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Read </a:t>
            </a:r>
            <a:r>
              <a:rPr lang="en-US" altLang="zh-TW" dirty="0" smtClean="0"/>
              <a:t>me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051D6-40A0-4319-A454-D400C2C2FAFB}" type="datetime1">
              <a:rPr lang="zh-TW" altLang="en-US" smtClean="0"/>
              <a:t>2017/11/25</a:t>
            </a:fld>
            <a:endParaRPr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This </a:t>
            </a:r>
            <a:r>
              <a:rPr lang="en-US" altLang="zh-TW" dirty="0"/>
              <a:t>chapter will use </a:t>
            </a:r>
            <a:r>
              <a:rPr lang="en-US" altLang="zh-TW" dirty="0" err="1"/>
              <a:t>git</a:t>
            </a:r>
            <a:r>
              <a:rPr lang="en-US" altLang="zh-TW" dirty="0"/>
              <a:t> please install, install Ubuntu in teaching</a:t>
            </a:r>
          </a:p>
          <a:p>
            <a:r>
              <a:rPr lang="en-US" altLang="zh-TW" dirty="0" smtClean="0"/>
              <a:t>We </a:t>
            </a:r>
            <a:r>
              <a:rPr lang="en-US" altLang="zh-TW" dirty="0"/>
              <a:t>use rpi3 to </a:t>
            </a:r>
            <a:r>
              <a:rPr lang="en-US" altLang="zh-TW" dirty="0" smtClean="0"/>
              <a:t>represent Raspberry pi 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80962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SSH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A0ACC-02D7-488C-9480-AFC917FD9022}" type="datetime1">
              <a:rPr lang="zh-TW" altLang="en-US" smtClean="0"/>
              <a:t>2017/11/25</a:t>
            </a:fld>
            <a:endParaRPr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account:</a:t>
            </a:r>
            <a:r>
              <a:rPr lang="zh-TW" altLang="en-US" dirty="0" smtClean="0"/>
              <a:t> </a:t>
            </a:r>
            <a:r>
              <a:rPr lang="en-US" altLang="zh-TW" dirty="0" smtClean="0"/>
              <a:t>pi</a:t>
            </a:r>
          </a:p>
          <a:p>
            <a:r>
              <a:rPr lang="en-US" altLang="zh-TW" dirty="0" err="1" smtClean="0"/>
              <a:t>pwd</a:t>
            </a:r>
            <a:r>
              <a:rPr lang="en-US" altLang="zh-TW" dirty="0" smtClean="0"/>
              <a:t>: raspberry </a:t>
            </a:r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64" y="2517648"/>
            <a:ext cx="6559296" cy="146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5309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VNC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6E39E-C7ED-4BD1-8456-D5B13AE2E99B}" type="datetime1">
              <a:rPr lang="zh-TW" altLang="en-US" smtClean="0"/>
              <a:t>2017/11/25</a:t>
            </a:fld>
            <a:endParaRPr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Through </a:t>
            </a:r>
            <a:r>
              <a:rPr lang="en-US" altLang="zh-TW" dirty="0" err="1"/>
              <a:t>ssh</a:t>
            </a:r>
            <a:r>
              <a:rPr lang="en-US" altLang="zh-TW" dirty="0"/>
              <a:t> remote to </a:t>
            </a:r>
            <a:r>
              <a:rPr lang="en-US" altLang="zh-TW" dirty="0" smtClean="0"/>
              <a:t>pi and set </a:t>
            </a:r>
            <a:r>
              <a:rPr lang="en-US" altLang="zh-TW" dirty="0" err="1" smtClean="0"/>
              <a:t>vnc</a:t>
            </a:r>
            <a:r>
              <a:rPr lang="en-US" altLang="zh-TW" dirty="0" smtClean="0"/>
              <a:t> enable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/>
              <a:t>Quit </a:t>
            </a:r>
            <a:r>
              <a:rPr lang="en-US" altLang="zh-TW" dirty="0" err="1"/>
              <a:t>ssh</a:t>
            </a:r>
            <a:endParaRPr lang="en-US" altLang="zh-TW" dirty="0" smtClean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312" y="1764655"/>
            <a:ext cx="5510784" cy="176517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312" y="3688080"/>
            <a:ext cx="6160008" cy="133812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4977" y="5504844"/>
            <a:ext cx="368617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5248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VNC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A8755-3DD8-4C43-9A4B-1A1D0ED99D37}" type="datetime1">
              <a:rPr lang="zh-TW" altLang="en-US" smtClean="0"/>
              <a:t>2017/11/25</a:t>
            </a:fld>
            <a:endParaRPr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Download </a:t>
            </a:r>
            <a:r>
              <a:rPr lang="en-US" altLang="zh-TW" dirty="0" err="1" smtClean="0"/>
              <a:t>vnc</a:t>
            </a:r>
            <a:r>
              <a:rPr lang="en-US" altLang="zh-TW" dirty="0" smtClean="0"/>
              <a:t> </a:t>
            </a:r>
          </a:p>
          <a:p>
            <a:r>
              <a:rPr lang="en-US" altLang="zh-TW" dirty="0">
                <a:hlinkClick r:id="rId2"/>
              </a:rPr>
              <a:t>https://www.realvnc.com/en/connect/download/viewer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936" y="3107724"/>
            <a:ext cx="7531608" cy="219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0086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VNC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B885-59C9-4EDA-BE90-723456964810}" type="datetime1">
              <a:rPr lang="zh-TW" altLang="en-US" smtClean="0"/>
              <a:t>2017/11/25</a:t>
            </a:fld>
            <a:endParaRPr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Setting </a:t>
            </a:r>
            <a:r>
              <a:rPr lang="en-US" altLang="zh-TW" dirty="0" err="1" smtClean="0"/>
              <a:t>ip</a:t>
            </a:r>
            <a:r>
              <a:rPr lang="en-US" altLang="zh-TW" dirty="0" smtClean="0"/>
              <a:t> address and port number, default port: 5901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482" y="2102822"/>
            <a:ext cx="9124950" cy="3429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482" y="2628304"/>
            <a:ext cx="4453138" cy="35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7374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Cross compiling Assembly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C6A1-D371-4893-8B26-12112F33A28A}" type="datetime1">
              <a:rPr lang="zh-TW" altLang="en-US" smtClean="0"/>
              <a:t>2017/11/25</a:t>
            </a:fld>
            <a:endParaRPr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Use </a:t>
            </a:r>
            <a:r>
              <a:rPr lang="en-US" altLang="zh-TW" dirty="0" err="1" smtClean="0"/>
              <a:t>ubuntu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ssh</a:t>
            </a:r>
            <a:r>
              <a:rPr lang="en-US" altLang="zh-TW" dirty="0" smtClean="0"/>
              <a:t> to pi</a:t>
            </a:r>
          </a:p>
          <a:p>
            <a:r>
              <a:rPr lang="en-US" altLang="zh-TW" dirty="0" smtClean="0"/>
              <a:t>Use </a:t>
            </a:r>
            <a:r>
              <a:rPr lang="en-US" altLang="zh-TW" dirty="0" err="1" smtClean="0"/>
              <a:t>vmware</a:t>
            </a:r>
            <a:r>
              <a:rPr lang="en-US" altLang="zh-TW" dirty="0" smtClean="0"/>
              <a:t> to cross compile 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" y="2523744"/>
            <a:ext cx="5251746" cy="316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087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Cross compiling Assembly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0E2D-E096-4129-812F-EA7453EB884F}" type="datetime1">
              <a:rPr lang="zh-TW" altLang="en-US" smtClean="0"/>
              <a:t>2017/11/25</a:t>
            </a:fld>
            <a:endParaRPr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Build a new Terminal</a:t>
            </a:r>
          </a:p>
          <a:p>
            <a:r>
              <a:rPr lang="en-US" altLang="zh-TW" dirty="0" smtClean="0"/>
              <a:t>Use </a:t>
            </a:r>
            <a:r>
              <a:rPr lang="en-US" altLang="zh-TW" dirty="0" err="1" smtClean="0"/>
              <a:t>ssh</a:t>
            </a:r>
            <a:r>
              <a:rPr lang="zh-TW" altLang="en-US" dirty="0"/>
              <a:t> </a:t>
            </a:r>
            <a:r>
              <a:rPr lang="en-US" altLang="zh-TW" dirty="0" smtClean="0"/>
              <a:t>connect pi</a:t>
            </a:r>
          </a:p>
          <a:p>
            <a:r>
              <a:rPr lang="en-US" altLang="zh-TW" dirty="0" smtClean="0"/>
              <a:t>Password : raspberry</a:t>
            </a:r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0" y="1687342"/>
            <a:ext cx="2133600" cy="140017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843" y="2796730"/>
            <a:ext cx="690562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7470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Cross compiling Assembly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96466-1603-43DF-A725-028ED5A790F9}" type="datetime1">
              <a:rPr lang="zh-TW" altLang="en-US" smtClean="0"/>
              <a:t>2017/11/25</a:t>
            </a:fld>
            <a:endParaRPr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Make a directory on pi</a:t>
            </a:r>
          </a:p>
          <a:p>
            <a:endParaRPr lang="en-US" altLang="zh-TW" dirty="0"/>
          </a:p>
          <a:p>
            <a:r>
              <a:rPr lang="en-US" altLang="zh-TW" dirty="0" smtClean="0"/>
              <a:t>Make a directory </a:t>
            </a:r>
            <a:r>
              <a:rPr lang="en-US" altLang="zh-TW" dirty="0"/>
              <a:t>on</a:t>
            </a:r>
            <a:r>
              <a:rPr lang="en-US" altLang="zh-TW" dirty="0" smtClean="0"/>
              <a:t> Ubuntu</a:t>
            </a:r>
          </a:p>
          <a:p>
            <a:endParaRPr lang="en-US" altLang="zh-TW" dirty="0"/>
          </a:p>
          <a:p>
            <a:r>
              <a:rPr lang="en-US" altLang="zh-TW" dirty="0" smtClean="0"/>
              <a:t>Enter into directory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646" y="1805940"/>
            <a:ext cx="3571875" cy="2286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646" y="2833116"/>
            <a:ext cx="4562475" cy="2286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646" y="3885247"/>
            <a:ext cx="429577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8767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Cross compiling Assembly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2DA9-2F06-4737-9916-C9D083589F36}" type="datetime1">
              <a:rPr lang="zh-TW" altLang="en-US" smtClean="0"/>
              <a:t>2017/11/25</a:t>
            </a:fld>
            <a:endParaRPr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Write first assembly</a:t>
            </a:r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930" y="1879854"/>
            <a:ext cx="3800475" cy="1905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930" y="2345602"/>
            <a:ext cx="85820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4405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Cross compiling Assembly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74A1-FC66-4E88-81BA-B1000C202D45}" type="datetime1">
              <a:rPr lang="zh-TW" altLang="en-US" smtClean="0"/>
              <a:t>2017/11/25</a:t>
            </a:fld>
            <a:endParaRPr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Compile on Ubuntu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Run on Ubuntu, and it failed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Send to pi to run it </a:t>
            </a:r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263" y="1851660"/>
            <a:ext cx="6191250" cy="2286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263" y="2355508"/>
            <a:ext cx="6191250" cy="17145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939" y="3542835"/>
            <a:ext cx="5200650" cy="35242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939" y="5043297"/>
            <a:ext cx="68580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7822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Cross compiling Assembly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3FD3-4977-4B45-8B5B-92935365D795}" type="datetime1">
              <a:rPr lang="zh-TW" altLang="en-US" smtClean="0"/>
              <a:t>2017/11/25</a:t>
            </a:fld>
            <a:endParaRPr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Run the program on pi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Congratulation, we know how to cross compiling on pi</a:t>
            </a:r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" y="1920811"/>
            <a:ext cx="4648200" cy="6572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853284"/>
            <a:ext cx="417195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951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Install </a:t>
            </a:r>
            <a:r>
              <a:rPr lang="en-US" altLang="zh-TW" dirty="0" err="1"/>
              <a:t>Raspbian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E8DEA-8333-4A1A-BA01-925D6EE1350F}" type="datetime1">
              <a:rPr lang="zh-TW" altLang="en-US" smtClean="0"/>
              <a:t>2017/11/25</a:t>
            </a:fld>
            <a:endParaRPr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Download </a:t>
            </a:r>
            <a:r>
              <a:rPr lang="en-US" altLang="zh-TW" dirty="0" err="1"/>
              <a:t>Raspbian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r>
              <a:rPr lang="en-US" altLang="zh-TW" dirty="0">
                <a:hlinkClick r:id="rId2"/>
              </a:rPr>
              <a:t>https://www.raspberrypi.org/downloads/raspbian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193" y="2818638"/>
            <a:ext cx="4933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6251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390B-EF00-4A5E-B700-C08A6788CBCF}" type="datetime1">
              <a:rPr lang="zh-TW" altLang="en-US" smtClean="0"/>
              <a:t>2017/11/25</a:t>
            </a:fld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http://thinkingeek.com/2013/01/09/arm-assembler-raspberry-pi-chapter-1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www.raspberrypi.org/forums/viewtopic.php?f=56&amp;t=162408</a:t>
            </a:r>
            <a:endParaRPr lang="en-US" altLang="zh-TW" dirty="0" smtClean="0"/>
          </a:p>
          <a:p>
            <a:r>
              <a:rPr lang="en-US" altLang="zh-TW" dirty="0">
                <a:hlinkClick r:id="rId4"/>
              </a:rPr>
              <a:t>http://hophd.com/raspberry-pi-3-model-b-installation</a:t>
            </a:r>
            <a:r>
              <a:rPr lang="en-US" altLang="zh-TW" dirty="0" smtClean="0">
                <a:hlinkClick r:id="rId4"/>
              </a:rPr>
              <a:t>/</a:t>
            </a:r>
            <a:endParaRPr lang="en-US" altLang="zh-TW" dirty="0" smtClean="0"/>
          </a:p>
          <a:p>
            <a:r>
              <a:rPr lang="en-US" altLang="zh-TW" dirty="0">
                <a:hlinkClick r:id="rId5"/>
              </a:rPr>
              <a:t>https://www.raspberrypi.org/downloads/raspbian/</a:t>
            </a:r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0209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Install </a:t>
            </a:r>
            <a:r>
              <a:rPr lang="en-US" altLang="zh-TW" dirty="0" err="1"/>
              <a:t>Raspbian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7E4C0-BD5A-4D99-B7FD-98397760ECAE}" type="datetime1">
              <a:rPr lang="zh-TW" altLang="en-US" smtClean="0"/>
              <a:t>2017/11/25</a:t>
            </a:fld>
            <a:endParaRPr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Download 7-zip</a:t>
            </a:r>
          </a:p>
          <a:p>
            <a:r>
              <a:rPr lang="en-US" altLang="zh-TW" dirty="0">
                <a:hlinkClick r:id="rId2"/>
              </a:rPr>
              <a:t>http://www.developershome.com/7-zip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en-US" altLang="zh-TW" dirty="0" smtClean="0"/>
              <a:t>Use 7-zip to unzip the </a:t>
            </a:r>
            <a:r>
              <a:rPr lang="en-US" altLang="zh-TW" dirty="0" err="1" smtClean="0"/>
              <a:t>raspbian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273552"/>
            <a:ext cx="8626438" cy="206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52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Install </a:t>
            </a:r>
            <a:r>
              <a:rPr lang="en-US" altLang="zh-TW" dirty="0" err="1"/>
              <a:t>Raspbian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0F99-52BC-4427-9CC9-28859B3DE05E}" type="datetime1">
              <a:rPr lang="zh-TW" altLang="en-US" smtClean="0"/>
              <a:t>2017/11/25</a:t>
            </a:fld>
            <a:endParaRPr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Download SD Card Formatter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 install it</a:t>
            </a:r>
          </a:p>
          <a:p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://www.sdcard.org/cht/downloads/formatter_4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en-US" altLang="zh-TW" dirty="0" smtClean="0"/>
              <a:t>Format memory card</a:t>
            </a:r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729" y="2547115"/>
            <a:ext cx="3547872" cy="350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643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</a:t>
            </a:r>
            <a:r>
              <a:rPr lang="en-US" altLang="zh-TW" dirty="0" err="1"/>
              <a:t>Raspbian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D2C7-1553-475C-8B91-FBDCB919E15D}" type="datetime1">
              <a:rPr lang="zh-TW" altLang="en-US" smtClean="0"/>
              <a:t>2017/11/25</a:t>
            </a:fld>
            <a:endParaRPr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Download Win32 </a:t>
            </a:r>
            <a:r>
              <a:rPr lang="en-US" altLang="zh-TW" dirty="0"/>
              <a:t>Disk </a:t>
            </a:r>
            <a:r>
              <a:rPr lang="en-US" altLang="zh-TW" dirty="0" smtClean="0"/>
              <a:t>Imager</a:t>
            </a:r>
          </a:p>
          <a:p>
            <a:r>
              <a:rPr lang="en-US" altLang="zh-TW" dirty="0">
                <a:hlinkClick r:id="rId2"/>
              </a:rPr>
              <a:t>https://sourceforge.net/projects/win32diskimager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en-US" altLang="zh-TW" dirty="0" smtClean="0"/>
              <a:t>Choose image file and write to memory card</a:t>
            </a:r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464" y="2973235"/>
            <a:ext cx="5074920" cy="316709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567" y="2973235"/>
            <a:ext cx="4082098" cy="289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782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</a:t>
            </a:r>
            <a:r>
              <a:rPr lang="en-US" altLang="zh-TW" dirty="0" err="1"/>
              <a:t>Raspbian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E89C2-20A5-41AF-AB79-D207AFEB6FCE}" type="datetime1">
              <a:rPr lang="zh-TW" altLang="en-US" smtClean="0"/>
              <a:t>2017/11/25</a:t>
            </a:fld>
            <a:endParaRPr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Quit memory card, put on rpi3</a:t>
            </a:r>
          </a:p>
          <a:p>
            <a:r>
              <a:rPr lang="en-US" altLang="zh-TW" dirty="0"/>
              <a:t>Connect p</a:t>
            </a:r>
            <a:r>
              <a:rPr lang="en-US" altLang="zh-TW" dirty="0" smtClean="0"/>
              <a:t>ower supply and </a:t>
            </a:r>
            <a:r>
              <a:rPr lang="en-US" altLang="zh-TW" dirty="0" err="1"/>
              <a:t>h</a:t>
            </a:r>
            <a:r>
              <a:rPr lang="en-US" altLang="zh-TW" dirty="0" err="1" smtClean="0"/>
              <a:t>dmi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vga</a:t>
            </a:r>
            <a:r>
              <a:rPr lang="en-US" altLang="zh-TW" dirty="0" smtClean="0"/>
              <a:t> converter</a:t>
            </a:r>
          </a:p>
          <a:p>
            <a:r>
              <a:rPr lang="en-US" altLang="zh-TW" dirty="0" smtClean="0"/>
              <a:t>Boot rpi3</a:t>
            </a:r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174" y="2627840"/>
            <a:ext cx="4868249" cy="366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468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Vm</a:t>
            </a:r>
            <a:r>
              <a:rPr lang="en-US" altLang="zh-TW" dirty="0"/>
              <a:t> Install Ubuntu 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D599A-A5E7-4788-A5FF-A5C05FEB467E}" type="datetime1">
              <a:rPr lang="zh-TW" altLang="en-US" smtClean="0"/>
              <a:t>2017/11/25</a:t>
            </a:fld>
            <a:endParaRPr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Download </a:t>
            </a:r>
            <a:r>
              <a:rPr lang="en-US" altLang="zh-TW" dirty="0" err="1" smtClean="0"/>
              <a:t>vmware</a:t>
            </a:r>
            <a:r>
              <a:rPr lang="en-US" altLang="zh-TW" dirty="0" smtClean="0"/>
              <a:t> and install </a:t>
            </a:r>
          </a:p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my.vmware.com/en/web/vmware/free#desktop_end_user_computing/vmware_workstation_player/12_0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344" y="3465659"/>
            <a:ext cx="85344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173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1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1" id="{6A7CFA61-96C6-4651-A278-35A2E6D91E46}" vid="{4136CD65-E7D6-40F2-96C2-3D5E82CA111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</Template>
  <TotalTime>0</TotalTime>
  <Words>556</Words>
  <Application>Microsoft Office PowerPoint</Application>
  <PresentationFormat>寬螢幕</PresentationFormat>
  <Paragraphs>216</Paragraphs>
  <Slides>40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45" baseType="lpstr">
      <vt:lpstr>新細明體</vt:lpstr>
      <vt:lpstr>Calibri</vt:lpstr>
      <vt:lpstr>Wingdings</vt:lpstr>
      <vt:lpstr>Wingdings 3</vt:lpstr>
      <vt:lpstr>佈景主題1</vt:lpstr>
      <vt:lpstr>Raspberry pi 3</vt:lpstr>
      <vt:lpstr>Outline</vt:lpstr>
      <vt:lpstr>Read me</vt:lpstr>
      <vt:lpstr>Install Raspbian </vt:lpstr>
      <vt:lpstr>Install Raspbian </vt:lpstr>
      <vt:lpstr>Install Raspbian </vt:lpstr>
      <vt:lpstr>Install Raspbian </vt:lpstr>
      <vt:lpstr>Install Raspbian </vt:lpstr>
      <vt:lpstr>Vm Install Ubuntu </vt:lpstr>
      <vt:lpstr>Vm Install Ubuntu </vt:lpstr>
      <vt:lpstr>Vm Install Ubuntu </vt:lpstr>
      <vt:lpstr>Vm Install Ubuntu </vt:lpstr>
      <vt:lpstr>Vm Install Ubuntu </vt:lpstr>
      <vt:lpstr>Vm Install Ubuntu </vt:lpstr>
      <vt:lpstr>Vm Install Ubuntu </vt:lpstr>
      <vt:lpstr>Build Kernel</vt:lpstr>
      <vt:lpstr>Build Kernel</vt:lpstr>
      <vt:lpstr>Build Kernel</vt:lpstr>
      <vt:lpstr>Build Kernel</vt:lpstr>
      <vt:lpstr>Build Kernel</vt:lpstr>
      <vt:lpstr>Build Kernel</vt:lpstr>
      <vt:lpstr>Build Kernel</vt:lpstr>
      <vt:lpstr>Build Kernel</vt:lpstr>
      <vt:lpstr>Build Kernel</vt:lpstr>
      <vt:lpstr>Build Kernel</vt:lpstr>
      <vt:lpstr>Build Kernel</vt:lpstr>
      <vt:lpstr>SSH</vt:lpstr>
      <vt:lpstr>SSH</vt:lpstr>
      <vt:lpstr>SSH</vt:lpstr>
      <vt:lpstr>SSH</vt:lpstr>
      <vt:lpstr>VNC</vt:lpstr>
      <vt:lpstr>VNC</vt:lpstr>
      <vt:lpstr>VNC</vt:lpstr>
      <vt:lpstr>Cross compiling Assembly</vt:lpstr>
      <vt:lpstr>Cross compiling Assembly</vt:lpstr>
      <vt:lpstr>Cross compiling Assembly</vt:lpstr>
      <vt:lpstr>Cross compiling Assembly</vt:lpstr>
      <vt:lpstr>Cross compiling Assembly</vt:lpstr>
      <vt:lpstr>Cross compiling Assembly</vt:lpstr>
      <vt:lpstr>Reference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2016-08-06T04:27:06Z</dcterms:created>
  <dcterms:modified xsi:type="dcterms:W3CDTF">2017-11-25T04:40:03Z</dcterms:modified>
</cp:coreProperties>
</file>