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emu.weilnetz.de/w32/2017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ourceforge.net/projects/raspbianjessie/fi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dhruvvyas90/qemu-rpi-kern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Rasberry</a:t>
            </a:r>
            <a:r>
              <a:rPr lang="en-US" altLang="zh-TW" dirty="0" smtClean="0"/>
              <a:t> 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Qemu</a:t>
            </a:r>
            <a:r>
              <a:rPr lang="en-US" altLang="zh-TW" dirty="0"/>
              <a:t> </a:t>
            </a:r>
            <a:r>
              <a:rPr lang="en-US" altLang="zh-TW" dirty="0" smtClean="0"/>
              <a:t>Assembly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Date:2017/12/3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execution command</a:t>
            </a:r>
          </a:p>
          <a:p>
            <a:r>
              <a:rPr lang="en-US" altLang="zh-TW" dirty="0" smtClean="0"/>
              <a:t>qemu-img.exe </a:t>
            </a:r>
            <a:r>
              <a:rPr lang="en-US" altLang="zh-TW" dirty="0"/>
              <a:t>resize 2017-03-02-raspbian-jessie.img +</a:t>
            </a:r>
            <a:r>
              <a:rPr lang="en-US" altLang="zh-TW" dirty="0" smtClean="0"/>
              <a:t>4G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can see the </a:t>
            </a:r>
            <a:r>
              <a:rPr lang="en-US" altLang="zh-TW" dirty="0"/>
              <a:t>2017-03-02-raspbian-jessie.img</a:t>
            </a:r>
            <a:r>
              <a:rPr lang="en-US" altLang="zh-TW" dirty="0" smtClean="0"/>
              <a:t> is bigger than before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473261"/>
            <a:ext cx="11458575" cy="466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10" y="5498579"/>
            <a:ext cx="6886575" cy="295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10" y="4700756"/>
            <a:ext cx="6924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Run start.bat again</a:t>
            </a:r>
          </a:p>
          <a:p>
            <a:r>
              <a:rPr lang="en-US" altLang="zh-TW" dirty="0"/>
              <a:t>execution </a:t>
            </a:r>
            <a:r>
              <a:rPr lang="en-US" altLang="zh-TW" dirty="0" smtClean="0"/>
              <a:t>command on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14" y="2389822"/>
            <a:ext cx="5172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2100" y="1226185"/>
            <a:ext cx="6019800" cy="3181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4407535"/>
            <a:ext cx="6010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Reboot pi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80160"/>
            <a:ext cx="304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8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Run start.bat again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resize2fs /</a:t>
            </a:r>
            <a:r>
              <a:rPr lang="en-US" altLang="zh-TW" dirty="0" smtClean="0"/>
              <a:t>dev/sda2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dphys-swapfile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968180"/>
            <a:ext cx="5143500" cy="1019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07" y="3575685"/>
            <a:ext cx="6038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</a:t>
            </a:r>
            <a:r>
              <a:rPr lang="en-US" altLang="zh-TW" dirty="0" err="1"/>
              <a:t>dphys-swapfile</a:t>
            </a:r>
            <a:r>
              <a:rPr lang="en-US" altLang="zh-TW" dirty="0"/>
              <a:t> stop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</a:t>
            </a:r>
            <a:r>
              <a:rPr lang="en-US" altLang="zh-TW" dirty="0" err="1"/>
              <a:t>dphys-swapfile</a:t>
            </a:r>
            <a:r>
              <a:rPr lang="en-US" altLang="zh-TW" dirty="0"/>
              <a:t> start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74" y="2493835"/>
            <a:ext cx="6057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6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Enable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, modify </a:t>
            </a:r>
            <a:r>
              <a:rPr lang="en-US" altLang="zh-TW" dirty="0" err="1" smtClean="0"/>
              <a:t>performace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reboot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26" y="2093183"/>
            <a:ext cx="4802124" cy="33888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2292179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Cross </a:t>
            </a:r>
            <a:r>
              <a:rPr lang="en-US" altLang="zh-TW" dirty="0" smtClean="0"/>
              <a:t>compile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your Ubuntu </a:t>
            </a:r>
            <a:r>
              <a:rPr lang="en-US" altLang="zh-TW" dirty="0" err="1" smtClean="0"/>
              <a:t>vmware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to remote control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pi, the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address is your window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address, if you don’t know your address you can use ipconfig direction.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59" y="3360420"/>
            <a:ext cx="2714625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20" y="3177242"/>
            <a:ext cx="6505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Make the directory on 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Send file to pi by </a:t>
            </a:r>
            <a:r>
              <a:rPr lang="en-US" altLang="zh-TW" dirty="0" err="1" smtClean="0"/>
              <a:t>scp</a:t>
            </a:r>
            <a:r>
              <a:rPr lang="en-US" altLang="zh-TW" dirty="0" smtClean="0"/>
              <a:t>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9" y="1861375"/>
            <a:ext cx="4819650" cy="1343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19" y="3854670"/>
            <a:ext cx="4067175" cy="371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9" y="4603242"/>
            <a:ext cx="6924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compile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Run it on pi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2053780"/>
            <a:ext cx="4200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8464" y="6432208"/>
            <a:ext cx="3052064" cy="289902"/>
          </a:xfrm>
        </p:spPr>
        <p:txBody>
          <a:bodyPr/>
          <a:lstStyle/>
          <a:p>
            <a:r>
              <a:rPr lang="en-US" altLang="zh-TW" dirty="0" smtClean="0"/>
              <a:t>2016/8/11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 me</a:t>
            </a:r>
          </a:p>
          <a:p>
            <a:r>
              <a:rPr lang="en-US" altLang="zh-TW" dirty="0" err="1" smtClean="0"/>
              <a:t>Qemu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rpi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Cross compile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2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</a:t>
            </a:r>
            <a:r>
              <a:rPr lang="en-US" altLang="zh-TW" dirty="0" smtClean="0"/>
              <a:t>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本教程將會使用</a:t>
            </a:r>
            <a:r>
              <a:rPr lang="en-US" altLang="zh-TW" dirty="0"/>
              <a:t>win</a:t>
            </a:r>
            <a:r>
              <a:rPr lang="zh-TW" altLang="en-US" dirty="0"/>
              <a:t>作為開發的電腦系統，助教使用的是</a:t>
            </a:r>
            <a:r>
              <a:rPr lang="en-US" altLang="zh-TW" dirty="0"/>
              <a:t>win10</a:t>
            </a:r>
            <a:endParaRPr lang="zh-TW" altLang="en-US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qemu</a:t>
            </a:r>
            <a:r>
              <a:rPr lang="zh-TW" altLang="en-US" dirty="0" smtClean="0"/>
              <a:t>模擬器模擬</a:t>
            </a:r>
            <a:r>
              <a:rPr lang="en-US" altLang="zh-TW" dirty="0" smtClean="0"/>
              <a:t>pi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raspbian</a:t>
            </a:r>
            <a:r>
              <a:rPr lang="zh-TW" altLang="en-US" dirty="0" smtClean="0"/>
              <a:t>的系統</a:t>
            </a:r>
            <a:endParaRPr lang="en-US" altLang="zh-TW" dirty="0" smtClean="0"/>
          </a:p>
          <a:p>
            <a:r>
              <a:rPr lang="zh-TW" altLang="en-US" dirty="0" smtClean="0"/>
              <a:t>建立模擬器上的</a:t>
            </a:r>
            <a:r>
              <a:rPr lang="en-US" altLang="zh-TW" dirty="0" smtClean="0"/>
              <a:t>cross </a:t>
            </a:r>
            <a:r>
              <a:rPr lang="en-US" altLang="zh-TW" dirty="0" err="1" smtClean="0"/>
              <a:t>compling</a:t>
            </a:r>
            <a:endParaRPr lang="en-US" altLang="zh-TW" dirty="0" smtClean="0"/>
          </a:p>
          <a:p>
            <a:r>
              <a:rPr lang="zh-TW" altLang="en-US" dirty="0" smtClean="0"/>
              <a:t>請先看完</a:t>
            </a:r>
            <a:r>
              <a:rPr lang="en-US" altLang="zh-TW" dirty="0" smtClean="0"/>
              <a:t>106embeddedsystem_rpi3_1</a:t>
            </a:r>
            <a:r>
              <a:rPr lang="zh-TW" altLang="en-US" dirty="0" smtClean="0"/>
              <a:t>這份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809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tools</a:t>
            </a:r>
          </a:p>
          <a:p>
            <a:r>
              <a:rPr lang="en-US" altLang="zh-TW" dirty="0" err="1" smtClean="0"/>
              <a:t>Raspbian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https://sourceforge.net/projects/raspbianjessie/files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Qemu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https://qemu.weilnetz.de/w32/2017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Qemu</a:t>
            </a:r>
            <a:r>
              <a:rPr lang="en-US" altLang="zh-TW" dirty="0" smtClean="0"/>
              <a:t> kernel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github.com/dhruvvyas90/qemu-rpi-kernel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349" y="1785263"/>
            <a:ext cx="7200900" cy="419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039" y="2833548"/>
            <a:ext cx="7791450" cy="285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595" y="4991321"/>
            <a:ext cx="72009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</a:t>
            </a:r>
            <a:r>
              <a:rPr lang="en-US" altLang="zh-TW" dirty="0"/>
              <a:t>and exact </a:t>
            </a:r>
            <a:r>
              <a:rPr lang="en-US" altLang="zh-TW" dirty="0" smtClean="0"/>
              <a:t>the file 2017-03-02-raspbian-jessie.img.gz</a:t>
            </a:r>
          </a:p>
          <a:p>
            <a:r>
              <a:rPr lang="en-US" altLang="zh-TW" dirty="0"/>
              <a:t>Put  2017-03-02-raspbian-jessie.img and </a:t>
            </a:r>
            <a:r>
              <a:rPr lang="en-US" altLang="zh-TW" dirty="0" smtClean="0"/>
              <a:t>kernel-qemu-4.4.34-Jessie on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directory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75" y="2637436"/>
            <a:ext cx="5323142" cy="33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Make a file name start.bat on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directory</a:t>
            </a:r>
          </a:p>
          <a:p>
            <a:endParaRPr lang="en-US" altLang="zh-TW" dirty="0"/>
          </a:p>
          <a:p>
            <a:r>
              <a:rPr lang="en-US" altLang="zh-TW" dirty="0" smtClean="0"/>
              <a:t>Edit it by following, or put my file start.bat on directory</a:t>
            </a:r>
          </a:p>
          <a:p>
            <a:r>
              <a:rPr lang="en-US" altLang="zh-TW" dirty="0" err="1"/>
              <a:t>qemu</a:t>
            </a:r>
            <a:r>
              <a:rPr lang="en-US" altLang="zh-TW" dirty="0"/>
              <a:t>-system-arm -kernel kernel-qemu-4.4.34-jessie -</a:t>
            </a:r>
            <a:r>
              <a:rPr lang="en-US" altLang="zh-TW" dirty="0" err="1"/>
              <a:t>cpu</a:t>
            </a:r>
            <a:r>
              <a:rPr lang="en-US" altLang="zh-TW" dirty="0"/>
              <a:t> arm1176 -m 256 -M </a:t>
            </a:r>
            <a:r>
              <a:rPr lang="en-US" altLang="zh-TW" dirty="0" err="1"/>
              <a:t>versatilepb</a:t>
            </a:r>
            <a:r>
              <a:rPr lang="en-US" altLang="zh-TW" dirty="0"/>
              <a:t> -no-reboot -serial </a:t>
            </a:r>
            <a:r>
              <a:rPr lang="en-US" altLang="zh-TW" dirty="0" err="1"/>
              <a:t>stdio</a:t>
            </a:r>
            <a:r>
              <a:rPr lang="en-US" altLang="zh-TW" dirty="0"/>
              <a:t> -append "root=/dev/sda2 panic=1 </a:t>
            </a:r>
            <a:r>
              <a:rPr lang="en-US" altLang="zh-TW" dirty="0" err="1"/>
              <a:t>rootfstype</a:t>
            </a:r>
            <a:r>
              <a:rPr lang="en-US" altLang="zh-TW" dirty="0"/>
              <a:t>=ext4 </a:t>
            </a:r>
            <a:r>
              <a:rPr lang="en-US" altLang="zh-TW" dirty="0" err="1"/>
              <a:t>rw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=/bin/bash" -drive "file=2017-03-02-raspbian-jessie.img,index=0,media=</a:t>
            </a:r>
            <a:r>
              <a:rPr lang="en-US" altLang="zh-TW" dirty="0" err="1"/>
              <a:t>disk,format</a:t>
            </a:r>
            <a:r>
              <a:rPr lang="en-US" altLang="zh-TW" dirty="0"/>
              <a:t>=raw" -</a:t>
            </a:r>
            <a:r>
              <a:rPr lang="en-US" altLang="zh-TW" dirty="0" err="1"/>
              <a:t>redir</a:t>
            </a:r>
            <a:r>
              <a:rPr lang="en-US" altLang="zh-TW" dirty="0"/>
              <a:t> tcp:2222::22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84" y="1836991"/>
            <a:ext cx="6810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to open it, the </a:t>
            </a:r>
            <a:r>
              <a:rPr lang="en-US" altLang="zh-TW" dirty="0"/>
              <a:t>red </a:t>
            </a:r>
            <a:r>
              <a:rPr lang="en-US" altLang="zh-TW" dirty="0" smtClean="0"/>
              <a:t>frame is my root yours different should be different with me.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" y="2297811"/>
            <a:ext cx="7696200" cy="323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64" y="3093910"/>
            <a:ext cx="5543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3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execution command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rules.d</a:t>
            </a:r>
            <a:r>
              <a:rPr lang="en-US" altLang="zh-TW" dirty="0" smtClean="0"/>
              <a:t>/90-qemu.rules</a:t>
            </a:r>
          </a:p>
          <a:p>
            <a:r>
              <a:rPr lang="en-US" altLang="zh-TW" dirty="0" smtClean="0"/>
              <a:t>Edit it by following</a:t>
            </a:r>
          </a:p>
          <a:p>
            <a:pPr lvl="1"/>
            <a:r>
              <a:rPr lang="en-US" altLang="zh-TW" dirty="0"/>
              <a:t>KERNEL=="</a:t>
            </a:r>
            <a:r>
              <a:rPr lang="en-US" altLang="zh-TW" dirty="0" err="1"/>
              <a:t>sda</a:t>
            </a:r>
            <a:r>
              <a:rPr lang="en-US" altLang="zh-TW" dirty="0"/>
              <a:t>", SYMLINK+="mmcblk0"</a:t>
            </a:r>
          </a:p>
          <a:p>
            <a:pPr lvl="1"/>
            <a:r>
              <a:rPr lang="en-US" altLang="zh-TW" dirty="0"/>
              <a:t>KERNEL=="</a:t>
            </a:r>
            <a:r>
              <a:rPr lang="en-US" altLang="zh-TW" dirty="0" err="1"/>
              <a:t>sda</a:t>
            </a:r>
            <a:r>
              <a:rPr lang="en-US" altLang="zh-TW" dirty="0"/>
              <a:t>?", SYMLINK+="mmcblk0p%n"</a:t>
            </a:r>
          </a:p>
          <a:p>
            <a:pPr lvl="1"/>
            <a:r>
              <a:rPr lang="en-US" altLang="zh-TW" dirty="0"/>
              <a:t>KERNEL=="sda2", SYMLINK+="</a:t>
            </a:r>
            <a:r>
              <a:rPr lang="en-US" altLang="zh-TW" dirty="0" smtClean="0"/>
              <a:t>root“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After you have done, use </a:t>
            </a:r>
            <a:r>
              <a:rPr lang="en-US" altLang="zh-TW" dirty="0" err="1" smtClean="0"/>
              <a:t>control+x</a:t>
            </a:r>
            <a:r>
              <a:rPr lang="en-US" altLang="zh-TW" dirty="0" smtClean="0"/>
              <a:t> to save it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6625"/>
            <a:ext cx="3699129" cy="8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Qemu</a:t>
            </a:r>
            <a:r>
              <a:rPr lang="en-US" altLang="zh-TW" dirty="0"/>
              <a:t> </a:t>
            </a:r>
            <a:r>
              <a:rPr lang="en-US" altLang="zh-TW" dirty="0" err="1"/>
              <a:t>rpi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execution command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shutdown –h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modified start.bat by following</a:t>
            </a:r>
          </a:p>
          <a:p>
            <a:r>
              <a:rPr lang="en-US" altLang="zh-TW" dirty="0"/>
              <a:t>Delete the context on red frame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435542"/>
            <a:ext cx="5591175" cy="981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0" y="5049012"/>
            <a:ext cx="3381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436</Words>
  <Application>Microsoft Office PowerPoint</Application>
  <PresentationFormat>寬螢幕</PresentationFormat>
  <Paragraphs>149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Calibri</vt:lpstr>
      <vt:lpstr>Wingdings</vt:lpstr>
      <vt:lpstr>Wingdings 3</vt:lpstr>
      <vt:lpstr>佈景主題1</vt:lpstr>
      <vt:lpstr>Rasberry pi 3</vt:lpstr>
      <vt:lpstr>Outline</vt:lpstr>
      <vt:lpstr>Read me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Qemu rpi </vt:lpstr>
      <vt:lpstr>Cross compile</vt:lpstr>
      <vt:lpstr>Cross compile</vt:lpstr>
      <vt:lpstr>Cross compile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2017-12-04T12:20:47Z</dcterms:modified>
</cp:coreProperties>
</file>