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E6F9-1251-484B-BAE4-D6E4ED493781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4FBFA-C86B-4154-ACDA-330FF5D89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28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4FBFA-C86B-4154-ACDA-330FF5D894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05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546548" y="1282477"/>
            <a:ext cx="9144000" cy="1143000"/>
          </a:xfrm>
        </p:spPr>
        <p:txBody>
          <a:bodyPr anchor="ctr" anchorCtr="0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kumimoji="0" lang="en-US" dirty="0" smtClean="0"/>
              <a:t>Paper Title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544232" y="3080785"/>
            <a:ext cx="9144000" cy="1128328"/>
          </a:xfrm>
        </p:spPr>
        <p:txBody>
          <a:bodyPr anchor="ctr" anchorCtr="0"/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dirty="0" smtClean="0"/>
              <a:t>Author, Conference, time, citation count</a:t>
            </a:r>
            <a:endParaRPr kumimoji="0" lang="en-US" altLang="zh-TW" dirty="0"/>
          </a:p>
        </p:txBody>
      </p:sp>
      <p:sp>
        <p:nvSpPr>
          <p:cNvPr id="21" name="Rectangle 20"/>
          <p:cNvSpPr/>
          <p:nvPr/>
        </p:nvSpPr>
        <p:spPr>
          <a:xfrm>
            <a:off x="1127448" y="1196752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27448" y="1196752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1" name="Rectangle 32"/>
          <p:cNvSpPr/>
          <p:nvPr/>
        </p:nvSpPr>
        <p:spPr>
          <a:xfrm>
            <a:off x="1127448" y="2996952"/>
            <a:ext cx="9753600" cy="1295995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2" name="Rectangle 31"/>
          <p:cNvSpPr/>
          <p:nvPr/>
        </p:nvSpPr>
        <p:spPr>
          <a:xfrm>
            <a:off x="1127448" y="2996952"/>
            <a:ext cx="311324" cy="1295995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25791" y="6390853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dirty="0" smtClean="0"/>
              <a:t>KDD Lab@NCHU</a:t>
            </a:r>
            <a:endParaRPr lang="zh-TW" altLang="en-US" sz="14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3215680" y="4565293"/>
            <a:ext cx="5615880" cy="12957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  <a:lvl2pPr marL="274320" indent="0">
              <a:buNone/>
              <a:defRPr/>
            </a:lvl2pPr>
            <a:lvl3pPr marL="594360" indent="0">
              <a:buNone/>
              <a:defRPr/>
            </a:lvl3pPr>
            <a:lvl4pPr marL="868680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altLang="zh-TW" sz="1800" dirty="0" smtClean="0"/>
              <a:t>Speaker, Professor, Date</a:t>
            </a:r>
            <a:endParaRPr lang="zh-TW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 smtClean="0"/>
              <a:t>Title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 smtClean="0"/>
              <a:t>Content</a:t>
            </a:r>
            <a:endParaRPr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CE7-9F3F-4DBB-BA8C-91EC618BC261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390B-EF00-4A5E-B700-C08A6788CBCF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eaLnBrk="1" latinLnBrk="0" hangingPunct="1">
              <a:defRPr/>
            </a:lvl1pPr>
            <a:lvl3pPr>
              <a:defRPr sz="2000"/>
            </a:lvl3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7712-48F5-4627-8C8B-386B89063462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176264" y="1216152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 smtClean="0"/>
              <a:t>Subtitle</a:t>
            </a:r>
            <a:endParaRPr kumimoji="0" lang="zh-TW" alt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 hasCustomPrompt="1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 smtClean="0"/>
              <a:t>Subtitle</a:t>
            </a:r>
            <a:endParaRPr kumimoji="0" lang="zh-TW" alt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F770-29A6-44C8-8E87-3CA0B242AAB1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09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 hasCustomPrompt="1"/>
          </p:nvPr>
        </p:nvSpPr>
        <p:spPr>
          <a:xfrm>
            <a:off x="6197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ACB3-8233-4501-B154-0C03CD1471B4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FB56-6C07-4BFE-99B9-6F2C75D880B4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C554-9EC0-4FED-BF65-980DE2C4B3B4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 hasCustomPrompt="1"/>
          </p:nvPr>
        </p:nvSpPr>
        <p:spPr>
          <a:xfrm>
            <a:off x="406400" y="304800"/>
            <a:ext cx="7620000" cy="5715000"/>
          </a:xfrm>
        </p:spPr>
        <p:txBody>
          <a:bodyPr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 smtClean="0"/>
              <a:t>Content</a:t>
            </a:r>
            <a:endParaRPr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l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0E68-DC91-4609-AA0F-EBAF12B0668C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 smtClean="0"/>
              <a:t>Content</a:t>
            </a:r>
            <a:endParaRPr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9960-12CE-49D5-885D-AB58FA697981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kumimoji="0" lang="en-US" altLang="zh-TW" dirty="0" smtClean="0"/>
              <a:t>2</a:t>
            </a:r>
            <a:endParaRPr kumimoji="0" lang="zh-TW" altLang="en-US" dirty="0" smtClean="0"/>
          </a:p>
          <a:p>
            <a:pPr lvl="2" eaLnBrk="1" latinLnBrk="0" hangingPunct="1"/>
            <a:r>
              <a:rPr kumimoji="0" lang="en-US" altLang="zh-TW" dirty="0" smtClean="0"/>
              <a:t>3</a:t>
            </a:r>
            <a:endParaRPr kumimoji="0" lang="zh-TW" altLang="en-US" dirty="0" smtClean="0"/>
          </a:p>
          <a:p>
            <a:pPr lvl="3" eaLnBrk="1" latinLnBrk="0" hangingPunct="1"/>
            <a:r>
              <a:rPr kumimoji="0" lang="en-US" altLang="zh-TW" dirty="0" smtClean="0"/>
              <a:t>4</a:t>
            </a:r>
            <a:endParaRPr kumimoji="0" lang="zh-TW" altLang="en-US" dirty="0" smtClean="0"/>
          </a:p>
          <a:p>
            <a:pPr lvl="4" eaLnBrk="1" latinLnBrk="0" hangingPunct="1"/>
            <a:r>
              <a:rPr kumimoji="0" lang="en-US" dirty="0" smtClean="0"/>
              <a:t>5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432208"/>
            <a:ext cx="3052064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BE273922-BA97-44FD-BCDE-DC59E61A4E24}" type="datetime1">
              <a:rPr lang="zh-TW" altLang="en-US" smtClean="0"/>
              <a:t>2017/12/4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58464" y="6432208"/>
            <a:ext cx="50800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432208"/>
            <a:ext cx="26416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" panose="05000000000000000000" pitchFamily="2" charset="2"/>
        <a:buChar char="l"/>
        <a:defRPr kumimoji="0" sz="24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" panose="05000000000000000000" pitchFamily="2" charset="2"/>
        <a:buChar char="ü"/>
        <a:defRPr kumimoji="0" sz="2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Raspberry </a:t>
            </a:r>
            <a:r>
              <a:rPr lang="en-US" altLang="zh-TW" dirty="0" smtClean="0"/>
              <a:t>pi 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Hw4</a:t>
            </a:r>
            <a:endParaRPr lang="en-US" altLang="zh-TW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TA: Hsu-</a:t>
            </a:r>
            <a:r>
              <a:rPr lang="en-US" altLang="zh-TW" dirty="0" err="1" smtClean="0"/>
              <a:t>Heng</a:t>
            </a:r>
            <a:r>
              <a:rPr lang="en-US" altLang="zh-TW" dirty="0" smtClean="0"/>
              <a:t> Chou</a:t>
            </a:r>
            <a:endParaRPr lang="en-US" altLang="zh-TW" dirty="0"/>
          </a:p>
          <a:p>
            <a:r>
              <a:rPr lang="en-US" altLang="zh-TW" dirty="0"/>
              <a:t>Professor: Hsiao-Ping Tsai</a:t>
            </a:r>
          </a:p>
          <a:p>
            <a:r>
              <a:rPr lang="en-US" altLang="zh-TW" dirty="0" smtClean="0"/>
              <a:t>Date: </a:t>
            </a:r>
            <a:fld id="{CD0A9AFB-51FA-4C9A-800F-D6C92B2BB1A4}" type="datetime1">
              <a:rPr lang="en-US" altLang="zh-TW" smtClean="0"/>
              <a:t>12/4/2017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4077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Hw4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390B-EF00-4A5E-B700-C08A6788CBCF}" type="datetime1">
              <a:rPr lang="zh-TW" altLang="en-US" smtClean="0"/>
              <a:t>2017/12/4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Project1 </a:t>
            </a:r>
          </a:p>
          <a:p>
            <a:r>
              <a:rPr lang="zh-TW" altLang="en-US" dirty="0" smtClean="0"/>
              <a:t>參閱教學投影片</a:t>
            </a:r>
            <a:r>
              <a:rPr lang="en-US" altLang="zh-TW" dirty="0" smtClean="0"/>
              <a:t>build kernel </a:t>
            </a:r>
            <a:r>
              <a:rPr lang="zh-TW" altLang="en-US" dirty="0" smtClean="0"/>
              <a:t>並使用</a:t>
            </a:r>
            <a:r>
              <a:rPr lang="en-US" altLang="zh-TW" dirty="0" err="1" smtClean="0"/>
              <a:t>uname</a:t>
            </a:r>
            <a:r>
              <a:rPr lang="en-US" altLang="zh-TW" dirty="0" smtClean="0"/>
              <a:t> –a </a:t>
            </a:r>
            <a:r>
              <a:rPr lang="zh-TW" altLang="en-US" dirty="0" smtClean="0"/>
              <a:t>查看</a:t>
            </a:r>
            <a:r>
              <a:rPr lang="en-US" altLang="zh-TW" dirty="0" smtClean="0"/>
              <a:t>kernel</a:t>
            </a:r>
            <a:r>
              <a:rPr lang="zh-TW" altLang="en-US" dirty="0" smtClean="0"/>
              <a:t>並截</a:t>
            </a:r>
            <a:r>
              <a:rPr lang="zh-TW" altLang="en-US" dirty="0"/>
              <a:t>圖</a:t>
            </a:r>
            <a:endParaRPr lang="en-US" altLang="zh-TW" dirty="0" smtClean="0"/>
          </a:p>
          <a:p>
            <a:r>
              <a:rPr lang="en-US" altLang="zh-TW" dirty="0" smtClean="0"/>
              <a:t>Project2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arm</a:t>
            </a:r>
            <a:r>
              <a:rPr lang="zh-TW" altLang="en-US" dirty="0" smtClean="0"/>
              <a:t>組語在</a:t>
            </a:r>
            <a:r>
              <a:rPr lang="en-US" altLang="zh-TW" dirty="0" err="1" smtClean="0"/>
              <a:t>qemu</a:t>
            </a:r>
            <a:r>
              <a:rPr lang="en-US" altLang="zh-TW" dirty="0" smtClean="0"/>
              <a:t> pi</a:t>
            </a:r>
            <a:r>
              <a:rPr lang="zh-TW" altLang="en-US" dirty="0" smtClean="0"/>
              <a:t>上打印出學號</a:t>
            </a:r>
            <a:endParaRPr lang="en-US" altLang="zh-TW" dirty="0" smtClean="0"/>
          </a:p>
          <a:p>
            <a:r>
              <a:rPr lang="en-US" altLang="zh-TW" dirty="0" smtClean="0"/>
              <a:t>Project3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arm</a:t>
            </a:r>
            <a:r>
              <a:rPr lang="zh-TW" altLang="en-US" dirty="0" smtClean="0"/>
              <a:t>組</a:t>
            </a:r>
            <a:r>
              <a:rPr lang="zh-TW" altLang="en-US" dirty="0"/>
              <a:t>語</a:t>
            </a:r>
            <a:r>
              <a:rPr lang="zh-TW" altLang="en-US" dirty="0" smtClean="0"/>
              <a:t>在</a:t>
            </a:r>
            <a:r>
              <a:rPr lang="en-US" altLang="zh-TW" dirty="0" err="1" smtClean="0"/>
              <a:t>qemu</a:t>
            </a:r>
            <a:r>
              <a:rPr lang="en-US" altLang="zh-TW" dirty="0" smtClean="0"/>
              <a:t> pi</a:t>
            </a:r>
            <a:r>
              <a:rPr lang="zh-TW" altLang="en-US" dirty="0" smtClean="0"/>
              <a:t>上使用</a:t>
            </a:r>
            <a:r>
              <a:rPr lang="en-US" altLang="zh-TW" dirty="0" smtClean="0"/>
              <a:t>loop show</a:t>
            </a:r>
            <a:r>
              <a:rPr lang="zh-TW" altLang="en-US" dirty="0" smtClean="0"/>
              <a:t>出</a:t>
            </a:r>
            <a:r>
              <a:rPr lang="en-US" altLang="zh-TW" dirty="0" smtClean="0"/>
              <a:t>0</a:t>
            </a:r>
            <a:r>
              <a:rPr lang="zh-TW" altLang="en-US" dirty="0" smtClean="0"/>
              <a:t>到</a:t>
            </a:r>
            <a:r>
              <a:rPr lang="en-US" altLang="zh-TW" dirty="0" smtClean="0"/>
              <a:t>100</a:t>
            </a:r>
          </a:p>
          <a:p>
            <a:r>
              <a:rPr lang="en-US" altLang="zh-TW" dirty="0" smtClean="0"/>
              <a:t>Project4</a:t>
            </a:r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/>
              <a:t>arm</a:t>
            </a:r>
            <a:r>
              <a:rPr lang="zh-TW" altLang="en-US" dirty="0"/>
              <a:t>組語在</a:t>
            </a:r>
            <a:r>
              <a:rPr lang="en-US" altLang="zh-TW" dirty="0" err="1"/>
              <a:t>qemu</a:t>
            </a:r>
            <a:r>
              <a:rPr lang="en-US" altLang="zh-TW" dirty="0"/>
              <a:t> pi</a:t>
            </a:r>
            <a:r>
              <a:rPr lang="zh-TW" altLang="en-US" dirty="0"/>
              <a:t>上使用</a:t>
            </a:r>
            <a:r>
              <a:rPr lang="en-US" altLang="zh-TW" dirty="0" smtClean="0"/>
              <a:t>loop</a:t>
            </a:r>
            <a:r>
              <a:rPr lang="zh-TW" altLang="en-US" dirty="0" smtClean="0"/>
              <a:t> 每次加一加到值</a:t>
            </a:r>
            <a:r>
              <a:rPr lang="en-US" altLang="zh-TW" dirty="0" smtClean="0"/>
              <a:t>100</a:t>
            </a:r>
          </a:p>
          <a:p>
            <a:r>
              <a:rPr lang="zh-TW" altLang="en-US" dirty="0" smtClean="0"/>
              <a:t>截圖結果附上程式碼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2549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6A7CFA61-96C6-4651-A278-35A2E6D91E46}" vid="{4136CD65-E7D6-40F2-96C2-3D5E82CA111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</Template>
  <TotalTime>0</TotalTime>
  <Words>87</Words>
  <Application>Microsoft Office PowerPoint</Application>
  <PresentationFormat>寬螢幕</PresentationFormat>
  <Paragraphs>18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Calibri</vt:lpstr>
      <vt:lpstr>Wingdings</vt:lpstr>
      <vt:lpstr>Wingdings 3</vt:lpstr>
      <vt:lpstr>佈景主題1</vt:lpstr>
      <vt:lpstr>Raspberry pi 3</vt:lpstr>
      <vt:lpstr>Hw4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2016-08-06T04:27:06Z</dcterms:created>
  <dcterms:modified xsi:type="dcterms:W3CDTF">2017-12-04T12:25:35Z</dcterms:modified>
</cp:coreProperties>
</file>