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8" r:id="rId4"/>
    <p:sldId id="274" r:id="rId5"/>
    <p:sldId id="258" r:id="rId6"/>
    <p:sldId id="259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72" r:id="rId15"/>
    <p:sldId id="270" r:id="rId16"/>
    <p:sldId id="271" r:id="rId17"/>
    <p:sldId id="273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E6F9-1251-484B-BAE4-D6E4ED493781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4FBFA-C86B-4154-ACDA-330FF5D89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28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546548" y="1282477"/>
            <a:ext cx="9144000" cy="1143000"/>
          </a:xfrm>
        </p:spPr>
        <p:txBody>
          <a:bodyPr anchor="ctr" anchorCtr="0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kumimoji="0" lang="en-US" dirty="0" smtClean="0"/>
              <a:t>Paper Title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544232" y="3080785"/>
            <a:ext cx="9144000" cy="1128328"/>
          </a:xfrm>
        </p:spPr>
        <p:txBody>
          <a:bodyPr anchor="ctr" anchorCtr="0"/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dirty="0" smtClean="0"/>
              <a:t>Author, Conference, time, citation count</a:t>
            </a:r>
            <a:endParaRPr kumimoji="0" lang="en-US" altLang="zh-TW" dirty="0"/>
          </a:p>
        </p:txBody>
      </p:sp>
      <p:sp>
        <p:nvSpPr>
          <p:cNvPr id="21" name="Rectangle 20"/>
          <p:cNvSpPr/>
          <p:nvPr/>
        </p:nvSpPr>
        <p:spPr>
          <a:xfrm>
            <a:off x="1127448" y="1196752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27448" y="1196752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1" name="Rectangle 32"/>
          <p:cNvSpPr/>
          <p:nvPr/>
        </p:nvSpPr>
        <p:spPr>
          <a:xfrm>
            <a:off x="1127448" y="2996952"/>
            <a:ext cx="9753600" cy="1295995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2" name="Rectangle 31"/>
          <p:cNvSpPr/>
          <p:nvPr/>
        </p:nvSpPr>
        <p:spPr>
          <a:xfrm>
            <a:off x="1127448" y="2996952"/>
            <a:ext cx="311324" cy="1295995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25791" y="6390853"/>
            <a:ext cx="1580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dirty="0" smtClean="0"/>
              <a:t>KDD Lab@NCHU</a:t>
            </a:r>
            <a:endParaRPr lang="zh-TW" altLang="en-US" sz="14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3215680" y="4565293"/>
            <a:ext cx="5615880" cy="129574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/>
            </a:lvl1pPr>
            <a:lvl2pPr marL="274320" indent="0">
              <a:buNone/>
              <a:defRPr/>
            </a:lvl2pPr>
            <a:lvl3pPr marL="594360" indent="0">
              <a:buNone/>
              <a:defRPr/>
            </a:lvl3pPr>
            <a:lvl4pPr marL="868680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altLang="zh-TW" sz="1800" dirty="0" smtClean="0"/>
              <a:t>Speaker, Professor, Date</a:t>
            </a:r>
            <a:endParaRPr lang="zh-TW" alt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 smtClean="0"/>
              <a:t>Title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 smtClean="0"/>
              <a:t>Content</a:t>
            </a:r>
            <a:endParaRPr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 hasCustomPrompt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eaLnBrk="1" latinLnBrk="0" hangingPunct="1">
              <a:defRPr/>
            </a:lvl1pPr>
            <a:lvl3pPr>
              <a:defRPr sz="2000"/>
            </a:lvl3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609600" y="1219200"/>
            <a:ext cx="5388864" cy="493776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176264" y="1216152"/>
            <a:ext cx="5388864" cy="493776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dirty="0" smtClean="0"/>
              <a:t>Subtitle</a:t>
            </a:r>
            <a:endParaRPr kumimoji="0" lang="zh-TW" alt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 hasCustomPrompt="1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dirty="0" smtClean="0"/>
              <a:t>Subtitle</a:t>
            </a:r>
            <a:endParaRPr kumimoji="0" lang="zh-TW" alt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09600" y="2133600"/>
            <a:ext cx="5384800" cy="403860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 hasCustomPrompt="1"/>
          </p:nvPr>
        </p:nvSpPr>
        <p:spPr>
          <a:xfrm>
            <a:off x="6197600" y="2133600"/>
            <a:ext cx="5384800" cy="403860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 hasCustomPrompt="1"/>
          </p:nvPr>
        </p:nvSpPr>
        <p:spPr>
          <a:xfrm>
            <a:off x="406400" y="304800"/>
            <a:ext cx="7620000" cy="5715000"/>
          </a:xfrm>
        </p:spPr>
        <p:txBody>
          <a:bodyPr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 smtClean="0"/>
              <a:t>Content</a:t>
            </a:r>
            <a:endParaRPr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l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 smtClean="0"/>
              <a:t>Content</a:t>
            </a:r>
            <a:endParaRPr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kumimoji="0" lang="en-US" altLang="zh-TW" dirty="0" smtClean="0"/>
              <a:t>2</a:t>
            </a:r>
            <a:endParaRPr kumimoji="0" lang="zh-TW" altLang="en-US" dirty="0" smtClean="0"/>
          </a:p>
          <a:p>
            <a:pPr lvl="2" eaLnBrk="1" latinLnBrk="0" hangingPunct="1"/>
            <a:r>
              <a:rPr kumimoji="0" lang="en-US" altLang="zh-TW" dirty="0" smtClean="0"/>
              <a:t>3</a:t>
            </a:r>
            <a:endParaRPr kumimoji="0" lang="zh-TW" altLang="en-US" dirty="0" smtClean="0"/>
          </a:p>
          <a:p>
            <a:pPr lvl="3" eaLnBrk="1" latinLnBrk="0" hangingPunct="1"/>
            <a:r>
              <a:rPr kumimoji="0" lang="en-US" altLang="zh-TW" dirty="0" smtClean="0"/>
              <a:t>4</a:t>
            </a:r>
            <a:endParaRPr kumimoji="0" lang="zh-TW" altLang="en-US" dirty="0" smtClean="0"/>
          </a:p>
          <a:p>
            <a:pPr lvl="4" eaLnBrk="1" latinLnBrk="0" hangingPunct="1"/>
            <a:r>
              <a:rPr kumimoji="0" lang="en-US" dirty="0" smtClean="0"/>
              <a:t>5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432208"/>
            <a:ext cx="3052064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TW" smtClean="0"/>
              <a:t>2015/11/20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58464" y="6432208"/>
            <a:ext cx="5080000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KDD Lab@NCHU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432208"/>
            <a:ext cx="2641600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4024F9E6-8BD1-4849-86DE-3CD23B63D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" panose="05000000000000000000" pitchFamily="2" charset="2"/>
        <a:buChar char="l"/>
        <a:defRPr kumimoji="0" sz="2400" kern="120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" panose="05000000000000000000" pitchFamily="2" charset="2"/>
        <a:buChar char="ü"/>
        <a:defRPr kumimoji="0" sz="2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.smith.edu/dftwiki/index.php/Tutorial:_Assembly_Language_with_the_Raspberry_Pi" TargetMode="External"/><Relationship Id="rId2" Type="http://schemas.openxmlformats.org/officeDocument/2006/relationships/hyperlink" Target="http://wiringpi.com/reference/core-function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oveamberbird.wordpress.com/2013/08/21/%E3%80%90%E7%AD%86%E8%A8%98%E3%80%91%E5%9C%A8linux%E8%88%87windows%E9%96%93%E5%82%B3%E9%80%81%E6%AA%94%E6%A1%88%E6%AD%A5%E9%A9%9F%E6%95%99%E5%AD%B8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Rasberry</a:t>
            </a:r>
            <a:r>
              <a:rPr lang="en-US" altLang="zh-TW" dirty="0" smtClean="0"/>
              <a:t> pi 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GPIO, Assembly, C, Python 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TA: Hsu-</a:t>
            </a:r>
            <a:r>
              <a:rPr lang="en-US" altLang="zh-TW" dirty="0" err="1" smtClean="0"/>
              <a:t>Heng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chou</a:t>
            </a:r>
            <a:endParaRPr lang="en-US" altLang="zh-TW" dirty="0"/>
          </a:p>
          <a:p>
            <a:r>
              <a:rPr lang="en-US" altLang="zh-TW" dirty="0"/>
              <a:t>Professor: Hsiao-Ping Tsai</a:t>
            </a:r>
          </a:p>
          <a:p>
            <a:r>
              <a:rPr lang="en-US" altLang="zh-TW" dirty="0" smtClean="0"/>
              <a:t>Date:2017/12/19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4077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Assembly-Blink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Blink</a:t>
            </a:r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863661"/>
            <a:ext cx="2686050" cy="39719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386" y="1730310"/>
            <a:ext cx="46863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7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Assembly-Blink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Complier at pi</a:t>
            </a:r>
          </a:p>
          <a:p>
            <a:r>
              <a:rPr lang="en-US" altLang="zh-TW" dirty="0" smtClean="0"/>
              <a:t>as </a:t>
            </a:r>
            <a:r>
              <a:rPr lang="en-US" altLang="zh-TW" dirty="0"/>
              <a:t>-o </a:t>
            </a:r>
            <a:r>
              <a:rPr lang="en-US" altLang="zh-TW" dirty="0" err="1"/>
              <a:t>blink.o</a:t>
            </a:r>
            <a:r>
              <a:rPr lang="en-US" altLang="zh-TW" dirty="0"/>
              <a:t> </a:t>
            </a:r>
            <a:r>
              <a:rPr lang="en-US" altLang="zh-TW" dirty="0" err="1"/>
              <a:t>blink.s</a:t>
            </a:r>
            <a:endParaRPr lang="en-US" altLang="zh-TW" dirty="0"/>
          </a:p>
          <a:p>
            <a:r>
              <a:rPr lang="en-US" altLang="zh-TW" dirty="0" err="1"/>
              <a:t>gcc</a:t>
            </a:r>
            <a:r>
              <a:rPr lang="en-US" altLang="zh-TW" dirty="0"/>
              <a:t> -o blink2 </a:t>
            </a:r>
            <a:r>
              <a:rPr lang="en-US" altLang="zh-TW" dirty="0" err="1"/>
              <a:t>blink.o</a:t>
            </a:r>
            <a:r>
              <a:rPr lang="en-US" altLang="zh-TW" dirty="0"/>
              <a:t> -</a:t>
            </a:r>
            <a:r>
              <a:rPr lang="en-US" altLang="zh-TW" dirty="0" err="1"/>
              <a:t>lwiringPi</a:t>
            </a:r>
            <a:endParaRPr lang="en-US" altLang="zh-TW" dirty="0"/>
          </a:p>
          <a:p>
            <a:r>
              <a:rPr lang="en-US" altLang="zh-TW" dirty="0" err="1"/>
              <a:t>sudo</a:t>
            </a:r>
            <a:r>
              <a:rPr lang="en-US" altLang="zh-TW" dirty="0"/>
              <a:t> ./blink2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122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C-blink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Complier at pi 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258" y="1863745"/>
            <a:ext cx="3648075" cy="27527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258" y="5437334"/>
            <a:ext cx="62103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67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Python Blink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95" y="1830705"/>
            <a:ext cx="3524250" cy="37147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812" y="1951863"/>
            <a:ext cx="48291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77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 Application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In this example ta use gpio19 </a:t>
            </a:r>
            <a:r>
              <a:rPr lang="en-US" altLang="zh-TW" dirty="0" smtClean="0">
                <a:solidFill>
                  <a:srgbClr val="FF0000"/>
                </a:solidFill>
              </a:rPr>
              <a:t>and gpio26 to control led, please change it.</a:t>
            </a:r>
          </a:p>
          <a:p>
            <a:r>
              <a:rPr lang="en-US" altLang="zh-TW" dirty="0"/>
              <a:t>Install package in raspberry</a:t>
            </a:r>
          </a:p>
          <a:p>
            <a:r>
              <a:rPr lang="en-US" altLang="zh-TW" dirty="0" err="1"/>
              <a:t>sudo</a:t>
            </a:r>
            <a:r>
              <a:rPr lang="en-US" altLang="zh-TW" dirty="0"/>
              <a:t> apt-get install libgtk-3-dev</a:t>
            </a:r>
          </a:p>
          <a:p>
            <a:r>
              <a:rPr lang="en-US" altLang="zh-TW" dirty="0" err="1"/>
              <a:t>sudo</a:t>
            </a:r>
            <a:r>
              <a:rPr lang="en-US" altLang="zh-TW" dirty="0"/>
              <a:t> apt-get install libsdl1.2-dev</a:t>
            </a:r>
          </a:p>
          <a:p>
            <a:endParaRPr lang="en-US" altLang="zh-TW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728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 A</a:t>
            </a:r>
            <a:r>
              <a:rPr lang="en-US" altLang="zh-TW" dirty="0" smtClean="0"/>
              <a:t>pplication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Pscp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firstapp</a:t>
            </a:r>
            <a:r>
              <a:rPr lang="en-US" altLang="zh-TW" dirty="0" smtClean="0"/>
              <a:t> directory to raspberry</a:t>
            </a:r>
          </a:p>
          <a:p>
            <a:r>
              <a:rPr lang="en-US" altLang="zh-TW" dirty="0" err="1"/>
              <a:t>m</a:t>
            </a:r>
            <a:r>
              <a:rPr lang="en-US" altLang="zh-TW" dirty="0" err="1" smtClean="0"/>
              <a:t>kdir</a:t>
            </a:r>
            <a:r>
              <a:rPr lang="en-US" altLang="zh-TW" dirty="0" smtClean="0"/>
              <a:t> hw5 in </a:t>
            </a:r>
            <a:r>
              <a:rPr lang="en-US" altLang="zh-TW" dirty="0" err="1" smtClean="0"/>
              <a:t>rpi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Send directory to pi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compile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89" y="2293525"/>
            <a:ext cx="3063240" cy="30632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789" y="3373755"/>
            <a:ext cx="9429750" cy="3143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789" y="4461986"/>
            <a:ext cx="61531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57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 Application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Use </a:t>
            </a:r>
            <a:r>
              <a:rPr lang="en-US" altLang="zh-TW" dirty="0" err="1" smtClean="0"/>
              <a:t>vnc</a:t>
            </a:r>
            <a:r>
              <a:rPr lang="en-US" altLang="zh-TW" dirty="0" smtClean="0"/>
              <a:t> remote control pi</a:t>
            </a:r>
          </a:p>
          <a:p>
            <a:r>
              <a:rPr lang="en-US" altLang="zh-TW" dirty="0" smtClean="0"/>
              <a:t>Run the program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961" y="1848774"/>
            <a:ext cx="7472744" cy="444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01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 Application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</a:p>
          <a:p>
            <a:r>
              <a:rPr lang="zh-TW" altLang="en-US" dirty="0" smtClean="0"/>
              <a:t>如何修改</a:t>
            </a:r>
            <a:endParaRPr lang="en-US" altLang="zh-TW" dirty="0" smtClean="0"/>
          </a:p>
          <a:p>
            <a:r>
              <a:rPr lang="en-US" altLang="zh-TW" dirty="0" smtClean="0"/>
              <a:t>57-62</a:t>
            </a:r>
            <a:r>
              <a:rPr lang="zh-TW" altLang="en-US" dirty="0" smtClean="0"/>
              <a:t>宣告這要改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Function </a:t>
            </a:r>
            <a:r>
              <a:rPr lang="en-US" altLang="zh-TW" dirty="0" err="1" smtClean="0"/>
              <a:t>dosomething</a:t>
            </a:r>
            <a:r>
              <a:rPr lang="en-US" altLang="zh-TW" dirty="0" smtClean="0"/>
              <a:t> </a:t>
            </a:r>
          </a:p>
          <a:p>
            <a:r>
              <a:rPr lang="zh-TW" altLang="en-US" dirty="0" smtClean="0"/>
              <a:t>在裡面加</a:t>
            </a:r>
            <a:r>
              <a:rPr lang="zh-TW" altLang="en-US" dirty="0"/>
              <a:t>功能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782" y="1465987"/>
            <a:ext cx="4809699" cy="458221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42" y="2889984"/>
            <a:ext cx="36290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5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http://wiringpi.com/reference/core-functions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http://www.science.smith.edu/dftwiki/index.php/Tutorial:_</a:t>
            </a:r>
            <a:r>
              <a:rPr lang="en-US" altLang="zh-TW" dirty="0" smtClean="0">
                <a:hlinkClick r:id="rId3"/>
              </a:rPr>
              <a:t>Assembly_Language_with_the_Raspberry_Pi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83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8538464" y="6432208"/>
            <a:ext cx="3052064" cy="289902"/>
          </a:xfrm>
        </p:spPr>
        <p:txBody>
          <a:bodyPr/>
          <a:lstStyle/>
          <a:p>
            <a:r>
              <a:rPr lang="en-US" altLang="zh-TW" dirty="0" smtClean="0"/>
              <a:t>2016/8/11</a:t>
            </a:r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Readme</a:t>
            </a:r>
          </a:p>
          <a:p>
            <a:r>
              <a:rPr lang="en-US" altLang="zh-TW" dirty="0" err="1" smtClean="0"/>
              <a:t>WiringPi</a:t>
            </a:r>
            <a:endParaRPr lang="en-US" altLang="zh-TW" dirty="0" smtClean="0"/>
          </a:p>
          <a:p>
            <a:r>
              <a:rPr lang="en-US" altLang="zh-TW" dirty="0" smtClean="0"/>
              <a:t>Assembly</a:t>
            </a:r>
          </a:p>
          <a:p>
            <a:r>
              <a:rPr lang="en-US" altLang="zh-TW" dirty="0" smtClean="0"/>
              <a:t>C</a:t>
            </a:r>
          </a:p>
          <a:p>
            <a:r>
              <a:rPr lang="en-US" altLang="zh-TW" dirty="0" smtClean="0"/>
              <a:t>Python</a:t>
            </a:r>
          </a:p>
          <a:p>
            <a:r>
              <a:rPr lang="en-US" altLang="zh-TW" dirty="0" smtClean="0"/>
              <a:t>C application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221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Readme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Cable Chart</a:t>
            </a:r>
          </a:p>
          <a:p>
            <a:r>
              <a:rPr lang="en-US" altLang="zh-TW" dirty="0" smtClean="0"/>
              <a:t>Use </a:t>
            </a:r>
            <a:r>
              <a:rPr lang="en-US" altLang="zh-TW" dirty="0" err="1" smtClean="0"/>
              <a:t>ctrl+c</a:t>
            </a:r>
            <a:r>
              <a:rPr lang="en-US" altLang="zh-TW" dirty="0" smtClean="0"/>
              <a:t> to kill process  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077" y="1497619"/>
            <a:ext cx="5636324" cy="438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1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Readme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Pscp</a:t>
            </a:r>
            <a:r>
              <a:rPr lang="en-US" altLang="zh-TW" dirty="0" smtClean="0"/>
              <a:t> install reference</a:t>
            </a:r>
          </a:p>
          <a:p>
            <a:r>
              <a:rPr lang="en-US" altLang="zh-TW" dirty="0">
                <a:hlinkClick r:id="rId2"/>
              </a:rPr>
              <a:t>https://loveamberbird.wordpress.com/2013/08/21/%E3%80%90%E7%AD%86%E8%A8%98%E3%80%91%E5%9C%A8linux%E8%88%87windows%E9%96%93%E5%82%B3%E9%80%81%E6%AA%94%E6%A1%88%E6%AD%A5%E9%A9%9F%E6%95%99%E5%AD%B8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092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WiringPi</a:t>
            </a:r>
            <a:endParaRPr lang="en-US" altLang="zh-TW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Install </a:t>
            </a:r>
            <a:r>
              <a:rPr lang="en-US" altLang="zh-TW" dirty="0" err="1" smtClean="0"/>
              <a:t>Raspbian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Gpio</a:t>
            </a:r>
            <a:r>
              <a:rPr lang="en-US" altLang="zh-TW" dirty="0" smtClean="0"/>
              <a:t> driver</a:t>
            </a:r>
          </a:p>
          <a:p>
            <a:r>
              <a:rPr lang="en-US" altLang="zh-TW" dirty="0" smtClean="0"/>
              <a:t>Use </a:t>
            </a:r>
            <a:r>
              <a:rPr lang="en-US" altLang="zh-TW" dirty="0" err="1" smtClean="0"/>
              <a:t>ssh</a:t>
            </a:r>
            <a:r>
              <a:rPr lang="en-US" altLang="zh-TW" dirty="0" smtClean="0"/>
              <a:t> remote control pi </a:t>
            </a:r>
          </a:p>
          <a:p>
            <a:r>
              <a:rPr lang="en-US" altLang="zh-TW" dirty="0" smtClean="0"/>
              <a:t>Install </a:t>
            </a:r>
            <a:r>
              <a:rPr lang="en-US" altLang="zh-TW" dirty="0" err="1" smtClean="0"/>
              <a:t>git</a:t>
            </a:r>
            <a:r>
              <a:rPr lang="en-US" altLang="zh-TW" dirty="0"/>
              <a:t> </a:t>
            </a:r>
            <a:r>
              <a:rPr lang="en-US" altLang="zh-TW" dirty="0" smtClean="0"/>
              <a:t>on pi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073" y="2890075"/>
            <a:ext cx="4657725" cy="2000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73" y="3146273"/>
            <a:ext cx="5629275" cy="4381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073" y="3678911"/>
            <a:ext cx="42386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0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WiringPi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Test it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55" y="1896237"/>
            <a:ext cx="55816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91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WiringPi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Get </a:t>
            </a:r>
            <a:r>
              <a:rPr lang="en-US" altLang="zh-TW" dirty="0" err="1" smtClean="0"/>
              <a:t>gpio</a:t>
            </a:r>
            <a:r>
              <a:rPr lang="en-US" altLang="zh-TW" dirty="0" smtClean="0"/>
              <a:t> table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972" y="1993392"/>
            <a:ext cx="4027184" cy="382466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22" y="1812989"/>
            <a:ext cx="6627128" cy="448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93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Assembly-Blink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Data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Include library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84" y="1723644"/>
            <a:ext cx="4200525" cy="20478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497" y="4275963"/>
            <a:ext cx="34671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40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Assembly-Blink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WiringSetup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80" y="1905571"/>
            <a:ext cx="33051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39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6A7CFA61-96C6-4651-A278-35A2E6D91E46}" vid="{4136CD65-E7D6-40F2-96C2-3D5E82CA111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</Template>
  <TotalTime>0</TotalTime>
  <Words>251</Words>
  <Application>Microsoft Office PowerPoint</Application>
  <PresentationFormat>寬螢幕</PresentationFormat>
  <Paragraphs>135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新細明體</vt:lpstr>
      <vt:lpstr>Calibri</vt:lpstr>
      <vt:lpstr>Wingdings</vt:lpstr>
      <vt:lpstr>Wingdings 3</vt:lpstr>
      <vt:lpstr>佈景主題1</vt:lpstr>
      <vt:lpstr>Rasberry pi 3</vt:lpstr>
      <vt:lpstr>Outline</vt:lpstr>
      <vt:lpstr>Readme</vt:lpstr>
      <vt:lpstr>Readme</vt:lpstr>
      <vt:lpstr>WiringPi</vt:lpstr>
      <vt:lpstr>WiringPi</vt:lpstr>
      <vt:lpstr>WiringPi</vt:lpstr>
      <vt:lpstr>Assembly-Blink</vt:lpstr>
      <vt:lpstr>Assembly-Blink</vt:lpstr>
      <vt:lpstr>Assembly-Blink</vt:lpstr>
      <vt:lpstr>Assembly-Blink</vt:lpstr>
      <vt:lpstr>C-blink</vt:lpstr>
      <vt:lpstr>Python Blink</vt:lpstr>
      <vt:lpstr>C Application</vt:lpstr>
      <vt:lpstr>C Application</vt:lpstr>
      <vt:lpstr>C Application</vt:lpstr>
      <vt:lpstr>C Application</vt:lpstr>
      <vt:lpstr>Reference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2016-08-06T04:27:06Z</dcterms:created>
  <dcterms:modified xsi:type="dcterms:W3CDTF">2018-01-06T06:25:38Z</dcterms:modified>
</cp:coreProperties>
</file>