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7" r:id="rId11"/>
    <p:sldId id="28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E6F9-1251-484B-BAE4-D6E4ED493781}" type="datetimeFigureOut">
              <a:rPr lang="zh-TW" altLang="en-US" smtClean="0"/>
              <a:t>2018/4/12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4FBFA-C86B-4154-ACDA-330FF5D89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dragino.com/index.php?title=Lora_Shiel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atthijskooijman/arduino-lm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perf.com/upload/rf/RFM95_96_97_98W.pdf" TargetMode="External"/><Relationship Id="rId2" Type="http://schemas.openxmlformats.org/officeDocument/2006/relationships/hyperlink" Target="https://www.rs-online.com/designspark/rel-assets/ds-assets/uploads/knowledge-items/application-notes-for-the-internet-of-things/LoRaWAN%20Specification%201R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wixstatic.com/ugd/eccc1a_ed71ea1cd969417493c74e4a13c5568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Rasberry</a:t>
            </a:r>
            <a:r>
              <a:rPr lang="en-US" altLang="zh-TW" dirty="0" smtClean="0"/>
              <a:t> pi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Lora Arduino Raspberry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TA: Hsu-</a:t>
            </a:r>
            <a:r>
              <a:rPr lang="en-US" altLang="zh-TW" dirty="0" err="1" smtClean="0"/>
              <a:t>Heng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chou</a:t>
            </a:r>
            <a:endParaRPr lang="en-US" altLang="zh-TW" dirty="0"/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 smtClean="0"/>
              <a:t>Date:2017/1/6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7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Caple chart raspberry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43" y="1501711"/>
            <a:ext cx="3629025" cy="2409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83" y="1901952"/>
            <a:ext cx="3870147" cy="41622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61" y="2268855"/>
            <a:ext cx="16573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78609" y="1219200"/>
            <a:ext cx="6976872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openssl</a:t>
            </a:r>
            <a:r>
              <a:rPr lang="en-US" altLang="zh-TW" dirty="0" smtClean="0"/>
              <a:t> library in </a:t>
            </a:r>
            <a:r>
              <a:rPr lang="en-US" altLang="zh-TW" dirty="0" err="1" smtClean="0"/>
              <a:t>rpi</a:t>
            </a:r>
            <a:endParaRPr lang="en-US" altLang="zh-TW" dirty="0" smtClean="0"/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libssl</a:t>
            </a:r>
            <a:r>
              <a:rPr lang="en-US" altLang="zh-TW" dirty="0"/>
              <a:t>-dev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apt-get -y install </a:t>
            </a:r>
            <a:r>
              <a:rPr lang="en-US" altLang="zh-TW" dirty="0" err="1" smtClean="0"/>
              <a:t>openssl</a:t>
            </a:r>
            <a:endParaRPr lang="en-US" altLang="zh-TW" dirty="0" smtClean="0"/>
          </a:p>
          <a:p>
            <a:r>
              <a:rPr lang="en-US" altLang="zh-TW" dirty="0" smtClean="0"/>
              <a:t>Send </a:t>
            </a:r>
            <a:r>
              <a:rPr lang="en-US" altLang="zh-TW" dirty="0" err="1"/>
              <a:t>single_chan_pkt_fwd</a:t>
            </a:r>
            <a:r>
              <a:rPr lang="en-US" altLang="zh-TW" dirty="0"/>
              <a:t>-master </a:t>
            </a:r>
            <a:r>
              <a:rPr lang="en-US" altLang="zh-TW" dirty="0" smtClean="0"/>
              <a:t>directory to your pi</a:t>
            </a:r>
          </a:p>
          <a:p>
            <a:r>
              <a:rPr lang="en-US" altLang="zh-TW" dirty="0"/>
              <a:t>go to </a:t>
            </a:r>
            <a:r>
              <a:rPr lang="en-US" altLang="zh-TW" dirty="0" err="1" smtClean="0"/>
              <a:t>single_chan_pkt_fwd</a:t>
            </a:r>
            <a:r>
              <a:rPr lang="en-US" altLang="zh-TW" dirty="0" smtClean="0"/>
              <a:t>-master directory</a:t>
            </a:r>
          </a:p>
          <a:p>
            <a:r>
              <a:rPr lang="en-US" altLang="zh-TW" dirty="0" smtClean="0"/>
              <a:t>make</a:t>
            </a:r>
          </a:p>
          <a:p>
            <a:r>
              <a:rPr lang="en-US" altLang="zh-TW" dirty="0" smtClean="0"/>
              <a:t>Run it</a:t>
            </a:r>
          </a:p>
          <a:p>
            <a:endParaRPr lang="en-US" altLang="zh-TW" dirty="0"/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make</a:t>
            </a:r>
            <a:r>
              <a:rPr lang="zh-TW" altLang="en-US" dirty="0" smtClean="0"/>
              <a:t>可以學一下怎麼寫，我這個不夠漂亮。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08" y="3962019"/>
            <a:ext cx="6096000" cy="323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08" y="4446817"/>
            <a:ext cx="4543425" cy="228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08" y="4883765"/>
            <a:ext cx="57816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1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先看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那邊會發現全都是亂碼</a:t>
            </a:r>
            <a:endParaRPr lang="en-US" altLang="zh-TW" dirty="0" smtClean="0"/>
          </a:p>
          <a:p>
            <a:r>
              <a:rPr lang="zh-TW" altLang="en-US" dirty="0" smtClean="0"/>
              <a:t>但往下看發現</a:t>
            </a:r>
            <a:r>
              <a:rPr lang="en-US" altLang="zh-TW" dirty="0" err="1" smtClean="0"/>
              <a:t>DevAddr</a:t>
            </a:r>
            <a:r>
              <a:rPr lang="en-US" altLang="zh-TW" dirty="0" smtClean="0"/>
              <a:t> 260118ad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Hello, world!</a:t>
            </a:r>
            <a:r>
              <a:rPr lang="zh-TW" altLang="en-US" dirty="0" smtClean="0"/>
              <a:t>怎麼跟我們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一樣。由於</a:t>
            </a:r>
            <a:r>
              <a:rPr lang="en-US" altLang="zh-TW" dirty="0" err="1" smtClean="0"/>
              <a:t>Lorawan</a:t>
            </a:r>
            <a:r>
              <a:rPr lang="zh-TW" altLang="en-US" dirty="0" smtClean="0"/>
              <a:t>會將程式加密，由</a:t>
            </a:r>
            <a:r>
              <a:rPr lang="en-US" altLang="zh-TW" dirty="0" err="1" smtClean="0"/>
              <a:t>gateaway</a:t>
            </a:r>
            <a:r>
              <a:rPr lang="zh-TW" altLang="en-US" dirty="0" smtClean="0"/>
              <a:t>傳送到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在解密，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中間有許多安全協定，然而有加密就一定能解密過程就在下一</a:t>
            </a:r>
            <a:r>
              <a:rPr lang="zh-TW" altLang="en-US" dirty="0"/>
              <a:t>頁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3688080"/>
            <a:ext cx="6134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3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解密過程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/>
              <a:t>QK0YASaALcwBysxHy3SUXl61XGcrZwsEr7Q</a:t>
            </a:r>
            <a:r>
              <a:rPr lang="en-US" altLang="zh-TW" dirty="0" smtClean="0"/>
              <a:t>=</a:t>
            </a:r>
            <a:r>
              <a:rPr lang="zh-TW" altLang="en-US" dirty="0" smtClean="0"/>
              <a:t> 來解碼</a:t>
            </a:r>
            <a:endParaRPr lang="en-US" altLang="zh-TW" dirty="0" smtClean="0"/>
          </a:p>
          <a:p>
            <a:r>
              <a:rPr lang="zh-TW" altLang="en-US" dirty="0" smtClean="0"/>
              <a:t>那一串亂碼就是</a:t>
            </a:r>
            <a:r>
              <a:rPr lang="en-US" altLang="zh-TW" dirty="0" smtClean="0"/>
              <a:t>base64, </a:t>
            </a:r>
            <a:r>
              <a:rPr lang="zh-TW" altLang="en-US" dirty="0" smtClean="0"/>
              <a:t>什麼是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各位平常使用的</a:t>
            </a:r>
            <a:r>
              <a:rPr lang="en-US" altLang="zh-TW" dirty="0" err="1" smtClean="0"/>
              <a:t>youutube</a:t>
            </a:r>
            <a:r>
              <a:rPr lang="zh-TW" altLang="en-US" dirty="0" smtClean="0"/>
              <a:t>隨便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點一個影片看那串網址後面看是亂碼的就是，只是他們用的是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base64url</a:t>
            </a:r>
            <a:r>
              <a:rPr lang="zh-TW" altLang="en-US" dirty="0"/>
              <a:t>版</a:t>
            </a:r>
            <a:r>
              <a:rPr lang="zh-TW" altLang="en-US" dirty="0" smtClean="0"/>
              <a:t>的，各位可以把我們的程式碼</a:t>
            </a:r>
            <a:r>
              <a:rPr lang="en-US" altLang="zh-TW" dirty="0" err="1" smtClean="0"/>
              <a:t>printhexdata</a:t>
            </a:r>
            <a:r>
              <a:rPr lang="zh-TW" altLang="en-US" dirty="0" smtClean="0"/>
              <a:t>的註解拿掉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重新</a:t>
            </a:r>
            <a:r>
              <a:rPr lang="en-US" altLang="zh-TW" dirty="0" err="1" smtClean="0"/>
              <a:t>comple</a:t>
            </a:r>
            <a:r>
              <a:rPr lang="zh-TW" altLang="en-US" dirty="0" smtClean="0"/>
              <a:t>再跑一次就能看到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出來的結果了</a:t>
            </a:r>
            <a:endParaRPr lang="en-US" altLang="zh-TW" dirty="0" smtClean="0"/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1418248"/>
            <a:ext cx="4095750" cy="2857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31" y="4703445"/>
            <a:ext cx="4362450" cy="1200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8" y="4617720"/>
            <a:ext cx="5819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2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根據</a:t>
            </a:r>
            <a:r>
              <a:rPr lang="en-US" altLang="zh-TW" dirty="0" err="1" smtClean="0"/>
              <a:t>lorawan</a:t>
            </a:r>
            <a:r>
              <a:rPr lang="en-US" altLang="zh-TW" dirty="0" smtClean="0"/>
              <a:t> spec</a:t>
            </a:r>
          </a:p>
          <a:p>
            <a:r>
              <a:rPr lang="zh-TW" altLang="en-US" dirty="0" smtClean="0"/>
              <a:t>得知我們要的</a:t>
            </a:r>
            <a:r>
              <a:rPr lang="en-US" altLang="zh-TW" dirty="0" err="1" smtClean="0"/>
              <a:t>MACPayload</a:t>
            </a:r>
            <a:r>
              <a:rPr lang="zh-TW" altLang="en-US" dirty="0" smtClean="0"/>
              <a:t>要先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去第一個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跟倒數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byte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69" y="1631599"/>
            <a:ext cx="5391912" cy="31249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98" y="5168935"/>
            <a:ext cx="4626102" cy="988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3403987"/>
            <a:ext cx="5591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7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接下來取出這些需要的資料</a:t>
            </a:r>
            <a:endParaRPr lang="en-US" altLang="zh-TW" dirty="0" smtClean="0"/>
          </a:p>
          <a:p>
            <a:r>
              <a:rPr lang="zh-TW" altLang="en-US" dirty="0" smtClean="0"/>
              <a:t>先得到</a:t>
            </a:r>
            <a:r>
              <a:rPr lang="en-US" altLang="zh-TW" dirty="0" smtClean="0"/>
              <a:t>FHDR</a:t>
            </a:r>
            <a:r>
              <a:rPr lang="zh-TW" altLang="en-US" dirty="0" smtClean="0"/>
              <a:t>，在得</a:t>
            </a:r>
            <a:r>
              <a:rPr lang="en-US" altLang="zh-TW" dirty="0" err="1" smtClean="0"/>
              <a:t>Devaddr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Fcnt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23" y="1046773"/>
            <a:ext cx="5962650" cy="742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2657856"/>
            <a:ext cx="4457700" cy="2895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065" y="3170872"/>
            <a:ext cx="3895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最後拿到我們需要的</a:t>
            </a:r>
            <a:r>
              <a:rPr lang="en-US" altLang="zh-TW" dirty="0" smtClean="0"/>
              <a:t>data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接下來還沒結束，喝一口水休息</a:t>
            </a:r>
            <a:r>
              <a:rPr lang="en-US" altLang="zh-TW" dirty="0" smtClean="0"/>
              <a:t>3</a:t>
            </a:r>
            <a:r>
              <a:rPr lang="zh-TW" altLang="en-US" dirty="0" smtClean="0"/>
              <a:t>分鐘把步驟看完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42029"/>
            <a:ext cx="6553200" cy="8286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1385756"/>
            <a:ext cx="5886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最後還有</a:t>
            </a:r>
            <a:r>
              <a:rPr lang="en-US" altLang="zh-TW" dirty="0" smtClean="0"/>
              <a:t>AES</a:t>
            </a:r>
            <a:r>
              <a:rPr lang="zh-TW" altLang="en-US" dirty="0" smtClean="0"/>
              <a:t>解密</a:t>
            </a:r>
            <a:endParaRPr lang="en-US" altLang="zh-TW" dirty="0" smtClean="0"/>
          </a:p>
          <a:p>
            <a:r>
              <a:rPr lang="zh-TW" altLang="en-US" dirty="0" smtClean="0"/>
              <a:t>選擇用什麼金鑰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48" y="1384207"/>
            <a:ext cx="4876800" cy="1343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" y="3284576"/>
            <a:ext cx="8896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加密後再</a:t>
            </a:r>
            <a:r>
              <a:rPr lang="en-US" altLang="zh-TW" dirty="0" err="1" smtClean="0"/>
              <a:t>xor</a:t>
            </a:r>
            <a:r>
              <a:rPr lang="zh-TW" altLang="en-US" dirty="0" smtClean="0"/>
              <a:t>，注意第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個值是看你目前在哪個區塊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76" y="2774971"/>
            <a:ext cx="6425184" cy="29339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2189309"/>
            <a:ext cx="36671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8464" y="6432208"/>
            <a:ext cx="3052064" cy="289902"/>
          </a:xfrm>
        </p:spPr>
        <p:txBody>
          <a:bodyPr/>
          <a:lstStyle/>
          <a:p>
            <a:r>
              <a:rPr lang="en-US" altLang="zh-TW" dirty="0" smtClean="0"/>
              <a:t>2016/8/11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Readme</a:t>
            </a:r>
          </a:p>
          <a:p>
            <a:r>
              <a:rPr lang="en-US" altLang="zh-TW" dirty="0"/>
              <a:t>Arduino </a:t>
            </a:r>
            <a:r>
              <a:rPr lang="en-US" altLang="zh-TW" dirty="0" smtClean="0"/>
              <a:t>Lora shield</a:t>
            </a:r>
          </a:p>
          <a:p>
            <a:r>
              <a:rPr lang="en-US" altLang="zh-TW" dirty="0" smtClean="0"/>
              <a:t>Raspberry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2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Raspberry 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過程實作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99" y="1214315"/>
            <a:ext cx="6815138" cy="51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Arduino Lora </a:t>
            </a:r>
            <a:r>
              <a:rPr lang="en-US" altLang="zh-TW" dirty="0" smtClean="0"/>
              <a:t>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/>
              <a:t>LoRa</a:t>
            </a:r>
            <a:r>
              <a:rPr lang="en-US" altLang="zh-TW" dirty="0"/>
              <a:t> Shield based on SX1276/SX1278 targets professional wireless sensor network </a:t>
            </a:r>
            <a:r>
              <a:rPr lang="en-US" altLang="zh-TW" dirty="0" smtClean="0"/>
              <a:t>applications</a:t>
            </a:r>
          </a:p>
          <a:p>
            <a:r>
              <a:rPr lang="en-US" altLang="zh-TW" dirty="0" smtClean="0"/>
              <a:t>It can combine with Arduino</a:t>
            </a:r>
          </a:p>
          <a:p>
            <a:r>
              <a:rPr lang="en-US" altLang="zh-TW" dirty="0" smtClean="0"/>
              <a:t>Detail please see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wiki.dragino.com/index.php?title=Lora_Shield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642" y="3799586"/>
            <a:ext cx="2891279" cy="24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8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ArduinoLibrary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github.com/matthijskooijman/arduino-lmic</a:t>
            </a:r>
            <a:endParaRPr lang="en-US" altLang="zh-TW" dirty="0" smtClean="0"/>
          </a:p>
          <a:p>
            <a:r>
              <a:rPr lang="en-US" altLang="zh-TW" dirty="0" smtClean="0"/>
              <a:t>Download and exact</a:t>
            </a:r>
          </a:p>
          <a:p>
            <a:r>
              <a:rPr lang="en-US" altLang="zh-TW" dirty="0" smtClean="0"/>
              <a:t>Add it in Arduino ide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28" y="1219200"/>
            <a:ext cx="1524000" cy="2257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21" y="2214753"/>
            <a:ext cx="2219325" cy="819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02" y="3392424"/>
            <a:ext cx="4218247" cy="24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4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ttn</a:t>
            </a:r>
            <a:r>
              <a:rPr lang="en-US" altLang="zh-TW" dirty="0" smtClean="0"/>
              <a:t> example code and upload it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09" y="1866229"/>
            <a:ext cx="1533525" cy="200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70" y="2476380"/>
            <a:ext cx="3800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Lora setup</a:t>
            </a:r>
          </a:p>
          <a:p>
            <a:r>
              <a:rPr lang="en-US" altLang="zh-TW" dirty="0" err="1" smtClean="0"/>
              <a:t>Appkey</a:t>
            </a:r>
            <a:r>
              <a:rPr lang="en-US" altLang="zh-TW" dirty="0" smtClean="0"/>
              <a:t>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Devaddr</a:t>
            </a:r>
            <a:r>
              <a:rPr lang="zh-TW" altLang="en-US" dirty="0" smtClean="0"/>
              <a:t>我會發布一張表請將程式的參數修改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502027"/>
            <a:ext cx="5086350" cy="1543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4594583"/>
            <a:ext cx="9820656" cy="15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這邊要改送資料就改</a:t>
            </a:r>
            <a:r>
              <a:rPr lang="en-US" altLang="zh-TW" dirty="0" err="1" smtClean="0"/>
              <a:t>mydata</a:t>
            </a:r>
            <a:r>
              <a:rPr lang="zh-TW" altLang="en-US" dirty="0" smtClean="0"/>
              <a:t>裡的值就好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4" y="2324481"/>
            <a:ext cx="6286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8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en-US" altLang="zh-TW" dirty="0" smtClean="0"/>
          </a:p>
          <a:p>
            <a:r>
              <a:rPr lang="zh-TW" altLang="en-US" dirty="0" smtClean="0"/>
              <a:t>為什麼</a:t>
            </a:r>
            <a:r>
              <a:rPr lang="en-US" altLang="zh-TW" dirty="0" err="1" smtClean="0"/>
              <a:t>onEvent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這麼要有這麼多設定</a:t>
            </a:r>
            <a:endParaRPr lang="en-US" altLang="zh-TW" dirty="0" smtClean="0"/>
          </a:p>
          <a:p>
            <a:r>
              <a:rPr lang="en-US" altLang="zh-TW" dirty="0" smtClean="0"/>
              <a:t>Loop</a:t>
            </a:r>
            <a:r>
              <a:rPr lang="zh-TW" altLang="en-US" dirty="0" smtClean="0"/>
              <a:t>裡什麼是</a:t>
            </a:r>
            <a:r>
              <a:rPr lang="en-US" altLang="zh-TW" dirty="0" err="1" smtClean="0"/>
              <a:t>os_runloop_once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LMIC_setSession</a:t>
            </a:r>
            <a:r>
              <a:rPr lang="zh-TW" altLang="en-US" dirty="0" smtClean="0"/>
              <a:t>到底是什麼</a:t>
            </a:r>
            <a:endParaRPr lang="en-US" altLang="zh-TW" dirty="0" smtClean="0"/>
          </a:p>
          <a:p>
            <a:r>
              <a:rPr lang="zh-TW" altLang="en-US" dirty="0" smtClean="0"/>
              <a:t>給各位</a:t>
            </a:r>
            <a:r>
              <a:rPr lang="en-US" altLang="zh-TW" dirty="0" err="1" smtClean="0"/>
              <a:t>lorawan</a:t>
            </a:r>
            <a:r>
              <a:rPr lang="en-US" altLang="zh-TW" dirty="0"/>
              <a:t> spec</a:t>
            </a:r>
            <a:r>
              <a:rPr lang="en-US" altLang="zh-TW" dirty="0" smtClean="0"/>
              <a:t>, rf96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spec, </a:t>
            </a:r>
            <a:r>
              <a:rPr lang="zh-TW" altLang="en-US" dirty="0" smtClean="0"/>
              <a:t>跟什麼是</a:t>
            </a:r>
            <a:r>
              <a:rPr lang="en-US" altLang="zh-TW" dirty="0" err="1" smtClean="0"/>
              <a:t>lorawan</a:t>
            </a:r>
            <a:r>
              <a:rPr lang="zh-TW" altLang="en-US" dirty="0" smtClean="0"/>
              <a:t>的參考文件</a:t>
            </a:r>
            <a:r>
              <a:rPr lang="zh-TW" altLang="en-US" dirty="0"/>
              <a:t>，</a:t>
            </a:r>
            <a:r>
              <a:rPr lang="zh-TW" altLang="en-US" dirty="0" smtClean="0"/>
              <a:t>有興趣的同學歡迎看過後有疑問後來實驗室討論</a:t>
            </a:r>
            <a:endParaRPr lang="en-US" altLang="zh-TW" dirty="0" smtClean="0"/>
          </a:p>
          <a:p>
            <a:r>
              <a:rPr lang="zh-TW" altLang="en-US" dirty="0" smtClean="0"/>
              <a:t>另外由於</a:t>
            </a:r>
            <a:r>
              <a:rPr lang="en-US" altLang="zh-TW" dirty="0" smtClean="0"/>
              <a:t>library</a:t>
            </a:r>
            <a:r>
              <a:rPr lang="zh-TW" altLang="en-US" dirty="0"/>
              <a:t> </a:t>
            </a:r>
            <a:r>
              <a:rPr lang="en-US" altLang="zh-TW" dirty="0" smtClean="0"/>
              <a:t>source code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uml</a:t>
            </a:r>
            <a:r>
              <a:rPr lang="zh-TW" altLang="en-US" dirty="0" smtClean="0"/>
              <a:t>檔案太大，有需要的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再給你連結，或是用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Doxygen</a:t>
            </a:r>
            <a:r>
              <a:rPr lang="zh-TW" altLang="en-US" dirty="0" smtClean="0"/>
              <a:t>自行產生。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5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 Lora shield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Lora wan reference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www.rs-online.com/designspark/rel-assets/ds-assets/uploads/knowledge-items/application-notes-for-the-internet-of-things/LoRaWAN%20Specification%201R0.pdf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www.hoperf.com/upload/rf/RFM95_96_97_98W.pdf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docs.wixstatic.com/ugd/eccc1a_ed71ea1cd969417493c74e4a13c55685.pdf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58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6A7CFA61-96C6-4651-A278-35A2E6D91E46}" vid="{4136CD65-E7D6-40F2-96C2-3D5E82CA1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0</TotalTime>
  <Words>566</Words>
  <Application>Microsoft Office PowerPoint</Application>
  <PresentationFormat>寬螢幕</PresentationFormat>
  <Paragraphs>146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Calibri</vt:lpstr>
      <vt:lpstr>Wingdings</vt:lpstr>
      <vt:lpstr>Wingdings 3</vt:lpstr>
      <vt:lpstr>佈景主題1</vt:lpstr>
      <vt:lpstr>Rasberry pi 3</vt:lpstr>
      <vt:lpstr>Outline</vt:lpstr>
      <vt:lpstr>Arduino Lora shield</vt:lpstr>
      <vt:lpstr>Arduino Lora shield</vt:lpstr>
      <vt:lpstr>Arduino Lora shield</vt:lpstr>
      <vt:lpstr>Arduino Lora shield</vt:lpstr>
      <vt:lpstr>Arduino Lora shield</vt:lpstr>
      <vt:lpstr>Arduino Lora shield</vt:lpstr>
      <vt:lpstr>Arduino Lora shield</vt:lpstr>
      <vt:lpstr>Raspberry </vt:lpstr>
      <vt:lpstr>Raspberry </vt:lpstr>
      <vt:lpstr>Raspberry </vt:lpstr>
      <vt:lpstr>Raspberry </vt:lpstr>
      <vt:lpstr>Raspberry </vt:lpstr>
      <vt:lpstr>Raspberry </vt:lpstr>
      <vt:lpstr>Raspberry </vt:lpstr>
      <vt:lpstr>Raspberry </vt:lpstr>
      <vt:lpstr>Raspberry </vt:lpstr>
      <vt:lpstr>Raspberry </vt:lpstr>
      <vt:lpstr>Raspberry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2016-08-06T04:27:06Z</dcterms:created>
  <dcterms:modified xsi:type="dcterms:W3CDTF">2018-04-12T01:26:01Z</dcterms:modified>
</cp:coreProperties>
</file>